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entation.xml" ContentType="application/vnd.openxmlformats-officedocument.presentationml.presentation.main+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6"/>
  </p:notesMasterIdLst>
  <p:sldIdLst>
    <p:sldId id="256" r:id="rId2"/>
    <p:sldId id="258" r:id="rId3"/>
    <p:sldId id="314" r:id="rId4"/>
    <p:sldId id="294" r:id="rId5"/>
    <p:sldId id="313" r:id="rId6"/>
    <p:sldId id="295" r:id="rId7"/>
    <p:sldId id="312" r:id="rId8"/>
    <p:sldId id="275" r:id="rId9"/>
    <p:sldId id="311" r:id="rId10"/>
    <p:sldId id="297" r:id="rId11"/>
    <p:sldId id="309" r:id="rId12"/>
    <p:sldId id="267" r:id="rId13"/>
    <p:sldId id="310" r:id="rId14"/>
    <p:sldId id="259" r:id="rId15"/>
    <p:sldId id="308" r:id="rId16"/>
    <p:sldId id="260" r:id="rId17"/>
    <p:sldId id="307" r:id="rId18"/>
    <p:sldId id="296" r:id="rId19"/>
    <p:sldId id="304" r:id="rId20"/>
    <p:sldId id="262" r:id="rId21"/>
    <p:sldId id="301" r:id="rId22"/>
    <p:sldId id="264" r:id="rId23"/>
    <p:sldId id="306" r:id="rId24"/>
    <p:sldId id="261" r:id="rId25"/>
    <p:sldId id="305" r:id="rId26"/>
    <p:sldId id="268" r:id="rId27"/>
    <p:sldId id="302" r:id="rId28"/>
    <p:sldId id="298" r:id="rId29"/>
    <p:sldId id="303" r:id="rId30"/>
    <p:sldId id="270" r:id="rId31"/>
    <p:sldId id="300" r:id="rId32"/>
    <p:sldId id="276" r:id="rId33"/>
    <p:sldId id="299" r:id="rId34"/>
    <p:sldId id="277"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4F8466-6CC3-4251-A898-F35620854DEF}">
  <a:tblStyle styleId="{A04F8466-6CC3-4251-A898-F35620854D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3" autoAdjust="0"/>
    <p:restoredTop sz="94604"/>
  </p:normalViewPr>
  <p:slideViewPr>
    <p:cSldViewPr snapToGrid="0">
      <p:cViewPr varScale="1">
        <p:scale>
          <a:sx n="120" d="100"/>
          <a:sy n="120" d="100"/>
        </p:scale>
        <p:origin x="10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mmala Ravi" userId="3180810a0a1728b2" providerId="LiveId" clId="{BD670F7D-ACB7-429A-BB29-709D2AD5A228}"/>
    <pc:docChg chg="undo custSel addSld delSld modSld sldOrd delMainMaster">
      <pc:chgData name="Chemmala Ravi" userId="3180810a0a1728b2" providerId="LiveId" clId="{BD670F7D-ACB7-429A-BB29-709D2AD5A228}" dt="2020-12-06T12:38:34.811" v="1675" actId="1076"/>
      <pc:docMkLst>
        <pc:docMk/>
      </pc:docMkLst>
      <pc:sldChg chg="modSp mod modTransition">
        <pc:chgData name="Chemmala Ravi" userId="3180810a0a1728b2" providerId="LiveId" clId="{BD670F7D-ACB7-429A-BB29-709D2AD5A228}" dt="2020-12-06T08:02:25.408" v="1497"/>
        <pc:sldMkLst>
          <pc:docMk/>
          <pc:sldMk cId="0" sldId="256"/>
        </pc:sldMkLst>
        <pc:spChg chg="mod">
          <ac:chgData name="Chemmala Ravi" userId="3180810a0a1728b2" providerId="LiveId" clId="{BD670F7D-ACB7-429A-BB29-709D2AD5A228}" dt="2020-12-06T07:55:01.766" v="1465" actId="2711"/>
          <ac:spMkLst>
            <pc:docMk/>
            <pc:sldMk cId="0" sldId="256"/>
            <ac:spMk id="151" creationId="{00000000-0000-0000-0000-000000000000}"/>
          </ac:spMkLst>
        </pc:spChg>
        <pc:spChg chg="mod">
          <ac:chgData name="Chemmala Ravi" userId="3180810a0a1728b2" providerId="LiveId" clId="{BD670F7D-ACB7-429A-BB29-709D2AD5A228}" dt="2020-12-06T07:51:58.554" v="1442" actId="20577"/>
          <ac:spMkLst>
            <pc:docMk/>
            <pc:sldMk cId="0" sldId="256"/>
            <ac:spMk id="152" creationId="{00000000-0000-0000-0000-000000000000}"/>
          </ac:spMkLst>
        </pc:spChg>
      </pc:sldChg>
      <pc:sldChg chg="addSp delSp modSp del mod">
        <pc:chgData name="Chemmala Ravi" userId="3180810a0a1728b2" providerId="LiveId" clId="{BD670F7D-ACB7-429A-BB29-709D2AD5A228}" dt="2020-12-05T06:07:10.591" v="6" actId="47"/>
        <pc:sldMkLst>
          <pc:docMk/>
          <pc:sldMk cId="0" sldId="257"/>
        </pc:sldMkLst>
        <pc:spChg chg="add mod">
          <ac:chgData name="Chemmala Ravi" userId="3180810a0a1728b2" providerId="LiveId" clId="{BD670F7D-ACB7-429A-BB29-709D2AD5A228}" dt="2020-12-05T06:06:39.053" v="0" actId="478"/>
          <ac:spMkLst>
            <pc:docMk/>
            <pc:sldMk cId="0" sldId="257"/>
            <ac:spMk id="3" creationId="{6DF685CF-1CC9-4188-838C-B968E0B301DA}"/>
          </ac:spMkLst>
        </pc:spChg>
        <pc:spChg chg="del">
          <ac:chgData name="Chemmala Ravi" userId="3180810a0a1728b2" providerId="LiveId" clId="{BD670F7D-ACB7-429A-BB29-709D2AD5A228}" dt="2020-12-05T06:06:39.053" v="0" actId="478"/>
          <ac:spMkLst>
            <pc:docMk/>
            <pc:sldMk cId="0" sldId="257"/>
            <ac:spMk id="258" creationId="{00000000-0000-0000-0000-000000000000}"/>
          </ac:spMkLst>
        </pc:spChg>
        <pc:spChg chg="del">
          <ac:chgData name="Chemmala Ravi" userId="3180810a0a1728b2" providerId="LiveId" clId="{BD670F7D-ACB7-429A-BB29-709D2AD5A228}" dt="2020-12-05T06:06:46.664" v="1" actId="478"/>
          <ac:spMkLst>
            <pc:docMk/>
            <pc:sldMk cId="0" sldId="257"/>
            <ac:spMk id="259" creationId="{00000000-0000-0000-0000-000000000000}"/>
          </ac:spMkLst>
        </pc:spChg>
      </pc:sldChg>
      <pc:sldChg chg="addSp delSp modSp mod ord modTransition modNotes">
        <pc:chgData name="Chemmala Ravi" userId="3180810a0a1728b2" providerId="LiveId" clId="{BD670F7D-ACB7-429A-BB29-709D2AD5A228}" dt="2020-12-06T07:56:27.964" v="1467"/>
        <pc:sldMkLst>
          <pc:docMk/>
          <pc:sldMk cId="0" sldId="258"/>
        </pc:sldMkLst>
        <pc:spChg chg="add del mod">
          <ac:chgData name="Chemmala Ravi" userId="3180810a0a1728b2" providerId="LiveId" clId="{BD670F7D-ACB7-429A-BB29-709D2AD5A228}" dt="2020-12-06T06:33:48.167" v="60" actId="478"/>
          <ac:spMkLst>
            <pc:docMk/>
            <pc:sldMk cId="0" sldId="258"/>
            <ac:spMk id="3" creationId="{75029556-390A-4F36-93DB-47619C2D4F61}"/>
          </ac:spMkLst>
        </pc:spChg>
        <pc:spChg chg="add del mod">
          <ac:chgData name="Chemmala Ravi" userId="3180810a0a1728b2" providerId="LiveId" clId="{BD670F7D-ACB7-429A-BB29-709D2AD5A228}" dt="2020-12-06T06:33:52.228" v="62" actId="478"/>
          <ac:spMkLst>
            <pc:docMk/>
            <pc:sldMk cId="0" sldId="258"/>
            <ac:spMk id="5" creationId="{606F1295-B36F-411F-8C09-BCACFC5F2308}"/>
          </ac:spMkLst>
        </pc:spChg>
        <pc:spChg chg="add del mod">
          <ac:chgData name="Chemmala Ravi" userId="3180810a0a1728b2" providerId="LiveId" clId="{BD670F7D-ACB7-429A-BB29-709D2AD5A228}" dt="2020-12-06T06:33:55.951" v="64" actId="478"/>
          <ac:spMkLst>
            <pc:docMk/>
            <pc:sldMk cId="0" sldId="258"/>
            <ac:spMk id="7" creationId="{881E95E0-49DC-4B6C-8E28-A5FCE327B9D9}"/>
          </ac:spMkLst>
        </pc:spChg>
        <pc:spChg chg="add del mod">
          <ac:chgData name="Chemmala Ravi" userId="3180810a0a1728b2" providerId="LiveId" clId="{BD670F7D-ACB7-429A-BB29-709D2AD5A228}" dt="2020-12-06T06:34:01.496" v="66" actId="478"/>
          <ac:spMkLst>
            <pc:docMk/>
            <pc:sldMk cId="0" sldId="258"/>
            <ac:spMk id="9" creationId="{B7593B80-BEB5-435A-B7BD-384C30644AFB}"/>
          </ac:spMkLst>
        </pc:spChg>
        <pc:spChg chg="add del mod">
          <ac:chgData name="Chemmala Ravi" userId="3180810a0a1728b2" providerId="LiveId" clId="{BD670F7D-ACB7-429A-BB29-709D2AD5A228}" dt="2020-12-06T06:39:17.379" v="176" actId="478"/>
          <ac:spMkLst>
            <pc:docMk/>
            <pc:sldMk cId="0" sldId="258"/>
            <ac:spMk id="11" creationId="{BE2FC12B-8704-40C1-A0B7-F6AEB9FDC3F3}"/>
          </ac:spMkLst>
        </pc:spChg>
        <pc:spChg chg="add del mod">
          <ac:chgData name="Chemmala Ravi" userId="3180810a0a1728b2" providerId="LiveId" clId="{BD670F7D-ACB7-429A-BB29-709D2AD5A228}" dt="2020-12-06T06:39:23.554" v="179" actId="478"/>
          <ac:spMkLst>
            <pc:docMk/>
            <pc:sldMk cId="0" sldId="258"/>
            <ac:spMk id="13" creationId="{703CE35F-3BC1-465F-8407-AD182EBA96D0}"/>
          </ac:spMkLst>
        </pc:spChg>
        <pc:spChg chg="add del mod">
          <ac:chgData name="Chemmala Ravi" userId="3180810a0a1728b2" providerId="LiveId" clId="{BD670F7D-ACB7-429A-BB29-709D2AD5A228}" dt="2020-12-06T06:39:27.764" v="181" actId="478"/>
          <ac:spMkLst>
            <pc:docMk/>
            <pc:sldMk cId="0" sldId="258"/>
            <ac:spMk id="15" creationId="{458FCD00-3B82-4F42-B703-C6B8CA02CF5E}"/>
          </ac:spMkLst>
        </pc:spChg>
        <pc:spChg chg="add del mod">
          <ac:chgData name="Chemmala Ravi" userId="3180810a0a1728b2" providerId="LiveId" clId="{BD670F7D-ACB7-429A-BB29-709D2AD5A228}" dt="2020-12-06T06:39:33.834" v="184" actId="478"/>
          <ac:spMkLst>
            <pc:docMk/>
            <pc:sldMk cId="0" sldId="258"/>
            <ac:spMk id="17" creationId="{01007399-CDF2-4BD4-82B0-ACCC960705B5}"/>
          </ac:spMkLst>
        </pc:spChg>
        <pc:spChg chg="add mod">
          <ac:chgData name="Chemmala Ravi" userId="3180810a0a1728b2" providerId="LiveId" clId="{BD670F7D-ACB7-429A-BB29-709D2AD5A228}" dt="2020-12-06T06:48:48.801" v="369" actId="1076"/>
          <ac:spMkLst>
            <pc:docMk/>
            <pc:sldMk cId="0" sldId="258"/>
            <ac:spMk id="18" creationId="{BD65B206-5F45-49DB-81EB-EBB665E6F2DE}"/>
          </ac:spMkLst>
        </pc:spChg>
        <pc:spChg chg="add mod">
          <ac:chgData name="Chemmala Ravi" userId="3180810a0a1728b2" providerId="LiveId" clId="{BD670F7D-ACB7-429A-BB29-709D2AD5A228}" dt="2020-12-06T07:03:55.703" v="585" actId="1076"/>
          <ac:spMkLst>
            <pc:docMk/>
            <pc:sldMk cId="0" sldId="258"/>
            <ac:spMk id="19" creationId="{0D232661-7785-4ECF-8DC2-8A3FD80D9C47}"/>
          </ac:spMkLst>
        </pc:spChg>
        <pc:spChg chg="add mod">
          <ac:chgData name="Chemmala Ravi" userId="3180810a0a1728b2" providerId="LiveId" clId="{BD670F7D-ACB7-429A-BB29-709D2AD5A228}" dt="2020-12-06T06:43:22.536" v="221" actId="1076"/>
          <ac:spMkLst>
            <pc:docMk/>
            <pc:sldMk cId="0" sldId="258"/>
            <ac:spMk id="250" creationId="{304FED6D-6377-476E-B79A-400C1CFE3837}"/>
          </ac:spMkLst>
        </pc:spChg>
        <pc:spChg chg="add mod">
          <ac:chgData name="Chemmala Ravi" userId="3180810a0a1728b2" providerId="LiveId" clId="{BD670F7D-ACB7-429A-BB29-709D2AD5A228}" dt="2020-12-06T06:43:18.272" v="220" actId="1076"/>
          <ac:spMkLst>
            <pc:docMk/>
            <pc:sldMk cId="0" sldId="258"/>
            <ac:spMk id="251" creationId="{1D04C45E-2FA5-4521-8011-91A401EEB390}"/>
          </ac:spMkLst>
        </pc:spChg>
        <pc:spChg chg="add mod">
          <ac:chgData name="Chemmala Ravi" userId="3180810a0a1728b2" providerId="LiveId" clId="{BD670F7D-ACB7-429A-BB29-709D2AD5A228}" dt="2020-12-06T06:45:51.456" v="245" actId="1076"/>
          <ac:spMkLst>
            <pc:docMk/>
            <pc:sldMk cId="0" sldId="258"/>
            <ac:spMk id="252" creationId="{FFAA24A5-0702-44B1-A909-E53E775F1B47}"/>
          </ac:spMkLst>
        </pc:spChg>
        <pc:spChg chg="add mod">
          <ac:chgData name="Chemmala Ravi" userId="3180810a0a1728b2" providerId="LiveId" clId="{BD670F7D-ACB7-429A-BB29-709D2AD5A228}" dt="2020-12-06T06:49:44.978" v="409" actId="1076"/>
          <ac:spMkLst>
            <pc:docMk/>
            <pc:sldMk cId="0" sldId="258"/>
            <ac:spMk id="253" creationId="{B64A1769-6B45-478F-9E24-75F142182E8F}"/>
          </ac:spMkLst>
        </pc:spChg>
        <pc:spChg chg="add mod">
          <ac:chgData name="Chemmala Ravi" userId="3180810a0a1728b2" providerId="LiveId" clId="{BD670F7D-ACB7-429A-BB29-709D2AD5A228}" dt="2020-12-06T06:45:45.595" v="244" actId="1076"/>
          <ac:spMkLst>
            <pc:docMk/>
            <pc:sldMk cId="0" sldId="258"/>
            <ac:spMk id="254" creationId="{B0177BBB-5B2F-45AE-8B49-69889DE3A2C4}"/>
          </ac:spMkLst>
        </pc:spChg>
        <pc:spChg chg="add mod">
          <ac:chgData name="Chemmala Ravi" userId="3180810a0a1728b2" providerId="LiveId" clId="{BD670F7D-ACB7-429A-BB29-709D2AD5A228}" dt="2020-12-06T06:45:13.520" v="238" actId="1076"/>
          <ac:spMkLst>
            <pc:docMk/>
            <pc:sldMk cId="0" sldId="258"/>
            <ac:spMk id="255" creationId="{6C3402FD-33A8-4F93-A208-24807D5CA653}"/>
          </ac:spMkLst>
        </pc:spChg>
        <pc:spChg chg="add mod">
          <ac:chgData name="Chemmala Ravi" userId="3180810a0a1728b2" providerId="LiveId" clId="{BD670F7D-ACB7-429A-BB29-709D2AD5A228}" dt="2020-12-06T06:44:42.846" v="234" actId="1076"/>
          <ac:spMkLst>
            <pc:docMk/>
            <pc:sldMk cId="0" sldId="258"/>
            <ac:spMk id="256" creationId="{50578444-35E7-40BF-B7A1-432631097E1E}"/>
          </ac:spMkLst>
        </pc:spChg>
        <pc:spChg chg="add mod">
          <ac:chgData name="Chemmala Ravi" userId="3180810a0a1728b2" providerId="LiveId" clId="{BD670F7D-ACB7-429A-BB29-709D2AD5A228}" dt="2020-12-06T06:44:35.367" v="233" actId="1076"/>
          <ac:spMkLst>
            <pc:docMk/>
            <pc:sldMk cId="0" sldId="258"/>
            <ac:spMk id="257" creationId="{6A43BA05-9E7C-4045-9F19-880090AAF4CB}"/>
          </ac:spMkLst>
        </pc:spChg>
        <pc:spChg chg="add mod">
          <ac:chgData name="Chemmala Ravi" userId="3180810a0a1728b2" providerId="LiveId" clId="{BD670F7D-ACB7-429A-BB29-709D2AD5A228}" dt="2020-12-06T06:42:41.953" v="213" actId="1076"/>
          <ac:spMkLst>
            <pc:docMk/>
            <pc:sldMk cId="0" sldId="258"/>
            <ac:spMk id="258" creationId="{C4E357B4-AC64-4FB1-AEAE-413BD28B8497}"/>
          </ac:spMkLst>
        </pc:spChg>
        <pc:spChg chg="add del mod">
          <ac:chgData name="Chemmala Ravi" userId="3180810a0a1728b2" providerId="LiveId" clId="{BD670F7D-ACB7-429A-BB29-709D2AD5A228}" dt="2020-12-06T06:45:21.118" v="240" actId="1076"/>
          <ac:spMkLst>
            <pc:docMk/>
            <pc:sldMk cId="0" sldId="258"/>
            <ac:spMk id="259" creationId="{E2F38F8E-6E99-4B32-A82D-67D07591EB10}"/>
          </ac:spMkLst>
        </pc:spChg>
        <pc:spChg chg="del mod">
          <ac:chgData name="Chemmala Ravi" userId="3180810a0a1728b2" providerId="LiveId" clId="{BD670F7D-ACB7-429A-BB29-709D2AD5A228}" dt="2020-12-06T06:39:20.541" v="178" actId="478"/>
          <ac:spMkLst>
            <pc:docMk/>
            <pc:sldMk cId="0" sldId="258"/>
            <ac:spMk id="265" creationId="{00000000-0000-0000-0000-000000000000}"/>
          </ac:spMkLst>
        </pc:spChg>
        <pc:spChg chg="mod">
          <ac:chgData name="Chemmala Ravi" userId="3180810a0a1728b2" providerId="LiveId" clId="{BD670F7D-ACB7-429A-BB29-709D2AD5A228}" dt="2020-12-06T07:04:14.722" v="589" actId="113"/>
          <ac:spMkLst>
            <pc:docMk/>
            <pc:sldMk cId="0" sldId="258"/>
            <ac:spMk id="266" creationId="{00000000-0000-0000-0000-000000000000}"/>
          </ac:spMkLst>
        </pc:spChg>
        <pc:spChg chg="mod">
          <ac:chgData name="Chemmala Ravi" userId="3180810a0a1728b2" providerId="LiveId" clId="{BD670F7D-ACB7-429A-BB29-709D2AD5A228}" dt="2020-12-06T06:42:01.769" v="205" actId="1076"/>
          <ac:spMkLst>
            <pc:docMk/>
            <pc:sldMk cId="0" sldId="258"/>
            <ac:spMk id="267" creationId="{00000000-0000-0000-0000-000000000000}"/>
          </ac:spMkLst>
        </pc:spChg>
        <pc:spChg chg="mod">
          <ac:chgData name="Chemmala Ravi" userId="3180810a0a1728b2" providerId="LiveId" clId="{BD670F7D-ACB7-429A-BB29-709D2AD5A228}" dt="2020-12-06T06:43:00.203" v="216" actId="1076"/>
          <ac:spMkLst>
            <pc:docMk/>
            <pc:sldMk cId="0" sldId="258"/>
            <ac:spMk id="268" creationId="{00000000-0000-0000-0000-000000000000}"/>
          </ac:spMkLst>
        </pc:spChg>
        <pc:spChg chg="mod">
          <ac:chgData name="Chemmala Ravi" userId="3180810a0a1728b2" providerId="LiveId" clId="{BD670F7D-ACB7-429A-BB29-709D2AD5A228}" dt="2020-12-06T06:43:04.349" v="217" actId="1076"/>
          <ac:spMkLst>
            <pc:docMk/>
            <pc:sldMk cId="0" sldId="258"/>
            <ac:spMk id="269" creationId="{00000000-0000-0000-0000-000000000000}"/>
          </ac:spMkLst>
        </pc:spChg>
        <pc:spChg chg="mod">
          <ac:chgData name="Chemmala Ravi" userId="3180810a0a1728b2" providerId="LiveId" clId="{BD670F7D-ACB7-429A-BB29-709D2AD5A228}" dt="2020-12-06T06:43:14.669" v="219" actId="1076"/>
          <ac:spMkLst>
            <pc:docMk/>
            <pc:sldMk cId="0" sldId="258"/>
            <ac:spMk id="270" creationId="{00000000-0000-0000-0000-000000000000}"/>
          </ac:spMkLst>
        </pc:spChg>
        <pc:spChg chg="del">
          <ac:chgData name="Chemmala Ravi" userId="3180810a0a1728b2" providerId="LiveId" clId="{BD670F7D-ACB7-429A-BB29-709D2AD5A228}" dt="2020-12-06T06:39:15.378" v="175" actId="478"/>
          <ac:spMkLst>
            <pc:docMk/>
            <pc:sldMk cId="0" sldId="258"/>
            <ac:spMk id="271" creationId="{00000000-0000-0000-0000-000000000000}"/>
          </ac:spMkLst>
        </pc:spChg>
        <pc:spChg chg="del">
          <ac:chgData name="Chemmala Ravi" userId="3180810a0a1728b2" providerId="LiveId" clId="{BD670F7D-ACB7-429A-BB29-709D2AD5A228}" dt="2020-12-06T06:39:19.416" v="177" actId="478"/>
          <ac:spMkLst>
            <pc:docMk/>
            <pc:sldMk cId="0" sldId="258"/>
            <ac:spMk id="272" creationId="{00000000-0000-0000-0000-000000000000}"/>
          </ac:spMkLst>
        </pc:spChg>
        <pc:spChg chg="del">
          <ac:chgData name="Chemmala Ravi" userId="3180810a0a1728b2" providerId="LiveId" clId="{BD670F7D-ACB7-429A-BB29-709D2AD5A228}" dt="2020-12-06T06:39:26.236" v="180" actId="478"/>
          <ac:spMkLst>
            <pc:docMk/>
            <pc:sldMk cId="0" sldId="258"/>
            <ac:spMk id="273" creationId="{00000000-0000-0000-0000-000000000000}"/>
          </ac:spMkLst>
        </pc:spChg>
        <pc:spChg chg="del">
          <ac:chgData name="Chemmala Ravi" userId="3180810a0a1728b2" providerId="LiveId" clId="{BD670F7D-ACB7-429A-BB29-709D2AD5A228}" dt="2020-12-06T06:39:30.450" v="182" actId="478"/>
          <ac:spMkLst>
            <pc:docMk/>
            <pc:sldMk cId="0" sldId="258"/>
            <ac:spMk id="274" creationId="{00000000-0000-0000-0000-000000000000}"/>
          </ac:spMkLst>
        </pc:spChg>
        <pc:spChg chg="del">
          <ac:chgData name="Chemmala Ravi" userId="3180810a0a1728b2" providerId="LiveId" clId="{BD670F7D-ACB7-429A-BB29-709D2AD5A228}" dt="2020-12-06T06:33:45.071" v="59" actId="478"/>
          <ac:spMkLst>
            <pc:docMk/>
            <pc:sldMk cId="0" sldId="258"/>
            <ac:spMk id="501" creationId="{00000000-0000-0000-0000-000000000000}"/>
          </ac:spMkLst>
        </pc:spChg>
        <pc:spChg chg="del">
          <ac:chgData name="Chemmala Ravi" userId="3180810a0a1728b2" providerId="LiveId" clId="{BD670F7D-ACB7-429A-BB29-709D2AD5A228}" dt="2020-12-06T06:33:50.541" v="61" actId="478"/>
          <ac:spMkLst>
            <pc:docMk/>
            <pc:sldMk cId="0" sldId="258"/>
            <ac:spMk id="502" creationId="{00000000-0000-0000-0000-000000000000}"/>
          </ac:spMkLst>
        </pc:spChg>
        <pc:spChg chg="del">
          <ac:chgData name="Chemmala Ravi" userId="3180810a0a1728b2" providerId="LiveId" clId="{BD670F7D-ACB7-429A-BB29-709D2AD5A228}" dt="2020-12-06T06:33:54.429" v="63" actId="478"/>
          <ac:spMkLst>
            <pc:docMk/>
            <pc:sldMk cId="0" sldId="258"/>
            <ac:spMk id="503" creationId="{00000000-0000-0000-0000-000000000000}"/>
          </ac:spMkLst>
        </pc:spChg>
        <pc:spChg chg="del">
          <ac:chgData name="Chemmala Ravi" userId="3180810a0a1728b2" providerId="LiveId" clId="{BD670F7D-ACB7-429A-BB29-709D2AD5A228}" dt="2020-12-06T06:33:59.703" v="65" actId="478"/>
          <ac:spMkLst>
            <pc:docMk/>
            <pc:sldMk cId="0" sldId="258"/>
            <ac:spMk id="504" creationId="{00000000-0000-0000-0000-000000000000}"/>
          </ac:spMkLst>
        </pc:spChg>
        <pc:spChg chg="add mod">
          <ac:chgData name="Chemmala Ravi" userId="3180810a0a1728b2" providerId="LiveId" clId="{BD670F7D-ACB7-429A-BB29-709D2AD5A228}" dt="2020-12-06T06:47:34.091" v="326" actId="1076"/>
          <ac:spMkLst>
            <pc:docMk/>
            <pc:sldMk cId="0" sldId="258"/>
            <ac:spMk id="505" creationId="{62529B41-6C5A-4E41-9128-E0F227599A67}"/>
          </ac:spMkLst>
        </pc:spChg>
        <pc:spChg chg="add mod">
          <ac:chgData name="Chemmala Ravi" userId="3180810a0a1728b2" providerId="LiveId" clId="{BD670F7D-ACB7-429A-BB29-709D2AD5A228}" dt="2020-12-06T06:49:49.213" v="410" actId="1076"/>
          <ac:spMkLst>
            <pc:docMk/>
            <pc:sldMk cId="0" sldId="258"/>
            <ac:spMk id="506" creationId="{8460C5CF-D8FC-4677-83ED-D5ABFE06A201}"/>
          </ac:spMkLst>
        </pc:spChg>
        <pc:spChg chg="add mod">
          <ac:chgData name="Chemmala Ravi" userId="3180810a0a1728b2" providerId="LiveId" clId="{BD670F7D-ACB7-429A-BB29-709D2AD5A228}" dt="2020-12-06T06:50:02.177" v="413" actId="1076"/>
          <ac:spMkLst>
            <pc:docMk/>
            <pc:sldMk cId="0" sldId="258"/>
            <ac:spMk id="507" creationId="{45C25BCA-CC99-4A86-8C27-E81D82025FB7}"/>
          </ac:spMkLst>
        </pc:spChg>
        <pc:spChg chg="add mod">
          <ac:chgData name="Chemmala Ravi" userId="3180810a0a1728b2" providerId="LiveId" clId="{BD670F7D-ACB7-429A-BB29-709D2AD5A228}" dt="2020-12-06T06:49:56.818" v="412" actId="1076"/>
          <ac:spMkLst>
            <pc:docMk/>
            <pc:sldMk cId="0" sldId="258"/>
            <ac:spMk id="508" creationId="{57E370DB-E4F9-4D7E-A913-8B5481352063}"/>
          </ac:spMkLst>
        </pc:spChg>
        <pc:spChg chg="add mod">
          <ac:chgData name="Chemmala Ravi" userId="3180810a0a1728b2" providerId="LiveId" clId="{BD670F7D-ACB7-429A-BB29-709D2AD5A228}" dt="2020-12-06T06:49:52.031" v="411" actId="1076"/>
          <ac:spMkLst>
            <pc:docMk/>
            <pc:sldMk cId="0" sldId="258"/>
            <ac:spMk id="509" creationId="{2919F26E-4EB4-4463-AE63-76B1DAA37F7B}"/>
          </ac:spMkLst>
        </pc:spChg>
        <pc:spChg chg="add mod">
          <ac:chgData name="Chemmala Ravi" userId="3180810a0a1728b2" providerId="LiveId" clId="{BD670F7D-ACB7-429A-BB29-709D2AD5A228}" dt="2020-12-06T06:50:30.649" v="427" actId="20577"/>
          <ac:spMkLst>
            <pc:docMk/>
            <pc:sldMk cId="0" sldId="258"/>
            <ac:spMk id="510" creationId="{49E9B565-6305-44D9-B9B7-DFDFCD5031C0}"/>
          </ac:spMkLst>
        </pc:spChg>
        <pc:spChg chg="mod">
          <ac:chgData name="Chemmala Ravi" userId="3180810a0a1728b2" providerId="LiveId" clId="{BD670F7D-ACB7-429A-BB29-709D2AD5A228}" dt="2020-12-06T06:59:27.539" v="432"/>
          <ac:spMkLst>
            <pc:docMk/>
            <pc:sldMk cId="0" sldId="258"/>
            <ac:spMk id="512" creationId="{3D132251-4045-4CF5-AEB9-DFD654C360CB}"/>
          </ac:spMkLst>
        </pc:spChg>
        <pc:spChg chg="mod">
          <ac:chgData name="Chemmala Ravi" userId="3180810a0a1728b2" providerId="LiveId" clId="{BD670F7D-ACB7-429A-BB29-709D2AD5A228}" dt="2020-12-06T06:59:27.539" v="432"/>
          <ac:spMkLst>
            <pc:docMk/>
            <pc:sldMk cId="0" sldId="258"/>
            <ac:spMk id="513" creationId="{CF5883A5-E738-4286-B0E0-37A25BD238D2}"/>
          </ac:spMkLst>
        </pc:spChg>
        <pc:spChg chg="mod">
          <ac:chgData name="Chemmala Ravi" userId="3180810a0a1728b2" providerId="LiveId" clId="{BD670F7D-ACB7-429A-BB29-709D2AD5A228}" dt="2020-12-06T06:59:27.539" v="432"/>
          <ac:spMkLst>
            <pc:docMk/>
            <pc:sldMk cId="0" sldId="258"/>
            <ac:spMk id="514" creationId="{450428F1-4715-4A84-B108-ED94B3C6FAFB}"/>
          </ac:spMkLst>
        </pc:spChg>
        <pc:spChg chg="mod">
          <ac:chgData name="Chemmala Ravi" userId="3180810a0a1728b2" providerId="LiveId" clId="{BD670F7D-ACB7-429A-BB29-709D2AD5A228}" dt="2020-12-06T06:59:27.539" v="432"/>
          <ac:spMkLst>
            <pc:docMk/>
            <pc:sldMk cId="0" sldId="258"/>
            <ac:spMk id="515" creationId="{C668ABFA-DDA1-489E-9677-9F4EFA990AB9}"/>
          </ac:spMkLst>
        </pc:spChg>
        <pc:spChg chg="mod">
          <ac:chgData name="Chemmala Ravi" userId="3180810a0a1728b2" providerId="LiveId" clId="{BD670F7D-ACB7-429A-BB29-709D2AD5A228}" dt="2020-12-06T06:59:27.539" v="432"/>
          <ac:spMkLst>
            <pc:docMk/>
            <pc:sldMk cId="0" sldId="258"/>
            <ac:spMk id="516" creationId="{B83A6744-2B41-4226-B416-EA7704EB6E4E}"/>
          </ac:spMkLst>
        </pc:spChg>
        <pc:spChg chg="mod">
          <ac:chgData name="Chemmala Ravi" userId="3180810a0a1728b2" providerId="LiveId" clId="{BD670F7D-ACB7-429A-BB29-709D2AD5A228}" dt="2020-12-06T06:59:27.539" v="432"/>
          <ac:spMkLst>
            <pc:docMk/>
            <pc:sldMk cId="0" sldId="258"/>
            <ac:spMk id="517" creationId="{2DB0533C-7C9A-4D0B-A2D4-C465EBB45384}"/>
          </ac:spMkLst>
        </pc:spChg>
        <pc:spChg chg="mod">
          <ac:chgData name="Chemmala Ravi" userId="3180810a0a1728b2" providerId="LiveId" clId="{BD670F7D-ACB7-429A-BB29-709D2AD5A228}" dt="2020-12-06T06:59:27.539" v="432"/>
          <ac:spMkLst>
            <pc:docMk/>
            <pc:sldMk cId="0" sldId="258"/>
            <ac:spMk id="518" creationId="{98DA514E-CF96-4512-A2C3-18827D332F4C}"/>
          </ac:spMkLst>
        </pc:spChg>
        <pc:spChg chg="mod">
          <ac:chgData name="Chemmala Ravi" userId="3180810a0a1728b2" providerId="LiveId" clId="{BD670F7D-ACB7-429A-BB29-709D2AD5A228}" dt="2020-12-06T06:59:27.539" v="432"/>
          <ac:spMkLst>
            <pc:docMk/>
            <pc:sldMk cId="0" sldId="258"/>
            <ac:spMk id="519" creationId="{7DD16CB6-2CBA-4650-8733-56AD784BE933}"/>
          </ac:spMkLst>
        </pc:spChg>
        <pc:spChg chg="mod">
          <ac:chgData name="Chemmala Ravi" userId="3180810a0a1728b2" providerId="LiveId" clId="{BD670F7D-ACB7-429A-BB29-709D2AD5A228}" dt="2020-12-06T06:59:27.539" v="432"/>
          <ac:spMkLst>
            <pc:docMk/>
            <pc:sldMk cId="0" sldId="258"/>
            <ac:spMk id="520" creationId="{0BA1F0B9-6522-40D4-8B58-D41C7637212E}"/>
          </ac:spMkLst>
        </pc:spChg>
        <pc:spChg chg="mod">
          <ac:chgData name="Chemmala Ravi" userId="3180810a0a1728b2" providerId="LiveId" clId="{BD670F7D-ACB7-429A-BB29-709D2AD5A228}" dt="2020-12-06T06:59:27.539" v="432"/>
          <ac:spMkLst>
            <pc:docMk/>
            <pc:sldMk cId="0" sldId="258"/>
            <ac:spMk id="521" creationId="{2B4D139D-3CF9-4813-9EAE-8D7B62C7AC32}"/>
          </ac:spMkLst>
        </pc:spChg>
        <pc:spChg chg="mod">
          <ac:chgData name="Chemmala Ravi" userId="3180810a0a1728b2" providerId="LiveId" clId="{BD670F7D-ACB7-429A-BB29-709D2AD5A228}" dt="2020-12-06T06:59:27.539" v="432"/>
          <ac:spMkLst>
            <pc:docMk/>
            <pc:sldMk cId="0" sldId="258"/>
            <ac:spMk id="522" creationId="{CCBBBF79-2F4C-4267-9C9D-2E48C1F44D4E}"/>
          </ac:spMkLst>
        </pc:spChg>
        <pc:spChg chg="mod">
          <ac:chgData name="Chemmala Ravi" userId="3180810a0a1728b2" providerId="LiveId" clId="{BD670F7D-ACB7-429A-BB29-709D2AD5A228}" dt="2020-12-06T06:59:27.539" v="432"/>
          <ac:spMkLst>
            <pc:docMk/>
            <pc:sldMk cId="0" sldId="258"/>
            <ac:spMk id="523" creationId="{76A8CCF1-910D-4909-A5F7-5C41987F1AF5}"/>
          </ac:spMkLst>
        </pc:spChg>
        <pc:spChg chg="mod">
          <ac:chgData name="Chemmala Ravi" userId="3180810a0a1728b2" providerId="LiveId" clId="{BD670F7D-ACB7-429A-BB29-709D2AD5A228}" dt="2020-12-06T06:59:27.539" v="432"/>
          <ac:spMkLst>
            <pc:docMk/>
            <pc:sldMk cId="0" sldId="258"/>
            <ac:spMk id="524" creationId="{AC8961E3-E181-482D-90C7-38982EBB84FE}"/>
          </ac:spMkLst>
        </pc:spChg>
        <pc:spChg chg="mod">
          <ac:chgData name="Chemmala Ravi" userId="3180810a0a1728b2" providerId="LiveId" clId="{BD670F7D-ACB7-429A-BB29-709D2AD5A228}" dt="2020-12-06T06:59:27.539" v="432"/>
          <ac:spMkLst>
            <pc:docMk/>
            <pc:sldMk cId="0" sldId="258"/>
            <ac:spMk id="525" creationId="{87E51FAA-1CDB-468C-8D1B-C78D05DAC9D8}"/>
          </ac:spMkLst>
        </pc:spChg>
        <pc:spChg chg="mod">
          <ac:chgData name="Chemmala Ravi" userId="3180810a0a1728b2" providerId="LiveId" clId="{BD670F7D-ACB7-429A-BB29-709D2AD5A228}" dt="2020-12-06T06:59:27.539" v="432"/>
          <ac:spMkLst>
            <pc:docMk/>
            <pc:sldMk cId="0" sldId="258"/>
            <ac:spMk id="526" creationId="{5FB43A19-CF87-4C18-A0F2-67490A9AB836}"/>
          </ac:spMkLst>
        </pc:spChg>
        <pc:spChg chg="mod">
          <ac:chgData name="Chemmala Ravi" userId="3180810a0a1728b2" providerId="LiveId" clId="{BD670F7D-ACB7-429A-BB29-709D2AD5A228}" dt="2020-12-06T06:59:27.539" v="432"/>
          <ac:spMkLst>
            <pc:docMk/>
            <pc:sldMk cId="0" sldId="258"/>
            <ac:spMk id="527" creationId="{DEB9C64E-F122-4481-8674-F48B6542CA35}"/>
          </ac:spMkLst>
        </pc:spChg>
        <pc:spChg chg="mod">
          <ac:chgData name="Chemmala Ravi" userId="3180810a0a1728b2" providerId="LiveId" clId="{BD670F7D-ACB7-429A-BB29-709D2AD5A228}" dt="2020-12-06T06:59:27.539" v="432"/>
          <ac:spMkLst>
            <pc:docMk/>
            <pc:sldMk cId="0" sldId="258"/>
            <ac:spMk id="528" creationId="{2C6250AA-C615-4A52-A851-B2E5029FF3C3}"/>
          </ac:spMkLst>
        </pc:spChg>
        <pc:spChg chg="mod">
          <ac:chgData name="Chemmala Ravi" userId="3180810a0a1728b2" providerId="LiveId" clId="{BD670F7D-ACB7-429A-BB29-709D2AD5A228}" dt="2020-12-06T06:59:27.539" v="432"/>
          <ac:spMkLst>
            <pc:docMk/>
            <pc:sldMk cId="0" sldId="258"/>
            <ac:spMk id="529" creationId="{DE4B090B-9C40-4BB7-A722-AB0B8A0C2412}"/>
          </ac:spMkLst>
        </pc:spChg>
        <pc:spChg chg="mod">
          <ac:chgData name="Chemmala Ravi" userId="3180810a0a1728b2" providerId="LiveId" clId="{BD670F7D-ACB7-429A-BB29-709D2AD5A228}" dt="2020-12-06T06:59:27.539" v="432"/>
          <ac:spMkLst>
            <pc:docMk/>
            <pc:sldMk cId="0" sldId="258"/>
            <ac:spMk id="530" creationId="{D3B3EBBE-2763-448D-B511-4F471F50575F}"/>
          </ac:spMkLst>
        </pc:spChg>
        <pc:spChg chg="mod">
          <ac:chgData name="Chemmala Ravi" userId="3180810a0a1728b2" providerId="LiveId" clId="{BD670F7D-ACB7-429A-BB29-709D2AD5A228}" dt="2020-12-06T06:59:27.539" v="432"/>
          <ac:spMkLst>
            <pc:docMk/>
            <pc:sldMk cId="0" sldId="258"/>
            <ac:spMk id="531" creationId="{9BA6F6ED-911A-4F65-89E6-69843187EAC8}"/>
          </ac:spMkLst>
        </pc:spChg>
        <pc:spChg chg="mod">
          <ac:chgData name="Chemmala Ravi" userId="3180810a0a1728b2" providerId="LiveId" clId="{BD670F7D-ACB7-429A-BB29-709D2AD5A228}" dt="2020-12-06T06:59:27.539" v="432"/>
          <ac:spMkLst>
            <pc:docMk/>
            <pc:sldMk cId="0" sldId="258"/>
            <ac:spMk id="532" creationId="{77A8DC3F-960D-41E5-A7C8-1F307194AC94}"/>
          </ac:spMkLst>
        </pc:spChg>
        <pc:spChg chg="mod">
          <ac:chgData name="Chemmala Ravi" userId="3180810a0a1728b2" providerId="LiveId" clId="{BD670F7D-ACB7-429A-BB29-709D2AD5A228}" dt="2020-12-06T06:59:27.539" v="432"/>
          <ac:spMkLst>
            <pc:docMk/>
            <pc:sldMk cId="0" sldId="258"/>
            <ac:spMk id="533" creationId="{A2A7AD36-6D27-4520-A749-BC41F546AB00}"/>
          </ac:spMkLst>
        </pc:spChg>
        <pc:spChg chg="mod">
          <ac:chgData name="Chemmala Ravi" userId="3180810a0a1728b2" providerId="LiveId" clId="{BD670F7D-ACB7-429A-BB29-709D2AD5A228}" dt="2020-12-06T06:59:27.539" v="432"/>
          <ac:spMkLst>
            <pc:docMk/>
            <pc:sldMk cId="0" sldId="258"/>
            <ac:spMk id="534" creationId="{50C61D5D-7878-446C-9EF0-1E3E61CBB0B0}"/>
          </ac:spMkLst>
        </pc:spChg>
        <pc:spChg chg="mod">
          <ac:chgData name="Chemmala Ravi" userId="3180810a0a1728b2" providerId="LiveId" clId="{BD670F7D-ACB7-429A-BB29-709D2AD5A228}" dt="2020-12-06T06:59:27.539" v="432"/>
          <ac:spMkLst>
            <pc:docMk/>
            <pc:sldMk cId="0" sldId="258"/>
            <ac:spMk id="535" creationId="{5027BCC3-B247-4F88-A0F0-06DB37D5800C}"/>
          </ac:spMkLst>
        </pc:spChg>
        <pc:spChg chg="mod">
          <ac:chgData name="Chemmala Ravi" userId="3180810a0a1728b2" providerId="LiveId" clId="{BD670F7D-ACB7-429A-BB29-709D2AD5A228}" dt="2020-12-06T06:59:27.539" v="432"/>
          <ac:spMkLst>
            <pc:docMk/>
            <pc:sldMk cId="0" sldId="258"/>
            <ac:spMk id="536" creationId="{0E1FEC47-CA30-49C0-BBA7-B6560E32BF35}"/>
          </ac:spMkLst>
        </pc:spChg>
        <pc:spChg chg="mod">
          <ac:chgData name="Chemmala Ravi" userId="3180810a0a1728b2" providerId="LiveId" clId="{BD670F7D-ACB7-429A-BB29-709D2AD5A228}" dt="2020-12-06T06:59:27.539" v="432"/>
          <ac:spMkLst>
            <pc:docMk/>
            <pc:sldMk cId="0" sldId="258"/>
            <ac:spMk id="537" creationId="{CE8F6606-84EF-46C4-AD26-60F57227F0D1}"/>
          </ac:spMkLst>
        </pc:spChg>
        <pc:spChg chg="mod">
          <ac:chgData name="Chemmala Ravi" userId="3180810a0a1728b2" providerId="LiveId" clId="{BD670F7D-ACB7-429A-BB29-709D2AD5A228}" dt="2020-12-06T06:59:27.539" v="432"/>
          <ac:spMkLst>
            <pc:docMk/>
            <pc:sldMk cId="0" sldId="258"/>
            <ac:spMk id="538" creationId="{73D90BF8-D26A-4C22-B837-39AEFA99CCC8}"/>
          </ac:spMkLst>
        </pc:spChg>
        <pc:spChg chg="add del mod">
          <ac:chgData name="Chemmala Ravi" userId="3180810a0a1728b2" providerId="LiveId" clId="{BD670F7D-ACB7-429A-BB29-709D2AD5A228}" dt="2020-12-06T07:00:52.372" v="447" actId="478"/>
          <ac:spMkLst>
            <pc:docMk/>
            <pc:sldMk cId="0" sldId="258"/>
            <ac:spMk id="539" creationId="{6FD3579F-BEE7-4F5D-B6CF-EBB9A2201641}"/>
          </ac:spMkLst>
        </pc:spChg>
        <pc:spChg chg="add mod">
          <ac:chgData name="Chemmala Ravi" userId="3180810a0a1728b2" providerId="LiveId" clId="{BD670F7D-ACB7-429A-BB29-709D2AD5A228}" dt="2020-12-06T07:04:01.081" v="586" actId="1076"/>
          <ac:spMkLst>
            <pc:docMk/>
            <pc:sldMk cId="0" sldId="258"/>
            <ac:spMk id="540" creationId="{A7CF617C-4653-48E2-9432-6EED8FAD2BE5}"/>
          </ac:spMkLst>
        </pc:spChg>
        <pc:spChg chg="add mod">
          <ac:chgData name="Chemmala Ravi" userId="3180810a0a1728b2" providerId="LiveId" clId="{BD670F7D-ACB7-429A-BB29-709D2AD5A228}" dt="2020-12-06T07:03:21.267" v="551" actId="1076"/>
          <ac:spMkLst>
            <pc:docMk/>
            <pc:sldMk cId="0" sldId="258"/>
            <ac:spMk id="541" creationId="{6AB2985E-DF6B-4AC0-9B14-3FA482A208CA}"/>
          </ac:spMkLst>
        </pc:spChg>
        <pc:spChg chg="add mod">
          <ac:chgData name="Chemmala Ravi" userId="3180810a0a1728b2" providerId="LiveId" clId="{BD670F7D-ACB7-429A-BB29-709D2AD5A228}" dt="2020-12-06T07:02:56.762" v="521" actId="20577"/>
          <ac:spMkLst>
            <pc:docMk/>
            <pc:sldMk cId="0" sldId="258"/>
            <ac:spMk id="542" creationId="{90EDD1DC-D446-48FA-9F9A-8A06D8135615}"/>
          </ac:spMkLst>
        </pc:spChg>
        <pc:spChg chg="add mod">
          <ac:chgData name="Chemmala Ravi" userId="3180810a0a1728b2" providerId="LiveId" clId="{BD670F7D-ACB7-429A-BB29-709D2AD5A228}" dt="2020-12-06T07:02:41.094" v="502" actId="20577"/>
          <ac:spMkLst>
            <pc:docMk/>
            <pc:sldMk cId="0" sldId="258"/>
            <ac:spMk id="543" creationId="{75C2178C-5927-41A2-A952-82E5A7A45991}"/>
          </ac:spMkLst>
        </pc:spChg>
        <pc:spChg chg="add mod">
          <ac:chgData name="Chemmala Ravi" userId="3180810a0a1728b2" providerId="LiveId" clId="{BD670F7D-ACB7-429A-BB29-709D2AD5A228}" dt="2020-12-06T07:02:18.109" v="485" actId="20577"/>
          <ac:spMkLst>
            <pc:docMk/>
            <pc:sldMk cId="0" sldId="258"/>
            <ac:spMk id="544" creationId="{E7641094-B1D4-4909-B92B-7AE081C7332F}"/>
          </ac:spMkLst>
        </pc:spChg>
        <pc:spChg chg="add mod">
          <ac:chgData name="Chemmala Ravi" userId="3180810a0a1728b2" providerId="LiveId" clId="{BD670F7D-ACB7-429A-BB29-709D2AD5A228}" dt="2020-12-06T07:02:02.440" v="472" actId="20577"/>
          <ac:spMkLst>
            <pc:docMk/>
            <pc:sldMk cId="0" sldId="258"/>
            <ac:spMk id="545" creationId="{08628D72-6581-436C-B80C-5580F0EFD4E1}"/>
          </ac:spMkLst>
        </pc:spChg>
        <pc:grpChg chg="mod">
          <ac:chgData name="Chemmala Ravi" userId="3180810a0a1728b2" providerId="LiveId" clId="{BD670F7D-ACB7-429A-BB29-709D2AD5A228}" dt="2020-12-06T06:34:08.675" v="67" actId="1076"/>
          <ac:grpSpMkLst>
            <pc:docMk/>
            <pc:sldMk cId="0" sldId="258"/>
            <ac:grpSpMk id="275" creationId="{00000000-0000-0000-0000-000000000000}"/>
          </ac:grpSpMkLst>
        </pc:grpChg>
        <pc:grpChg chg="add del mod">
          <ac:chgData name="Chemmala Ravi" userId="3180810a0a1728b2" providerId="LiveId" clId="{BD670F7D-ACB7-429A-BB29-709D2AD5A228}" dt="2020-12-06T06:59:30.420" v="433" actId="478"/>
          <ac:grpSpMkLst>
            <pc:docMk/>
            <pc:sldMk cId="0" sldId="258"/>
            <ac:grpSpMk id="511" creationId="{EB144DAF-565B-447D-9422-433464D120CE}"/>
          </ac:grpSpMkLst>
        </pc:grpChg>
      </pc:sldChg>
      <pc:sldChg chg="addSp delSp modSp add del mod modTransition">
        <pc:chgData name="Chemmala Ravi" userId="3180810a0a1728b2" providerId="LiveId" clId="{BD670F7D-ACB7-429A-BB29-709D2AD5A228}" dt="2020-12-06T07:56:46.183" v="1469"/>
        <pc:sldMkLst>
          <pc:docMk/>
          <pc:sldMk cId="0" sldId="259"/>
        </pc:sldMkLst>
        <pc:spChg chg="add del mod">
          <ac:chgData name="Chemmala Ravi" userId="3180810a0a1728b2" providerId="LiveId" clId="{BD670F7D-ACB7-429A-BB29-709D2AD5A228}" dt="2020-12-06T07:23:54.681" v="1033" actId="478"/>
          <ac:spMkLst>
            <pc:docMk/>
            <pc:sldMk cId="0" sldId="259"/>
            <ac:spMk id="3" creationId="{8B7B2E6F-FF75-4197-B9A4-9268C7325B7A}"/>
          </ac:spMkLst>
        </pc:spChg>
        <pc:spChg chg="add mod">
          <ac:chgData name="Chemmala Ravi" userId="3180810a0a1728b2" providerId="LiveId" clId="{BD670F7D-ACB7-429A-BB29-709D2AD5A228}" dt="2020-12-06T07:25:53.699" v="1066" actId="1076"/>
          <ac:spMkLst>
            <pc:docMk/>
            <pc:sldMk cId="0" sldId="259"/>
            <ac:spMk id="68" creationId="{A6B74A4E-84D2-484F-B01E-3D61C3EFD7BA}"/>
          </ac:spMkLst>
        </pc:spChg>
        <pc:spChg chg="del">
          <ac:chgData name="Chemmala Ravi" userId="3180810a0a1728b2" providerId="LiveId" clId="{BD670F7D-ACB7-429A-BB29-709D2AD5A228}" dt="2020-12-06T07:23:52.813" v="1032" actId="478"/>
          <ac:spMkLst>
            <pc:docMk/>
            <pc:sldMk cId="0" sldId="259"/>
            <ac:spMk id="509" creationId="{00000000-0000-0000-0000-000000000000}"/>
          </ac:spMkLst>
        </pc:spChg>
        <pc:spChg chg="mod">
          <ac:chgData name="Chemmala Ravi" userId="3180810a0a1728b2" providerId="LiveId" clId="{BD670F7D-ACB7-429A-BB29-709D2AD5A228}" dt="2020-12-06T07:52:25.027" v="1446" actId="2711"/>
          <ac:spMkLst>
            <pc:docMk/>
            <pc:sldMk cId="0" sldId="259"/>
            <ac:spMk id="571" creationId="{00000000-0000-0000-0000-000000000000}"/>
          </ac:spMkLst>
        </pc:spChg>
      </pc:sldChg>
      <pc:sldChg chg="addSp delSp modSp mod modTransition">
        <pc:chgData name="Chemmala Ravi" userId="3180810a0a1728b2" providerId="LiveId" clId="{BD670F7D-ACB7-429A-BB29-709D2AD5A228}" dt="2020-12-06T07:56:52.576" v="1470"/>
        <pc:sldMkLst>
          <pc:docMk/>
          <pc:sldMk cId="0" sldId="260"/>
        </pc:sldMkLst>
        <pc:spChg chg="add del mod">
          <ac:chgData name="Chemmala Ravi" userId="3180810a0a1728b2" providerId="LiveId" clId="{BD670F7D-ACB7-429A-BB29-709D2AD5A228}" dt="2020-12-06T07:26:00.793" v="1068" actId="478"/>
          <ac:spMkLst>
            <pc:docMk/>
            <pc:sldMk cId="0" sldId="260"/>
            <ac:spMk id="3" creationId="{DDAF1BF5-CF91-49E2-9497-D0CBE04AA814}"/>
          </ac:spMkLst>
        </pc:spChg>
        <pc:spChg chg="del">
          <ac:chgData name="Chemmala Ravi" userId="3180810a0a1728b2" providerId="LiveId" clId="{BD670F7D-ACB7-429A-BB29-709D2AD5A228}" dt="2020-12-06T07:25:59.432" v="1067" actId="478"/>
          <ac:spMkLst>
            <pc:docMk/>
            <pc:sldMk cId="0" sldId="260"/>
            <ac:spMk id="576" creationId="{00000000-0000-0000-0000-000000000000}"/>
          </ac:spMkLst>
        </pc:spChg>
        <pc:spChg chg="mod">
          <ac:chgData name="Chemmala Ravi" userId="3180810a0a1728b2" providerId="LiveId" clId="{BD670F7D-ACB7-429A-BB29-709D2AD5A228}" dt="2020-12-06T07:52:33.055" v="1447" actId="2711"/>
          <ac:spMkLst>
            <pc:docMk/>
            <pc:sldMk cId="0" sldId="260"/>
            <ac:spMk id="635" creationId="{00000000-0000-0000-0000-000000000000}"/>
          </ac:spMkLst>
        </pc:spChg>
      </pc:sldChg>
      <pc:sldChg chg="addSp delSp modSp mod modTransition">
        <pc:chgData name="Chemmala Ravi" userId="3180810a0a1728b2" providerId="LiveId" clId="{BD670F7D-ACB7-429A-BB29-709D2AD5A228}" dt="2020-12-06T07:57:03.980" v="1471"/>
        <pc:sldMkLst>
          <pc:docMk/>
          <pc:sldMk cId="0" sldId="261"/>
        </pc:sldMkLst>
        <pc:spChg chg="add del mod">
          <ac:chgData name="Chemmala Ravi" userId="3180810a0a1728b2" providerId="LiveId" clId="{BD670F7D-ACB7-429A-BB29-709D2AD5A228}" dt="2020-12-06T07:26:28.116" v="1071" actId="478"/>
          <ac:spMkLst>
            <pc:docMk/>
            <pc:sldMk cId="0" sldId="261"/>
            <ac:spMk id="3" creationId="{3606B4B6-DF2E-45F9-9498-A5D0A75DFEC2}"/>
          </ac:spMkLst>
        </pc:spChg>
        <pc:spChg chg="add del mod">
          <ac:chgData name="Chemmala Ravi" userId="3180810a0a1728b2" providerId="LiveId" clId="{BD670F7D-ACB7-429A-BB29-709D2AD5A228}" dt="2020-12-06T07:26:28.116" v="1071" actId="478"/>
          <ac:spMkLst>
            <pc:docMk/>
            <pc:sldMk cId="0" sldId="261"/>
            <ac:spMk id="5" creationId="{7F4FA47C-876E-4D26-BCBB-233793E296CE}"/>
          </ac:spMkLst>
        </pc:spChg>
        <pc:spChg chg="add del mod">
          <ac:chgData name="Chemmala Ravi" userId="3180810a0a1728b2" providerId="LiveId" clId="{BD670F7D-ACB7-429A-BB29-709D2AD5A228}" dt="2020-12-06T07:26:28.116" v="1071" actId="478"/>
          <ac:spMkLst>
            <pc:docMk/>
            <pc:sldMk cId="0" sldId="261"/>
            <ac:spMk id="7" creationId="{E4942731-D58C-4C21-B38C-B4C1F860A9ED}"/>
          </ac:spMkLst>
        </pc:spChg>
        <pc:spChg chg="add del mod">
          <ac:chgData name="Chemmala Ravi" userId="3180810a0a1728b2" providerId="LiveId" clId="{BD670F7D-ACB7-429A-BB29-709D2AD5A228}" dt="2020-12-06T07:26:28.116" v="1071" actId="478"/>
          <ac:spMkLst>
            <pc:docMk/>
            <pc:sldMk cId="0" sldId="261"/>
            <ac:spMk id="9" creationId="{5E79D953-E2F1-40F6-9BE8-6297269915C8}"/>
          </ac:spMkLst>
        </pc:spChg>
        <pc:spChg chg="add del mod">
          <ac:chgData name="Chemmala Ravi" userId="3180810a0a1728b2" providerId="LiveId" clId="{BD670F7D-ACB7-429A-BB29-709D2AD5A228}" dt="2020-12-06T07:26:28.116" v="1071" actId="478"/>
          <ac:spMkLst>
            <pc:docMk/>
            <pc:sldMk cId="0" sldId="261"/>
            <ac:spMk id="11" creationId="{1FC36ADA-C7CD-499F-A348-F4563AA5C892}"/>
          </ac:spMkLst>
        </pc:spChg>
        <pc:spChg chg="add del mod">
          <ac:chgData name="Chemmala Ravi" userId="3180810a0a1728b2" providerId="LiveId" clId="{BD670F7D-ACB7-429A-BB29-709D2AD5A228}" dt="2020-12-06T07:26:28.116" v="1071" actId="478"/>
          <ac:spMkLst>
            <pc:docMk/>
            <pc:sldMk cId="0" sldId="261"/>
            <ac:spMk id="13" creationId="{49B958A7-EDD1-401A-84AA-066C41A2F9DA}"/>
          </ac:spMkLst>
        </pc:spChg>
        <pc:spChg chg="add mod">
          <ac:chgData name="Chemmala Ravi" userId="3180810a0a1728b2" providerId="LiveId" clId="{BD670F7D-ACB7-429A-BB29-709D2AD5A228}" dt="2020-12-06T07:28:48.561" v="1118" actId="20577"/>
          <ac:spMkLst>
            <pc:docMk/>
            <pc:sldMk cId="0" sldId="261"/>
            <ac:spMk id="129" creationId="{EBED328C-E17E-4C77-8231-1D3004A9B219}"/>
          </ac:spMkLst>
        </pc:spChg>
        <pc:spChg chg="mod">
          <ac:chgData name="Chemmala Ravi" userId="3180810a0a1728b2" providerId="LiveId" clId="{BD670F7D-ACB7-429A-BB29-709D2AD5A228}" dt="2020-12-06T07:52:39.767" v="1448" actId="2711"/>
          <ac:spMkLst>
            <pc:docMk/>
            <pc:sldMk cId="0" sldId="261"/>
            <ac:spMk id="640" creationId="{00000000-0000-0000-0000-000000000000}"/>
          </ac:spMkLst>
        </pc:spChg>
        <pc:spChg chg="del mod">
          <ac:chgData name="Chemmala Ravi" userId="3180810a0a1728b2" providerId="LiveId" clId="{BD670F7D-ACB7-429A-BB29-709D2AD5A228}" dt="2020-12-06T07:26:22.393" v="1070" actId="478"/>
          <ac:spMkLst>
            <pc:docMk/>
            <pc:sldMk cId="0" sldId="261"/>
            <ac:spMk id="641" creationId="{00000000-0000-0000-0000-000000000000}"/>
          </ac:spMkLst>
        </pc:spChg>
        <pc:spChg chg="del">
          <ac:chgData name="Chemmala Ravi" userId="3180810a0a1728b2" providerId="LiveId" clId="{BD670F7D-ACB7-429A-BB29-709D2AD5A228}" dt="2020-12-06T07:26:22.393" v="1070" actId="478"/>
          <ac:spMkLst>
            <pc:docMk/>
            <pc:sldMk cId="0" sldId="261"/>
            <ac:spMk id="642" creationId="{00000000-0000-0000-0000-000000000000}"/>
          </ac:spMkLst>
        </pc:spChg>
        <pc:spChg chg="del">
          <ac:chgData name="Chemmala Ravi" userId="3180810a0a1728b2" providerId="LiveId" clId="{BD670F7D-ACB7-429A-BB29-709D2AD5A228}" dt="2020-12-06T07:26:22.393" v="1070" actId="478"/>
          <ac:spMkLst>
            <pc:docMk/>
            <pc:sldMk cId="0" sldId="261"/>
            <ac:spMk id="643" creationId="{00000000-0000-0000-0000-000000000000}"/>
          </ac:spMkLst>
        </pc:spChg>
        <pc:spChg chg="del">
          <ac:chgData name="Chemmala Ravi" userId="3180810a0a1728b2" providerId="LiveId" clId="{BD670F7D-ACB7-429A-BB29-709D2AD5A228}" dt="2020-12-06T07:26:22.393" v="1070" actId="478"/>
          <ac:spMkLst>
            <pc:docMk/>
            <pc:sldMk cId="0" sldId="261"/>
            <ac:spMk id="644" creationId="{00000000-0000-0000-0000-000000000000}"/>
          </ac:spMkLst>
        </pc:spChg>
        <pc:spChg chg="del">
          <ac:chgData name="Chemmala Ravi" userId="3180810a0a1728b2" providerId="LiveId" clId="{BD670F7D-ACB7-429A-BB29-709D2AD5A228}" dt="2020-12-06T07:26:22.393" v="1070" actId="478"/>
          <ac:spMkLst>
            <pc:docMk/>
            <pc:sldMk cId="0" sldId="261"/>
            <ac:spMk id="645" creationId="{00000000-0000-0000-0000-000000000000}"/>
          </ac:spMkLst>
        </pc:spChg>
        <pc:spChg chg="del">
          <ac:chgData name="Chemmala Ravi" userId="3180810a0a1728b2" providerId="LiveId" clId="{BD670F7D-ACB7-429A-BB29-709D2AD5A228}" dt="2020-12-06T07:26:22.393" v="1070" actId="478"/>
          <ac:spMkLst>
            <pc:docMk/>
            <pc:sldMk cId="0" sldId="261"/>
            <ac:spMk id="646" creationId="{00000000-0000-0000-0000-000000000000}"/>
          </ac:spMkLst>
        </pc:spChg>
        <pc:grpChg chg="mod">
          <ac:chgData name="Chemmala Ravi" userId="3180810a0a1728b2" providerId="LiveId" clId="{BD670F7D-ACB7-429A-BB29-709D2AD5A228}" dt="2020-12-06T07:27:49.674" v="1099" actId="1076"/>
          <ac:grpSpMkLst>
            <pc:docMk/>
            <pc:sldMk cId="0" sldId="261"/>
            <ac:grpSpMk id="647" creationId="{00000000-0000-0000-0000-000000000000}"/>
          </ac:grpSpMkLst>
        </pc:grpChg>
      </pc:sldChg>
      <pc:sldChg chg="addSp delSp modSp mod modTransition">
        <pc:chgData name="Chemmala Ravi" userId="3180810a0a1728b2" providerId="LiveId" clId="{BD670F7D-ACB7-429A-BB29-709D2AD5A228}" dt="2020-12-06T07:57:12.996" v="1472"/>
        <pc:sldMkLst>
          <pc:docMk/>
          <pc:sldMk cId="0" sldId="262"/>
        </pc:sldMkLst>
        <pc:spChg chg="add del mod">
          <ac:chgData name="Chemmala Ravi" userId="3180810a0a1728b2" providerId="LiveId" clId="{BD670F7D-ACB7-429A-BB29-709D2AD5A228}" dt="2020-12-06T07:29:49.217" v="1129" actId="478"/>
          <ac:spMkLst>
            <pc:docMk/>
            <pc:sldMk cId="0" sldId="262"/>
            <ac:spMk id="3" creationId="{38B940B7-0381-4687-9D0A-DA35637630FD}"/>
          </ac:spMkLst>
        </pc:spChg>
        <pc:spChg chg="mod">
          <ac:chgData name="Chemmala Ravi" userId="3180810a0a1728b2" providerId="LiveId" clId="{BD670F7D-ACB7-429A-BB29-709D2AD5A228}" dt="2020-12-06T07:52:51.693" v="1450" actId="207"/>
          <ac:spMkLst>
            <pc:docMk/>
            <pc:sldMk cId="0" sldId="262"/>
            <ac:spMk id="758" creationId="{00000000-0000-0000-0000-000000000000}"/>
          </ac:spMkLst>
        </pc:spChg>
        <pc:spChg chg="del">
          <ac:chgData name="Chemmala Ravi" userId="3180810a0a1728b2" providerId="LiveId" clId="{BD670F7D-ACB7-429A-BB29-709D2AD5A228}" dt="2020-12-06T07:29:45.472" v="1128" actId="478"/>
          <ac:spMkLst>
            <pc:docMk/>
            <pc:sldMk cId="0" sldId="262"/>
            <ac:spMk id="887" creationId="{00000000-0000-0000-0000-000000000000}"/>
          </ac:spMkLst>
        </pc:spChg>
        <pc:grpChg chg="mod">
          <ac:chgData name="Chemmala Ravi" userId="3180810a0a1728b2" providerId="LiveId" clId="{BD670F7D-ACB7-429A-BB29-709D2AD5A228}" dt="2020-12-06T07:29:41.731" v="1127" actId="1076"/>
          <ac:grpSpMkLst>
            <pc:docMk/>
            <pc:sldMk cId="0" sldId="262"/>
            <ac:grpSpMk id="759" creationId="{00000000-0000-0000-0000-000000000000}"/>
          </ac:grpSpMkLst>
        </pc:grpChg>
      </pc:sldChg>
      <pc:sldChg chg="del">
        <pc:chgData name="Chemmala Ravi" userId="3180810a0a1728b2" providerId="LiveId" clId="{BD670F7D-ACB7-429A-BB29-709D2AD5A228}" dt="2020-12-06T07:29:59.156" v="1130" actId="47"/>
        <pc:sldMkLst>
          <pc:docMk/>
          <pc:sldMk cId="0" sldId="263"/>
        </pc:sldMkLst>
      </pc:sldChg>
      <pc:sldChg chg="addSp delSp modSp mod modTransition">
        <pc:chgData name="Chemmala Ravi" userId="3180810a0a1728b2" providerId="LiveId" clId="{BD670F7D-ACB7-429A-BB29-709D2AD5A228}" dt="2020-12-06T07:57:22.692" v="1473"/>
        <pc:sldMkLst>
          <pc:docMk/>
          <pc:sldMk cId="0" sldId="264"/>
        </pc:sldMkLst>
        <pc:spChg chg="add del mod">
          <ac:chgData name="Chemmala Ravi" userId="3180810a0a1728b2" providerId="LiveId" clId="{BD670F7D-ACB7-429A-BB29-709D2AD5A228}" dt="2020-12-06T07:30:18.307" v="1132" actId="478"/>
          <ac:spMkLst>
            <pc:docMk/>
            <pc:sldMk cId="0" sldId="264"/>
            <ac:spMk id="3" creationId="{805C250A-4EEF-4BAC-AEFB-22E18AD2ED64}"/>
          </ac:spMkLst>
        </pc:spChg>
        <pc:spChg chg="add del mod">
          <ac:chgData name="Chemmala Ravi" userId="3180810a0a1728b2" providerId="LiveId" clId="{BD670F7D-ACB7-429A-BB29-709D2AD5A228}" dt="2020-12-06T07:30:18.307" v="1132" actId="478"/>
          <ac:spMkLst>
            <pc:docMk/>
            <pc:sldMk cId="0" sldId="264"/>
            <ac:spMk id="5" creationId="{91CE1EAA-0015-4131-901C-02DDD3D52C80}"/>
          </ac:spMkLst>
        </pc:spChg>
        <pc:spChg chg="add del mod">
          <ac:chgData name="Chemmala Ravi" userId="3180810a0a1728b2" providerId="LiveId" clId="{BD670F7D-ACB7-429A-BB29-709D2AD5A228}" dt="2020-12-06T07:30:18.307" v="1132" actId="478"/>
          <ac:spMkLst>
            <pc:docMk/>
            <pc:sldMk cId="0" sldId="264"/>
            <ac:spMk id="7" creationId="{7B6D4F84-D5DE-486F-B8EB-AB2D8CC52218}"/>
          </ac:spMkLst>
        </pc:spChg>
        <pc:spChg chg="add del mod">
          <ac:chgData name="Chemmala Ravi" userId="3180810a0a1728b2" providerId="LiveId" clId="{BD670F7D-ACB7-429A-BB29-709D2AD5A228}" dt="2020-12-06T07:30:18.307" v="1132" actId="478"/>
          <ac:spMkLst>
            <pc:docMk/>
            <pc:sldMk cId="0" sldId="264"/>
            <ac:spMk id="9" creationId="{334AA6B5-456F-4A0F-9241-E678B6BC34F0}"/>
          </ac:spMkLst>
        </pc:spChg>
        <pc:spChg chg="add del mod">
          <ac:chgData name="Chemmala Ravi" userId="3180810a0a1728b2" providerId="LiveId" clId="{BD670F7D-ACB7-429A-BB29-709D2AD5A228}" dt="2020-12-06T07:30:18.307" v="1132" actId="478"/>
          <ac:spMkLst>
            <pc:docMk/>
            <pc:sldMk cId="0" sldId="264"/>
            <ac:spMk id="11" creationId="{7A838038-6286-4114-BE49-C505C98D0CCE}"/>
          </ac:spMkLst>
        </pc:spChg>
        <pc:spChg chg="add del mod">
          <ac:chgData name="Chemmala Ravi" userId="3180810a0a1728b2" providerId="LiveId" clId="{BD670F7D-ACB7-429A-BB29-709D2AD5A228}" dt="2020-12-06T07:30:18.307" v="1132" actId="478"/>
          <ac:spMkLst>
            <pc:docMk/>
            <pc:sldMk cId="0" sldId="264"/>
            <ac:spMk id="13" creationId="{11897BC9-5FA7-402F-82DB-760B9061DC43}"/>
          </ac:spMkLst>
        </pc:spChg>
        <pc:spChg chg="mod">
          <ac:chgData name="Chemmala Ravi" userId="3180810a0a1728b2" providerId="LiveId" clId="{BD670F7D-ACB7-429A-BB29-709D2AD5A228}" dt="2020-12-06T07:52:58.148" v="1451" actId="2711"/>
          <ac:spMkLst>
            <pc:docMk/>
            <pc:sldMk cId="0" sldId="264"/>
            <ac:spMk id="928" creationId="{00000000-0000-0000-0000-000000000000}"/>
          </ac:spMkLst>
        </pc:spChg>
        <pc:spChg chg="del">
          <ac:chgData name="Chemmala Ravi" userId="3180810a0a1728b2" providerId="LiveId" clId="{BD670F7D-ACB7-429A-BB29-709D2AD5A228}" dt="2020-12-06T07:30:13.606" v="1131" actId="478"/>
          <ac:spMkLst>
            <pc:docMk/>
            <pc:sldMk cId="0" sldId="264"/>
            <ac:spMk id="929" creationId="{00000000-0000-0000-0000-000000000000}"/>
          </ac:spMkLst>
        </pc:spChg>
        <pc:spChg chg="del">
          <ac:chgData name="Chemmala Ravi" userId="3180810a0a1728b2" providerId="LiveId" clId="{BD670F7D-ACB7-429A-BB29-709D2AD5A228}" dt="2020-12-06T07:30:13.606" v="1131" actId="478"/>
          <ac:spMkLst>
            <pc:docMk/>
            <pc:sldMk cId="0" sldId="264"/>
            <ac:spMk id="930" creationId="{00000000-0000-0000-0000-000000000000}"/>
          </ac:spMkLst>
        </pc:spChg>
        <pc:spChg chg="del">
          <ac:chgData name="Chemmala Ravi" userId="3180810a0a1728b2" providerId="LiveId" clId="{BD670F7D-ACB7-429A-BB29-709D2AD5A228}" dt="2020-12-06T07:30:13.606" v="1131" actId="478"/>
          <ac:spMkLst>
            <pc:docMk/>
            <pc:sldMk cId="0" sldId="264"/>
            <ac:spMk id="931" creationId="{00000000-0000-0000-0000-000000000000}"/>
          </ac:spMkLst>
        </pc:spChg>
        <pc:spChg chg="del">
          <ac:chgData name="Chemmala Ravi" userId="3180810a0a1728b2" providerId="LiveId" clId="{BD670F7D-ACB7-429A-BB29-709D2AD5A228}" dt="2020-12-06T07:30:13.606" v="1131" actId="478"/>
          <ac:spMkLst>
            <pc:docMk/>
            <pc:sldMk cId="0" sldId="264"/>
            <ac:spMk id="932" creationId="{00000000-0000-0000-0000-000000000000}"/>
          </ac:spMkLst>
        </pc:spChg>
        <pc:spChg chg="del">
          <ac:chgData name="Chemmala Ravi" userId="3180810a0a1728b2" providerId="LiveId" clId="{BD670F7D-ACB7-429A-BB29-709D2AD5A228}" dt="2020-12-06T07:30:13.606" v="1131" actId="478"/>
          <ac:spMkLst>
            <pc:docMk/>
            <pc:sldMk cId="0" sldId="264"/>
            <ac:spMk id="933" creationId="{00000000-0000-0000-0000-000000000000}"/>
          </ac:spMkLst>
        </pc:spChg>
        <pc:spChg chg="del">
          <ac:chgData name="Chemmala Ravi" userId="3180810a0a1728b2" providerId="LiveId" clId="{BD670F7D-ACB7-429A-BB29-709D2AD5A228}" dt="2020-12-06T07:30:13.606" v="1131" actId="478"/>
          <ac:spMkLst>
            <pc:docMk/>
            <pc:sldMk cId="0" sldId="264"/>
            <ac:spMk id="934" creationId="{00000000-0000-0000-0000-000000000000}"/>
          </ac:spMkLst>
        </pc:spChg>
      </pc:sldChg>
      <pc:sldChg chg="del">
        <pc:chgData name="Chemmala Ravi" userId="3180810a0a1728b2" providerId="LiveId" clId="{BD670F7D-ACB7-429A-BB29-709D2AD5A228}" dt="2020-12-05T06:07:23.507" v="7" actId="47"/>
        <pc:sldMkLst>
          <pc:docMk/>
          <pc:sldMk cId="0" sldId="265"/>
        </pc:sldMkLst>
      </pc:sldChg>
      <pc:sldChg chg="del">
        <pc:chgData name="Chemmala Ravi" userId="3180810a0a1728b2" providerId="LiveId" clId="{BD670F7D-ACB7-429A-BB29-709D2AD5A228}" dt="2020-12-06T07:30:24.057" v="1133" actId="47"/>
        <pc:sldMkLst>
          <pc:docMk/>
          <pc:sldMk cId="0" sldId="266"/>
        </pc:sldMkLst>
      </pc:sldChg>
      <pc:sldChg chg="addSp delSp modSp mod modTransition">
        <pc:chgData name="Chemmala Ravi" userId="3180810a0a1728b2" providerId="LiveId" clId="{BD670F7D-ACB7-429A-BB29-709D2AD5A228}" dt="2020-12-06T07:57:40.112" v="1475"/>
        <pc:sldMkLst>
          <pc:docMk/>
          <pc:sldMk cId="0" sldId="267"/>
        </pc:sldMkLst>
        <pc:spChg chg="add del mod">
          <ac:chgData name="Chemmala Ravi" userId="3180810a0a1728b2" providerId="LiveId" clId="{BD670F7D-ACB7-429A-BB29-709D2AD5A228}" dt="2020-12-06T07:30:39.495" v="1135" actId="478"/>
          <ac:spMkLst>
            <pc:docMk/>
            <pc:sldMk cId="0" sldId="267"/>
            <ac:spMk id="3" creationId="{F5D1CF3C-0613-45EC-9F4E-1E81B0540876}"/>
          </ac:spMkLst>
        </pc:spChg>
        <pc:spChg chg="add del mod">
          <ac:chgData name="Chemmala Ravi" userId="3180810a0a1728b2" providerId="LiveId" clId="{BD670F7D-ACB7-429A-BB29-709D2AD5A228}" dt="2020-12-06T07:30:39.495" v="1135" actId="478"/>
          <ac:spMkLst>
            <pc:docMk/>
            <pc:sldMk cId="0" sldId="267"/>
            <ac:spMk id="5" creationId="{0BBC1DBC-F9F6-458A-9E4C-B02712FB82DA}"/>
          </ac:spMkLst>
        </pc:spChg>
        <pc:spChg chg="add del mod">
          <ac:chgData name="Chemmala Ravi" userId="3180810a0a1728b2" providerId="LiveId" clId="{BD670F7D-ACB7-429A-BB29-709D2AD5A228}" dt="2020-12-06T07:30:39.495" v="1135" actId="478"/>
          <ac:spMkLst>
            <pc:docMk/>
            <pc:sldMk cId="0" sldId="267"/>
            <ac:spMk id="7" creationId="{E94A0FB9-A238-44C0-B85D-8C35C3B655C9}"/>
          </ac:spMkLst>
        </pc:spChg>
        <pc:spChg chg="add del mod">
          <ac:chgData name="Chemmala Ravi" userId="3180810a0a1728b2" providerId="LiveId" clId="{BD670F7D-ACB7-429A-BB29-709D2AD5A228}" dt="2020-12-06T07:30:39.495" v="1135" actId="478"/>
          <ac:spMkLst>
            <pc:docMk/>
            <pc:sldMk cId="0" sldId="267"/>
            <ac:spMk id="9" creationId="{15CE71D9-6765-47C5-8E9A-494BE7A5A654}"/>
          </ac:spMkLst>
        </pc:spChg>
        <pc:spChg chg="add del mod">
          <ac:chgData name="Chemmala Ravi" userId="3180810a0a1728b2" providerId="LiveId" clId="{BD670F7D-ACB7-429A-BB29-709D2AD5A228}" dt="2020-12-06T07:30:39.495" v="1135" actId="478"/>
          <ac:spMkLst>
            <pc:docMk/>
            <pc:sldMk cId="0" sldId="267"/>
            <ac:spMk id="11" creationId="{D0DA7F55-06F5-4AEE-802C-C9CA41F7361F}"/>
          </ac:spMkLst>
        </pc:spChg>
        <pc:spChg chg="add del mod">
          <ac:chgData name="Chemmala Ravi" userId="3180810a0a1728b2" providerId="LiveId" clId="{BD670F7D-ACB7-429A-BB29-709D2AD5A228}" dt="2020-12-06T07:30:45.221" v="1137" actId="478"/>
          <ac:spMkLst>
            <pc:docMk/>
            <pc:sldMk cId="0" sldId="267"/>
            <ac:spMk id="13" creationId="{C36F32A2-399C-4BB5-93A0-7E6B05E7587D}"/>
          </ac:spMkLst>
        </pc:spChg>
        <pc:spChg chg="add mod">
          <ac:chgData name="Chemmala Ravi" userId="3180810a0a1728b2" providerId="LiveId" clId="{BD670F7D-ACB7-429A-BB29-709D2AD5A228}" dt="2020-12-06T07:31:58.480" v="1158" actId="20577"/>
          <ac:spMkLst>
            <pc:docMk/>
            <pc:sldMk cId="0" sldId="267"/>
            <ac:spMk id="84" creationId="{1266618D-5750-49FF-B987-7568953DF03A}"/>
          </ac:spMkLst>
        </pc:spChg>
        <pc:spChg chg="mod">
          <ac:chgData name="Chemmala Ravi" userId="3180810a0a1728b2" providerId="LiveId" clId="{BD670F7D-ACB7-429A-BB29-709D2AD5A228}" dt="2020-12-06T07:53:06.952" v="1452" actId="2711"/>
          <ac:spMkLst>
            <pc:docMk/>
            <pc:sldMk cId="0" sldId="267"/>
            <ac:spMk id="5029" creationId="{00000000-0000-0000-0000-000000000000}"/>
          </ac:spMkLst>
        </pc:spChg>
        <pc:spChg chg="del">
          <ac:chgData name="Chemmala Ravi" userId="3180810a0a1728b2" providerId="LiveId" clId="{BD670F7D-ACB7-429A-BB29-709D2AD5A228}" dt="2020-12-06T07:30:43.270" v="1136" actId="478"/>
          <ac:spMkLst>
            <pc:docMk/>
            <pc:sldMk cId="0" sldId="267"/>
            <ac:spMk id="5030" creationId="{00000000-0000-0000-0000-000000000000}"/>
          </ac:spMkLst>
        </pc:spChg>
        <pc:spChg chg="del">
          <ac:chgData name="Chemmala Ravi" userId="3180810a0a1728b2" providerId="LiveId" clId="{BD670F7D-ACB7-429A-BB29-709D2AD5A228}" dt="2020-12-06T07:30:34.642" v="1134" actId="478"/>
          <ac:spMkLst>
            <pc:docMk/>
            <pc:sldMk cId="0" sldId="267"/>
            <ac:spMk id="5031" creationId="{00000000-0000-0000-0000-000000000000}"/>
          </ac:spMkLst>
        </pc:spChg>
        <pc:spChg chg="del">
          <ac:chgData name="Chemmala Ravi" userId="3180810a0a1728b2" providerId="LiveId" clId="{BD670F7D-ACB7-429A-BB29-709D2AD5A228}" dt="2020-12-06T07:30:34.642" v="1134" actId="478"/>
          <ac:spMkLst>
            <pc:docMk/>
            <pc:sldMk cId="0" sldId="267"/>
            <ac:spMk id="5032" creationId="{00000000-0000-0000-0000-000000000000}"/>
          </ac:spMkLst>
        </pc:spChg>
        <pc:spChg chg="del">
          <ac:chgData name="Chemmala Ravi" userId="3180810a0a1728b2" providerId="LiveId" clId="{BD670F7D-ACB7-429A-BB29-709D2AD5A228}" dt="2020-12-06T07:30:34.642" v="1134" actId="478"/>
          <ac:spMkLst>
            <pc:docMk/>
            <pc:sldMk cId="0" sldId="267"/>
            <ac:spMk id="5033" creationId="{00000000-0000-0000-0000-000000000000}"/>
          </ac:spMkLst>
        </pc:spChg>
        <pc:spChg chg="del">
          <ac:chgData name="Chemmala Ravi" userId="3180810a0a1728b2" providerId="LiveId" clId="{BD670F7D-ACB7-429A-BB29-709D2AD5A228}" dt="2020-12-06T07:30:34.642" v="1134" actId="478"/>
          <ac:spMkLst>
            <pc:docMk/>
            <pc:sldMk cId="0" sldId="267"/>
            <ac:spMk id="5034" creationId="{00000000-0000-0000-0000-000000000000}"/>
          </ac:spMkLst>
        </pc:spChg>
        <pc:spChg chg="del">
          <ac:chgData name="Chemmala Ravi" userId="3180810a0a1728b2" providerId="LiveId" clId="{BD670F7D-ACB7-429A-BB29-709D2AD5A228}" dt="2020-12-06T07:30:34.642" v="1134" actId="478"/>
          <ac:spMkLst>
            <pc:docMk/>
            <pc:sldMk cId="0" sldId="267"/>
            <ac:spMk id="5035" creationId="{00000000-0000-0000-0000-000000000000}"/>
          </ac:spMkLst>
        </pc:spChg>
      </pc:sldChg>
      <pc:sldChg chg="addSp delSp modSp mod modTransition">
        <pc:chgData name="Chemmala Ravi" userId="3180810a0a1728b2" providerId="LiveId" clId="{BD670F7D-ACB7-429A-BB29-709D2AD5A228}" dt="2020-12-06T07:57:48.812" v="1476"/>
        <pc:sldMkLst>
          <pc:docMk/>
          <pc:sldMk cId="0" sldId="268"/>
        </pc:sldMkLst>
        <pc:spChg chg="add del mod">
          <ac:chgData name="Chemmala Ravi" userId="3180810a0a1728b2" providerId="LiveId" clId="{BD670F7D-ACB7-429A-BB29-709D2AD5A228}" dt="2020-12-06T07:32:14.532" v="1160" actId="478"/>
          <ac:spMkLst>
            <pc:docMk/>
            <pc:sldMk cId="0" sldId="268"/>
            <ac:spMk id="3" creationId="{E5D66313-DD78-4EC7-B480-8B3744485997}"/>
          </ac:spMkLst>
        </pc:spChg>
        <pc:spChg chg="add mod">
          <ac:chgData name="Chemmala Ravi" userId="3180810a0a1728b2" providerId="LiveId" clId="{BD670F7D-ACB7-429A-BB29-709D2AD5A228}" dt="2020-12-06T07:41:33.808" v="1310" actId="20577"/>
          <ac:spMkLst>
            <pc:docMk/>
            <pc:sldMk cId="0" sldId="268"/>
            <ac:spMk id="12" creationId="{AE3E2A77-8A09-44B4-869D-03E4B0FE36EE}"/>
          </ac:spMkLst>
        </pc:spChg>
        <pc:spChg chg="mod">
          <ac:chgData name="Chemmala Ravi" userId="3180810a0a1728b2" providerId="LiveId" clId="{BD670F7D-ACB7-429A-BB29-709D2AD5A228}" dt="2020-12-06T07:33:18.540" v="1169" actId="1076"/>
          <ac:spMkLst>
            <pc:docMk/>
            <pc:sldMk cId="0" sldId="268"/>
            <ac:spMk id="5102" creationId="{00000000-0000-0000-0000-000000000000}"/>
          </ac:spMkLst>
        </pc:spChg>
        <pc:spChg chg="mod">
          <ac:chgData name="Chemmala Ravi" userId="3180810a0a1728b2" providerId="LiveId" clId="{BD670F7D-ACB7-429A-BB29-709D2AD5A228}" dt="2020-12-06T07:33:10.591" v="1167" actId="1076"/>
          <ac:spMkLst>
            <pc:docMk/>
            <pc:sldMk cId="0" sldId="268"/>
            <ac:spMk id="5103" creationId="{00000000-0000-0000-0000-000000000000}"/>
          </ac:spMkLst>
        </pc:spChg>
        <pc:spChg chg="mod">
          <ac:chgData name="Chemmala Ravi" userId="3180810a0a1728b2" providerId="LiveId" clId="{BD670F7D-ACB7-429A-BB29-709D2AD5A228}" dt="2020-12-06T07:53:26.842" v="1454" actId="14100"/>
          <ac:spMkLst>
            <pc:docMk/>
            <pc:sldMk cId="0" sldId="268"/>
            <ac:spMk id="5105" creationId="{00000000-0000-0000-0000-000000000000}"/>
          </ac:spMkLst>
        </pc:spChg>
        <pc:spChg chg="del">
          <ac:chgData name="Chemmala Ravi" userId="3180810a0a1728b2" providerId="LiveId" clId="{BD670F7D-ACB7-429A-BB29-709D2AD5A228}" dt="2020-12-06T07:32:12.923" v="1159" actId="478"/>
          <ac:spMkLst>
            <pc:docMk/>
            <pc:sldMk cId="0" sldId="268"/>
            <ac:spMk id="5106" creationId="{00000000-0000-0000-0000-000000000000}"/>
          </ac:spMkLst>
        </pc:spChg>
        <pc:spChg chg="mod">
          <ac:chgData name="Chemmala Ravi" userId="3180810a0a1728b2" providerId="LiveId" clId="{BD670F7D-ACB7-429A-BB29-709D2AD5A228}" dt="2020-12-06T07:33:04.231" v="1166" actId="1076"/>
          <ac:spMkLst>
            <pc:docMk/>
            <pc:sldMk cId="0" sldId="268"/>
            <ac:spMk id="5108" creationId="{00000000-0000-0000-0000-000000000000}"/>
          </ac:spMkLst>
        </pc:spChg>
        <pc:picChg chg="mod">
          <ac:chgData name="Chemmala Ravi" userId="3180810a0a1728b2" providerId="LiveId" clId="{BD670F7D-ACB7-429A-BB29-709D2AD5A228}" dt="2020-12-06T07:33:04.231" v="1166" actId="1076"/>
          <ac:picMkLst>
            <pc:docMk/>
            <pc:sldMk cId="0" sldId="268"/>
            <ac:picMk id="5104" creationId="{00000000-0000-0000-0000-000000000000}"/>
          </ac:picMkLst>
        </pc:picChg>
      </pc:sldChg>
      <pc:sldChg chg="del">
        <pc:chgData name="Chemmala Ravi" userId="3180810a0a1728b2" providerId="LiveId" clId="{BD670F7D-ACB7-429A-BB29-709D2AD5A228}" dt="2020-12-05T06:07:33.630" v="8" actId="47"/>
        <pc:sldMkLst>
          <pc:docMk/>
          <pc:sldMk cId="0" sldId="269"/>
        </pc:sldMkLst>
      </pc:sldChg>
      <pc:sldChg chg="addSp delSp modSp mod ord modTransition">
        <pc:chgData name="Chemmala Ravi" userId="3180810a0a1728b2" providerId="LiveId" clId="{BD670F7D-ACB7-429A-BB29-709D2AD5A228}" dt="2020-12-06T07:58:59.654" v="1483"/>
        <pc:sldMkLst>
          <pc:docMk/>
          <pc:sldMk cId="0" sldId="270"/>
        </pc:sldMkLst>
        <pc:spChg chg="add del mod">
          <ac:chgData name="Chemmala Ravi" userId="3180810a0a1728b2" providerId="LiveId" clId="{BD670F7D-ACB7-429A-BB29-709D2AD5A228}" dt="2020-12-06T07:39:46.050" v="1296" actId="478"/>
          <ac:spMkLst>
            <pc:docMk/>
            <pc:sldMk cId="0" sldId="270"/>
            <ac:spMk id="3" creationId="{C3230986-D93B-4155-BC82-3DBA37D35452}"/>
          </ac:spMkLst>
        </pc:spChg>
        <pc:spChg chg="add del mod">
          <ac:chgData name="Chemmala Ravi" userId="3180810a0a1728b2" providerId="LiveId" clId="{BD670F7D-ACB7-429A-BB29-709D2AD5A228}" dt="2020-12-06T07:39:55.319" v="1300" actId="478"/>
          <ac:spMkLst>
            <pc:docMk/>
            <pc:sldMk cId="0" sldId="270"/>
            <ac:spMk id="5" creationId="{F443377B-A06E-44FB-9B27-59AAF6A507D0}"/>
          </ac:spMkLst>
        </pc:spChg>
        <pc:spChg chg="add del mod">
          <ac:chgData name="Chemmala Ravi" userId="3180810a0a1728b2" providerId="LiveId" clId="{BD670F7D-ACB7-429A-BB29-709D2AD5A228}" dt="2020-12-06T07:40:06.322" v="1305" actId="478"/>
          <ac:spMkLst>
            <pc:docMk/>
            <pc:sldMk cId="0" sldId="270"/>
            <ac:spMk id="7" creationId="{B351F991-EC3B-45EF-B7C8-4F5C8AC26328}"/>
          </ac:spMkLst>
        </pc:spChg>
        <pc:spChg chg="add del mod">
          <ac:chgData name="Chemmala Ravi" userId="3180810a0a1728b2" providerId="LiveId" clId="{BD670F7D-ACB7-429A-BB29-709D2AD5A228}" dt="2020-12-06T07:40:14.553" v="1307" actId="478"/>
          <ac:spMkLst>
            <pc:docMk/>
            <pc:sldMk cId="0" sldId="270"/>
            <ac:spMk id="9" creationId="{24444124-EBA0-4B3A-A5A4-831BD5632DF1}"/>
          </ac:spMkLst>
        </pc:spChg>
        <pc:spChg chg="mod">
          <ac:chgData name="Chemmala Ravi" userId="3180810a0a1728b2" providerId="LiveId" clId="{BD670F7D-ACB7-429A-BB29-709D2AD5A228}" dt="2020-12-06T07:54:23.089" v="1460" actId="2711"/>
          <ac:spMkLst>
            <pc:docMk/>
            <pc:sldMk cId="0" sldId="270"/>
            <ac:spMk id="5188" creationId="{00000000-0000-0000-0000-000000000000}"/>
          </ac:spMkLst>
        </pc:spChg>
        <pc:spChg chg="del">
          <ac:chgData name="Chemmala Ravi" userId="3180810a0a1728b2" providerId="LiveId" clId="{BD670F7D-ACB7-429A-BB29-709D2AD5A228}" dt="2020-12-06T07:39:47.771" v="1297" actId="478"/>
          <ac:spMkLst>
            <pc:docMk/>
            <pc:sldMk cId="0" sldId="270"/>
            <ac:spMk id="5189" creationId="{00000000-0000-0000-0000-000000000000}"/>
          </ac:spMkLst>
        </pc:spChg>
        <pc:spChg chg="del">
          <ac:chgData name="Chemmala Ravi" userId="3180810a0a1728b2" providerId="LiveId" clId="{BD670F7D-ACB7-429A-BB29-709D2AD5A228}" dt="2020-12-06T07:39:42.915" v="1295" actId="478"/>
          <ac:spMkLst>
            <pc:docMk/>
            <pc:sldMk cId="0" sldId="270"/>
            <ac:spMk id="5190" creationId="{00000000-0000-0000-0000-000000000000}"/>
          </ac:spMkLst>
        </pc:spChg>
        <pc:spChg chg="del">
          <ac:chgData name="Chemmala Ravi" userId="3180810a0a1728b2" providerId="LiveId" clId="{BD670F7D-ACB7-429A-BB29-709D2AD5A228}" dt="2020-12-06T07:40:09.922" v="1306" actId="478"/>
          <ac:spMkLst>
            <pc:docMk/>
            <pc:sldMk cId="0" sldId="270"/>
            <ac:spMk id="5191" creationId="{00000000-0000-0000-0000-000000000000}"/>
          </ac:spMkLst>
        </pc:spChg>
        <pc:spChg chg="del">
          <ac:chgData name="Chemmala Ravi" userId="3180810a0a1728b2" providerId="LiveId" clId="{BD670F7D-ACB7-429A-BB29-709D2AD5A228}" dt="2020-12-06T07:39:57.942" v="1301" actId="478"/>
          <ac:spMkLst>
            <pc:docMk/>
            <pc:sldMk cId="0" sldId="270"/>
            <ac:spMk id="5192" creationId="{00000000-0000-0000-0000-000000000000}"/>
          </ac:spMkLst>
        </pc:spChg>
        <pc:grpChg chg="add del">
          <ac:chgData name="Chemmala Ravi" userId="3180810a0a1728b2" providerId="LiveId" clId="{BD670F7D-ACB7-429A-BB29-709D2AD5A228}" dt="2020-12-06T07:40:00.785" v="1303" actId="478"/>
          <ac:grpSpMkLst>
            <pc:docMk/>
            <pc:sldMk cId="0" sldId="270"/>
            <ac:grpSpMk id="5130" creationId="{00000000-0000-0000-0000-000000000000}"/>
          </ac:grpSpMkLst>
        </pc:grpChg>
      </pc:sldChg>
      <pc:sldChg chg="del">
        <pc:chgData name="Chemmala Ravi" userId="3180810a0a1728b2" providerId="LiveId" clId="{BD670F7D-ACB7-429A-BB29-709D2AD5A228}" dt="2020-12-06T07:16:57.615" v="847" actId="47"/>
        <pc:sldMkLst>
          <pc:docMk/>
          <pc:sldMk cId="0" sldId="271"/>
        </pc:sldMkLst>
      </pc:sldChg>
      <pc:sldChg chg="del">
        <pc:chgData name="Chemmala Ravi" userId="3180810a0a1728b2" providerId="LiveId" clId="{BD670F7D-ACB7-429A-BB29-709D2AD5A228}" dt="2020-12-06T07:34:42.003" v="1204" actId="47"/>
        <pc:sldMkLst>
          <pc:docMk/>
          <pc:sldMk cId="0" sldId="272"/>
        </pc:sldMkLst>
      </pc:sldChg>
      <pc:sldChg chg="del">
        <pc:chgData name="Chemmala Ravi" userId="3180810a0a1728b2" providerId="LiveId" clId="{BD670F7D-ACB7-429A-BB29-709D2AD5A228}" dt="2020-12-06T07:34:43.284" v="1205" actId="47"/>
        <pc:sldMkLst>
          <pc:docMk/>
          <pc:sldMk cId="0" sldId="273"/>
        </pc:sldMkLst>
      </pc:sldChg>
      <pc:sldChg chg="del">
        <pc:chgData name="Chemmala Ravi" userId="3180810a0a1728b2" providerId="LiveId" clId="{BD670F7D-ACB7-429A-BB29-709D2AD5A228}" dt="2020-12-06T07:34:44.758" v="1206" actId="47"/>
        <pc:sldMkLst>
          <pc:docMk/>
          <pc:sldMk cId="0" sldId="274"/>
        </pc:sldMkLst>
      </pc:sldChg>
      <pc:sldChg chg="addSp delSp modSp mod modTransition">
        <pc:chgData name="Chemmala Ravi" userId="3180810a0a1728b2" providerId="LiveId" clId="{BD670F7D-ACB7-429A-BB29-709D2AD5A228}" dt="2020-12-06T07:57:59.650" v="1477"/>
        <pc:sldMkLst>
          <pc:docMk/>
          <pc:sldMk cId="0" sldId="275"/>
        </pc:sldMkLst>
        <pc:spChg chg="add del mod">
          <ac:chgData name="Chemmala Ravi" userId="3180810a0a1728b2" providerId="LiveId" clId="{BD670F7D-ACB7-429A-BB29-709D2AD5A228}" dt="2020-12-06T07:35:00.306" v="1213" actId="478"/>
          <ac:spMkLst>
            <pc:docMk/>
            <pc:sldMk cId="0" sldId="275"/>
            <ac:spMk id="3" creationId="{B81C98EF-681B-41D3-85F9-4DA200DA7790}"/>
          </ac:spMkLst>
        </pc:spChg>
        <pc:spChg chg="mod">
          <ac:chgData name="Chemmala Ravi" userId="3180810a0a1728b2" providerId="LiveId" clId="{BD670F7D-ACB7-429A-BB29-709D2AD5A228}" dt="2020-12-06T07:17:29.402" v="850"/>
          <ac:spMkLst>
            <pc:docMk/>
            <pc:sldMk cId="0" sldId="275"/>
            <ac:spMk id="7" creationId="{D1A1D355-B859-43FC-82D3-89AAC93851A2}"/>
          </ac:spMkLst>
        </pc:spChg>
        <pc:spChg chg="mod">
          <ac:chgData name="Chemmala Ravi" userId="3180810a0a1728b2" providerId="LiveId" clId="{BD670F7D-ACB7-429A-BB29-709D2AD5A228}" dt="2020-12-06T07:17:29.402" v="850"/>
          <ac:spMkLst>
            <pc:docMk/>
            <pc:sldMk cId="0" sldId="275"/>
            <ac:spMk id="8" creationId="{88231D6B-774E-433C-844D-38B28FEF0B10}"/>
          </ac:spMkLst>
        </pc:spChg>
        <pc:spChg chg="mod">
          <ac:chgData name="Chemmala Ravi" userId="3180810a0a1728b2" providerId="LiveId" clId="{BD670F7D-ACB7-429A-BB29-709D2AD5A228}" dt="2020-12-06T07:17:29.402" v="850"/>
          <ac:spMkLst>
            <pc:docMk/>
            <pc:sldMk cId="0" sldId="275"/>
            <ac:spMk id="9" creationId="{6D7127C7-219B-49E2-A816-B4857D8B3494}"/>
          </ac:spMkLst>
        </pc:spChg>
        <pc:spChg chg="mod">
          <ac:chgData name="Chemmala Ravi" userId="3180810a0a1728b2" providerId="LiveId" clId="{BD670F7D-ACB7-429A-BB29-709D2AD5A228}" dt="2020-12-06T07:17:29.402" v="850"/>
          <ac:spMkLst>
            <pc:docMk/>
            <pc:sldMk cId="0" sldId="275"/>
            <ac:spMk id="10" creationId="{B54B33C5-48AC-465D-8EE3-0310B4CB5209}"/>
          </ac:spMkLst>
        </pc:spChg>
        <pc:spChg chg="mod">
          <ac:chgData name="Chemmala Ravi" userId="3180810a0a1728b2" providerId="LiveId" clId="{BD670F7D-ACB7-429A-BB29-709D2AD5A228}" dt="2020-12-06T07:17:29.402" v="850"/>
          <ac:spMkLst>
            <pc:docMk/>
            <pc:sldMk cId="0" sldId="275"/>
            <ac:spMk id="11" creationId="{1A6270EB-21D5-4751-B5CC-084BB7100C33}"/>
          </ac:spMkLst>
        </pc:spChg>
        <pc:spChg chg="mod">
          <ac:chgData name="Chemmala Ravi" userId="3180810a0a1728b2" providerId="LiveId" clId="{BD670F7D-ACB7-429A-BB29-709D2AD5A228}" dt="2020-12-06T07:17:29.402" v="850"/>
          <ac:spMkLst>
            <pc:docMk/>
            <pc:sldMk cId="0" sldId="275"/>
            <ac:spMk id="12" creationId="{86D3B21A-02C3-448F-8F98-1F31DAD9CCF2}"/>
          </ac:spMkLst>
        </pc:spChg>
        <pc:spChg chg="mod">
          <ac:chgData name="Chemmala Ravi" userId="3180810a0a1728b2" providerId="LiveId" clId="{BD670F7D-ACB7-429A-BB29-709D2AD5A228}" dt="2020-12-06T07:17:29.402" v="850"/>
          <ac:spMkLst>
            <pc:docMk/>
            <pc:sldMk cId="0" sldId="275"/>
            <ac:spMk id="13" creationId="{EDCF6FD3-780D-4F3C-86D4-A3C149A16FBB}"/>
          </ac:spMkLst>
        </pc:spChg>
        <pc:spChg chg="mod">
          <ac:chgData name="Chemmala Ravi" userId="3180810a0a1728b2" providerId="LiveId" clId="{BD670F7D-ACB7-429A-BB29-709D2AD5A228}" dt="2020-12-06T07:17:29.402" v="850"/>
          <ac:spMkLst>
            <pc:docMk/>
            <pc:sldMk cId="0" sldId="275"/>
            <ac:spMk id="14" creationId="{5E2C1640-1082-4FD3-8B6E-42ABF6BC0A52}"/>
          </ac:spMkLst>
        </pc:spChg>
        <pc:spChg chg="mod">
          <ac:chgData name="Chemmala Ravi" userId="3180810a0a1728b2" providerId="LiveId" clId="{BD670F7D-ACB7-429A-BB29-709D2AD5A228}" dt="2020-12-06T07:17:29.402" v="850"/>
          <ac:spMkLst>
            <pc:docMk/>
            <pc:sldMk cId="0" sldId="275"/>
            <ac:spMk id="15" creationId="{A5F8A798-E326-4C62-B56A-26C5ECA9258A}"/>
          </ac:spMkLst>
        </pc:spChg>
        <pc:spChg chg="mod">
          <ac:chgData name="Chemmala Ravi" userId="3180810a0a1728b2" providerId="LiveId" clId="{BD670F7D-ACB7-429A-BB29-709D2AD5A228}" dt="2020-12-06T07:17:29.402" v="850"/>
          <ac:spMkLst>
            <pc:docMk/>
            <pc:sldMk cId="0" sldId="275"/>
            <ac:spMk id="16" creationId="{DF52DDC4-6A0C-4ACE-A401-8B64F37EA77B}"/>
          </ac:spMkLst>
        </pc:spChg>
        <pc:spChg chg="mod">
          <ac:chgData name="Chemmala Ravi" userId="3180810a0a1728b2" providerId="LiveId" clId="{BD670F7D-ACB7-429A-BB29-709D2AD5A228}" dt="2020-12-06T07:17:29.402" v="850"/>
          <ac:spMkLst>
            <pc:docMk/>
            <pc:sldMk cId="0" sldId="275"/>
            <ac:spMk id="17" creationId="{315D7478-2AD0-45A3-86C1-F637FE7EA18C}"/>
          </ac:spMkLst>
        </pc:spChg>
        <pc:spChg chg="mod">
          <ac:chgData name="Chemmala Ravi" userId="3180810a0a1728b2" providerId="LiveId" clId="{BD670F7D-ACB7-429A-BB29-709D2AD5A228}" dt="2020-12-06T07:17:29.402" v="850"/>
          <ac:spMkLst>
            <pc:docMk/>
            <pc:sldMk cId="0" sldId="275"/>
            <ac:spMk id="18" creationId="{88E736B7-1BB1-4E43-BACA-94DF90783C64}"/>
          </ac:spMkLst>
        </pc:spChg>
        <pc:spChg chg="mod">
          <ac:chgData name="Chemmala Ravi" userId="3180810a0a1728b2" providerId="LiveId" clId="{BD670F7D-ACB7-429A-BB29-709D2AD5A228}" dt="2020-12-06T07:17:29.402" v="850"/>
          <ac:spMkLst>
            <pc:docMk/>
            <pc:sldMk cId="0" sldId="275"/>
            <ac:spMk id="19" creationId="{D03FA653-B8D5-420D-A911-C255F4C114E6}"/>
          </ac:spMkLst>
        </pc:spChg>
        <pc:spChg chg="mod">
          <ac:chgData name="Chemmala Ravi" userId="3180810a0a1728b2" providerId="LiveId" clId="{BD670F7D-ACB7-429A-BB29-709D2AD5A228}" dt="2020-12-06T07:17:29.402" v="850"/>
          <ac:spMkLst>
            <pc:docMk/>
            <pc:sldMk cId="0" sldId="275"/>
            <ac:spMk id="20" creationId="{97B7D8E4-9501-435D-925E-96E20CECCE60}"/>
          </ac:spMkLst>
        </pc:spChg>
        <pc:spChg chg="mod">
          <ac:chgData name="Chemmala Ravi" userId="3180810a0a1728b2" providerId="LiveId" clId="{BD670F7D-ACB7-429A-BB29-709D2AD5A228}" dt="2020-12-06T07:17:29.402" v="850"/>
          <ac:spMkLst>
            <pc:docMk/>
            <pc:sldMk cId="0" sldId="275"/>
            <ac:spMk id="21" creationId="{A243F0DE-D6C6-4EE7-9FDF-7E15FA0265AB}"/>
          </ac:spMkLst>
        </pc:spChg>
        <pc:spChg chg="mod">
          <ac:chgData name="Chemmala Ravi" userId="3180810a0a1728b2" providerId="LiveId" clId="{BD670F7D-ACB7-429A-BB29-709D2AD5A228}" dt="2020-12-06T07:17:29.402" v="850"/>
          <ac:spMkLst>
            <pc:docMk/>
            <pc:sldMk cId="0" sldId="275"/>
            <ac:spMk id="22" creationId="{A8B9B659-0526-4CD2-AAFF-D90408F4BDA1}"/>
          </ac:spMkLst>
        </pc:spChg>
        <pc:spChg chg="mod">
          <ac:chgData name="Chemmala Ravi" userId="3180810a0a1728b2" providerId="LiveId" clId="{BD670F7D-ACB7-429A-BB29-709D2AD5A228}" dt="2020-12-06T07:17:29.402" v="850"/>
          <ac:spMkLst>
            <pc:docMk/>
            <pc:sldMk cId="0" sldId="275"/>
            <ac:spMk id="23" creationId="{4AF0D469-5E9A-4A13-A29C-3472D331A662}"/>
          </ac:spMkLst>
        </pc:spChg>
        <pc:spChg chg="mod">
          <ac:chgData name="Chemmala Ravi" userId="3180810a0a1728b2" providerId="LiveId" clId="{BD670F7D-ACB7-429A-BB29-709D2AD5A228}" dt="2020-12-06T07:17:29.402" v="850"/>
          <ac:spMkLst>
            <pc:docMk/>
            <pc:sldMk cId="0" sldId="275"/>
            <ac:spMk id="24" creationId="{AD25A870-6297-4852-938A-ACB5ACB96526}"/>
          </ac:spMkLst>
        </pc:spChg>
        <pc:spChg chg="mod">
          <ac:chgData name="Chemmala Ravi" userId="3180810a0a1728b2" providerId="LiveId" clId="{BD670F7D-ACB7-429A-BB29-709D2AD5A228}" dt="2020-12-06T07:17:29.402" v="850"/>
          <ac:spMkLst>
            <pc:docMk/>
            <pc:sldMk cId="0" sldId="275"/>
            <ac:spMk id="25" creationId="{9C758ADB-804E-4AE1-93BE-516E8BE3141B}"/>
          </ac:spMkLst>
        </pc:spChg>
        <pc:spChg chg="mod">
          <ac:chgData name="Chemmala Ravi" userId="3180810a0a1728b2" providerId="LiveId" clId="{BD670F7D-ACB7-429A-BB29-709D2AD5A228}" dt="2020-12-06T07:17:29.402" v="850"/>
          <ac:spMkLst>
            <pc:docMk/>
            <pc:sldMk cId="0" sldId="275"/>
            <ac:spMk id="26" creationId="{21609EE3-4504-425B-9C2A-F65A9673A8EB}"/>
          </ac:spMkLst>
        </pc:spChg>
        <pc:spChg chg="mod">
          <ac:chgData name="Chemmala Ravi" userId="3180810a0a1728b2" providerId="LiveId" clId="{BD670F7D-ACB7-429A-BB29-709D2AD5A228}" dt="2020-12-06T07:17:29.402" v="850"/>
          <ac:spMkLst>
            <pc:docMk/>
            <pc:sldMk cId="0" sldId="275"/>
            <ac:spMk id="27" creationId="{9505A8AF-DDE1-4EF4-953D-896DF9C7F0D3}"/>
          </ac:spMkLst>
        </pc:spChg>
        <pc:spChg chg="mod">
          <ac:chgData name="Chemmala Ravi" userId="3180810a0a1728b2" providerId="LiveId" clId="{BD670F7D-ACB7-429A-BB29-709D2AD5A228}" dt="2020-12-06T07:17:29.402" v="850"/>
          <ac:spMkLst>
            <pc:docMk/>
            <pc:sldMk cId="0" sldId="275"/>
            <ac:spMk id="28" creationId="{7C61B1FE-24A0-4C82-8DDB-23B750975D1D}"/>
          </ac:spMkLst>
        </pc:spChg>
        <pc:spChg chg="mod">
          <ac:chgData name="Chemmala Ravi" userId="3180810a0a1728b2" providerId="LiveId" clId="{BD670F7D-ACB7-429A-BB29-709D2AD5A228}" dt="2020-12-06T07:17:29.402" v="850"/>
          <ac:spMkLst>
            <pc:docMk/>
            <pc:sldMk cId="0" sldId="275"/>
            <ac:spMk id="29" creationId="{4A30D665-E8CD-45F6-9918-C31EDF617671}"/>
          </ac:spMkLst>
        </pc:spChg>
        <pc:spChg chg="mod">
          <ac:chgData name="Chemmala Ravi" userId="3180810a0a1728b2" providerId="LiveId" clId="{BD670F7D-ACB7-429A-BB29-709D2AD5A228}" dt="2020-12-06T07:17:29.402" v="850"/>
          <ac:spMkLst>
            <pc:docMk/>
            <pc:sldMk cId="0" sldId="275"/>
            <ac:spMk id="30" creationId="{BAC2E4F8-468B-4410-A86D-B9B9C4645FAC}"/>
          </ac:spMkLst>
        </pc:spChg>
        <pc:spChg chg="mod">
          <ac:chgData name="Chemmala Ravi" userId="3180810a0a1728b2" providerId="LiveId" clId="{BD670F7D-ACB7-429A-BB29-709D2AD5A228}" dt="2020-12-06T07:17:29.402" v="850"/>
          <ac:spMkLst>
            <pc:docMk/>
            <pc:sldMk cId="0" sldId="275"/>
            <ac:spMk id="31" creationId="{A4C3F84B-9917-4E02-BCF2-08AA836184F2}"/>
          </ac:spMkLst>
        </pc:spChg>
        <pc:spChg chg="mod">
          <ac:chgData name="Chemmala Ravi" userId="3180810a0a1728b2" providerId="LiveId" clId="{BD670F7D-ACB7-429A-BB29-709D2AD5A228}" dt="2020-12-06T07:17:29.402" v="850"/>
          <ac:spMkLst>
            <pc:docMk/>
            <pc:sldMk cId="0" sldId="275"/>
            <ac:spMk id="32" creationId="{BD909C67-ED76-417F-90FA-083ABBE7693C}"/>
          </ac:spMkLst>
        </pc:spChg>
        <pc:spChg chg="mod">
          <ac:chgData name="Chemmala Ravi" userId="3180810a0a1728b2" providerId="LiveId" clId="{BD670F7D-ACB7-429A-BB29-709D2AD5A228}" dt="2020-12-06T07:17:29.402" v="850"/>
          <ac:spMkLst>
            <pc:docMk/>
            <pc:sldMk cId="0" sldId="275"/>
            <ac:spMk id="33" creationId="{161EFEBD-1BD8-4A62-9599-FD3245DACB4A}"/>
          </ac:spMkLst>
        </pc:spChg>
        <pc:spChg chg="mod">
          <ac:chgData name="Chemmala Ravi" userId="3180810a0a1728b2" providerId="LiveId" clId="{BD670F7D-ACB7-429A-BB29-709D2AD5A228}" dt="2020-12-06T07:17:29.402" v="850"/>
          <ac:spMkLst>
            <pc:docMk/>
            <pc:sldMk cId="0" sldId="275"/>
            <ac:spMk id="34" creationId="{152A0FDB-04EA-4AF6-A45B-8C2C7F8B9DD6}"/>
          </ac:spMkLst>
        </pc:spChg>
        <pc:spChg chg="mod">
          <ac:chgData name="Chemmala Ravi" userId="3180810a0a1728b2" providerId="LiveId" clId="{BD670F7D-ACB7-429A-BB29-709D2AD5A228}" dt="2020-12-06T07:17:29.402" v="850"/>
          <ac:spMkLst>
            <pc:docMk/>
            <pc:sldMk cId="0" sldId="275"/>
            <ac:spMk id="35" creationId="{C28EDC15-2406-4C95-912A-36E862ADAB0E}"/>
          </ac:spMkLst>
        </pc:spChg>
        <pc:spChg chg="mod">
          <ac:chgData name="Chemmala Ravi" userId="3180810a0a1728b2" providerId="LiveId" clId="{BD670F7D-ACB7-429A-BB29-709D2AD5A228}" dt="2020-12-06T07:17:29.402" v="850"/>
          <ac:spMkLst>
            <pc:docMk/>
            <pc:sldMk cId="0" sldId="275"/>
            <ac:spMk id="36" creationId="{5DAB7A9E-A7E9-460E-A455-6FA116C6D26D}"/>
          </ac:spMkLst>
        </pc:spChg>
        <pc:spChg chg="mod">
          <ac:chgData name="Chemmala Ravi" userId="3180810a0a1728b2" providerId="LiveId" clId="{BD670F7D-ACB7-429A-BB29-709D2AD5A228}" dt="2020-12-06T07:17:29.402" v="850"/>
          <ac:spMkLst>
            <pc:docMk/>
            <pc:sldMk cId="0" sldId="275"/>
            <ac:spMk id="37" creationId="{4D7ED30F-AFDA-458E-9DDA-A630E622C859}"/>
          </ac:spMkLst>
        </pc:spChg>
        <pc:spChg chg="mod">
          <ac:chgData name="Chemmala Ravi" userId="3180810a0a1728b2" providerId="LiveId" clId="{BD670F7D-ACB7-429A-BB29-709D2AD5A228}" dt="2020-12-06T07:17:29.402" v="850"/>
          <ac:spMkLst>
            <pc:docMk/>
            <pc:sldMk cId="0" sldId="275"/>
            <ac:spMk id="38" creationId="{33A084CC-0206-4A09-BE46-A118DF460BAA}"/>
          </ac:spMkLst>
        </pc:spChg>
        <pc:spChg chg="mod">
          <ac:chgData name="Chemmala Ravi" userId="3180810a0a1728b2" providerId="LiveId" clId="{BD670F7D-ACB7-429A-BB29-709D2AD5A228}" dt="2020-12-06T07:17:29.402" v="850"/>
          <ac:spMkLst>
            <pc:docMk/>
            <pc:sldMk cId="0" sldId="275"/>
            <ac:spMk id="39" creationId="{75930ED1-B08E-4C55-9E3C-5278DA30B08B}"/>
          </ac:spMkLst>
        </pc:spChg>
        <pc:spChg chg="mod">
          <ac:chgData name="Chemmala Ravi" userId="3180810a0a1728b2" providerId="LiveId" clId="{BD670F7D-ACB7-429A-BB29-709D2AD5A228}" dt="2020-12-06T07:17:29.402" v="850"/>
          <ac:spMkLst>
            <pc:docMk/>
            <pc:sldMk cId="0" sldId="275"/>
            <ac:spMk id="40" creationId="{18676A77-70EC-4671-97FF-12236F1622C1}"/>
          </ac:spMkLst>
        </pc:spChg>
        <pc:spChg chg="mod">
          <ac:chgData name="Chemmala Ravi" userId="3180810a0a1728b2" providerId="LiveId" clId="{BD670F7D-ACB7-429A-BB29-709D2AD5A228}" dt="2020-12-06T07:17:29.402" v="850"/>
          <ac:spMkLst>
            <pc:docMk/>
            <pc:sldMk cId="0" sldId="275"/>
            <ac:spMk id="41" creationId="{2480DCFF-0D1C-4C4B-8F30-5E942D63E393}"/>
          </ac:spMkLst>
        </pc:spChg>
        <pc:spChg chg="mod">
          <ac:chgData name="Chemmala Ravi" userId="3180810a0a1728b2" providerId="LiveId" clId="{BD670F7D-ACB7-429A-BB29-709D2AD5A228}" dt="2020-12-06T07:17:29.402" v="850"/>
          <ac:spMkLst>
            <pc:docMk/>
            <pc:sldMk cId="0" sldId="275"/>
            <ac:spMk id="42" creationId="{F3B05341-96DB-4FC6-B65B-A61D4D3E4F92}"/>
          </ac:spMkLst>
        </pc:spChg>
        <pc:spChg chg="mod">
          <ac:chgData name="Chemmala Ravi" userId="3180810a0a1728b2" providerId="LiveId" clId="{BD670F7D-ACB7-429A-BB29-709D2AD5A228}" dt="2020-12-06T07:17:29.402" v="850"/>
          <ac:spMkLst>
            <pc:docMk/>
            <pc:sldMk cId="0" sldId="275"/>
            <ac:spMk id="43" creationId="{6ED3D0DA-D9C0-4A4E-A2F6-A7CFD0DE271B}"/>
          </ac:spMkLst>
        </pc:spChg>
        <pc:spChg chg="mod">
          <ac:chgData name="Chemmala Ravi" userId="3180810a0a1728b2" providerId="LiveId" clId="{BD670F7D-ACB7-429A-BB29-709D2AD5A228}" dt="2020-12-06T07:17:29.402" v="850"/>
          <ac:spMkLst>
            <pc:docMk/>
            <pc:sldMk cId="0" sldId="275"/>
            <ac:spMk id="44" creationId="{8F2FA837-C903-444B-A73B-5162F7050CB4}"/>
          </ac:spMkLst>
        </pc:spChg>
        <pc:spChg chg="mod">
          <ac:chgData name="Chemmala Ravi" userId="3180810a0a1728b2" providerId="LiveId" clId="{BD670F7D-ACB7-429A-BB29-709D2AD5A228}" dt="2020-12-06T07:17:29.402" v="850"/>
          <ac:spMkLst>
            <pc:docMk/>
            <pc:sldMk cId="0" sldId="275"/>
            <ac:spMk id="45" creationId="{256299F9-F7EE-4354-8937-8C57249B4F85}"/>
          </ac:spMkLst>
        </pc:spChg>
        <pc:spChg chg="mod">
          <ac:chgData name="Chemmala Ravi" userId="3180810a0a1728b2" providerId="LiveId" clId="{BD670F7D-ACB7-429A-BB29-709D2AD5A228}" dt="2020-12-06T07:17:34.400" v="853"/>
          <ac:spMkLst>
            <pc:docMk/>
            <pc:sldMk cId="0" sldId="275"/>
            <ac:spMk id="47" creationId="{EF8D98AF-D1A7-4F35-B1A1-980220B42080}"/>
          </ac:spMkLst>
        </pc:spChg>
        <pc:spChg chg="mod">
          <ac:chgData name="Chemmala Ravi" userId="3180810a0a1728b2" providerId="LiveId" clId="{BD670F7D-ACB7-429A-BB29-709D2AD5A228}" dt="2020-12-06T07:17:34.400" v="853"/>
          <ac:spMkLst>
            <pc:docMk/>
            <pc:sldMk cId="0" sldId="275"/>
            <ac:spMk id="48" creationId="{1AB416CA-80C0-4136-A5B3-1BB0AF63F126}"/>
          </ac:spMkLst>
        </pc:spChg>
        <pc:spChg chg="mod">
          <ac:chgData name="Chemmala Ravi" userId="3180810a0a1728b2" providerId="LiveId" clId="{BD670F7D-ACB7-429A-BB29-709D2AD5A228}" dt="2020-12-06T07:17:34.400" v="853"/>
          <ac:spMkLst>
            <pc:docMk/>
            <pc:sldMk cId="0" sldId="275"/>
            <ac:spMk id="49" creationId="{E17EF06B-EC54-4F1B-BEE7-3951D7A77672}"/>
          </ac:spMkLst>
        </pc:spChg>
        <pc:spChg chg="mod">
          <ac:chgData name="Chemmala Ravi" userId="3180810a0a1728b2" providerId="LiveId" clId="{BD670F7D-ACB7-429A-BB29-709D2AD5A228}" dt="2020-12-06T07:17:34.400" v="853"/>
          <ac:spMkLst>
            <pc:docMk/>
            <pc:sldMk cId="0" sldId="275"/>
            <ac:spMk id="50" creationId="{85FB7F44-CFD1-43FC-BA38-13E1A149970E}"/>
          </ac:spMkLst>
        </pc:spChg>
        <pc:spChg chg="mod">
          <ac:chgData name="Chemmala Ravi" userId="3180810a0a1728b2" providerId="LiveId" clId="{BD670F7D-ACB7-429A-BB29-709D2AD5A228}" dt="2020-12-06T07:17:34.400" v="853"/>
          <ac:spMkLst>
            <pc:docMk/>
            <pc:sldMk cId="0" sldId="275"/>
            <ac:spMk id="51" creationId="{D117EBBD-0EBC-4571-9FD5-05FCF2F8FE83}"/>
          </ac:spMkLst>
        </pc:spChg>
        <pc:spChg chg="mod">
          <ac:chgData name="Chemmala Ravi" userId="3180810a0a1728b2" providerId="LiveId" clId="{BD670F7D-ACB7-429A-BB29-709D2AD5A228}" dt="2020-12-06T07:17:34.400" v="853"/>
          <ac:spMkLst>
            <pc:docMk/>
            <pc:sldMk cId="0" sldId="275"/>
            <ac:spMk id="52" creationId="{B407C779-7387-423B-B5C9-CE76D3D9523B}"/>
          </ac:spMkLst>
        </pc:spChg>
        <pc:spChg chg="mod">
          <ac:chgData name="Chemmala Ravi" userId="3180810a0a1728b2" providerId="LiveId" clId="{BD670F7D-ACB7-429A-BB29-709D2AD5A228}" dt="2020-12-06T07:17:34.400" v="853"/>
          <ac:spMkLst>
            <pc:docMk/>
            <pc:sldMk cId="0" sldId="275"/>
            <ac:spMk id="53" creationId="{FA8E2170-2E20-4966-91E9-8F62294D112F}"/>
          </ac:spMkLst>
        </pc:spChg>
        <pc:spChg chg="mod">
          <ac:chgData name="Chemmala Ravi" userId="3180810a0a1728b2" providerId="LiveId" clId="{BD670F7D-ACB7-429A-BB29-709D2AD5A228}" dt="2020-12-06T07:17:34.400" v="853"/>
          <ac:spMkLst>
            <pc:docMk/>
            <pc:sldMk cId="0" sldId="275"/>
            <ac:spMk id="54" creationId="{071C9CCC-6D9B-4BBF-B64D-8F6AF4D673E0}"/>
          </ac:spMkLst>
        </pc:spChg>
        <pc:spChg chg="mod">
          <ac:chgData name="Chemmala Ravi" userId="3180810a0a1728b2" providerId="LiveId" clId="{BD670F7D-ACB7-429A-BB29-709D2AD5A228}" dt="2020-12-06T07:17:34.400" v="853"/>
          <ac:spMkLst>
            <pc:docMk/>
            <pc:sldMk cId="0" sldId="275"/>
            <ac:spMk id="55" creationId="{1728305F-7A95-40D4-AFD4-289EE42FEE32}"/>
          </ac:spMkLst>
        </pc:spChg>
        <pc:spChg chg="mod">
          <ac:chgData name="Chemmala Ravi" userId="3180810a0a1728b2" providerId="LiveId" clId="{BD670F7D-ACB7-429A-BB29-709D2AD5A228}" dt="2020-12-06T07:17:34.400" v="853"/>
          <ac:spMkLst>
            <pc:docMk/>
            <pc:sldMk cId="0" sldId="275"/>
            <ac:spMk id="56" creationId="{F8DC7343-6813-41CB-B53F-8C468754A899}"/>
          </ac:spMkLst>
        </pc:spChg>
        <pc:spChg chg="mod">
          <ac:chgData name="Chemmala Ravi" userId="3180810a0a1728b2" providerId="LiveId" clId="{BD670F7D-ACB7-429A-BB29-709D2AD5A228}" dt="2020-12-06T07:17:34.400" v="853"/>
          <ac:spMkLst>
            <pc:docMk/>
            <pc:sldMk cId="0" sldId="275"/>
            <ac:spMk id="57" creationId="{EF813724-100C-47C3-A7C2-19C5463231DB}"/>
          </ac:spMkLst>
        </pc:spChg>
        <pc:spChg chg="mod">
          <ac:chgData name="Chemmala Ravi" userId="3180810a0a1728b2" providerId="LiveId" clId="{BD670F7D-ACB7-429A-BB29-709D2AD5A228}" dt="2020-12-06T07:17:34.400" v="853"/>
          <ac:spMkLst>
            <pc:docMk/>
            <pc:sldMk cId="0" sldId="275"/>
            <ac:spMk id="58" creationId="{339D6630-FE11-44FF-9F79-E7A9812BAF8A}"/>
          </ac:spMkLst>
        </pc:spChg>
        <pc:spChg chg="mod">
          <ac:chgData name="Chemmala Ravi" userId="3180810a0a1728b2" providerId="LiveId" clId="{BD670F7D-ACB7-429A-BB29-709D2AD5A228}" dt="2020-12-06T07:17:34.400" v="853"/>
          <ac:spMkLst>
            <pc:docMk/>
            <pc:sldMk cId="0" sldId="275"/>
            <ac:spMk id="59" creationId="{8273450A-3863-4856-8F48-518729D636BA}"/>
          </ac:spMkLst>
        </pc:spChg>
        <pc:spChg chg="mod">
          <ac:chgData name="Chemmala Ravi" userId="3180810a0a1728b2" providerId="LiveId" clId="{BD670F7D-ACB7-429A-BB29-709D2AD5A228}" dt="2020-12-06T07:17:34.400" v="853"/>
          <ac:spMkLst>
            <pc:docMk/>
            <pc:sldMk cId="0" sldId="275"/>
            <ac:spMk id="60" creationId="{CC980738-3DCC-4473-A65B-F46A66F337F2}"/>
          </ac:spMkLst>
        </pc:spChg>
        <pc:spChg chg="mod">
          <ac:chgData name="Chemmala Ravi" userId="3180810a0a1728b2" providerId="LiveId" clId="{BD670F7D-ACB7-429A-BB29-709D2AD5A228}" dt="2020-12-06T07:17:34.400" v="853"/>
          <ac:spMkLst>
            <pc:docMk/>
            <pc:sldMk cId="0" sldId="275"/>
            <ac:spMk id="61" creationId="{28915865-343D-4098-AD1B-DD9AD4BCAC20}"/>
          </ac:spMkLst>
        </pc:spChg>
        <pc:spChg chg="mod">
          <ac:chgData name="Chemmala Ravi" userId="3180810a0a1728b2" providerId="LiveId" clId="{BD670F7D-ACB7-429A-BB29-709D2AD5A228}" dt="2020-12-06T07:17:34.400" v="853"/>
          <ac:spMkLst>
            <pc:docMk/>
            <pc:sldMk cId="0" sldId="275"/>
            <ac:spMk id="62" creationId="{BEAB74B0-B208-4B74-A122-F1992619EEAC}"/>
          </ac:spMkLst>
        </pc:spChg>
        <pc:spChg chg="mod">
          <ac:chgData name="Chemmala Ravi" userId="3180810a0a1728b2" providerId="LiveId" clId="{BD670F7D-ACB7-429A-BB29-709D2AD5A228}" dt="2020-12-06T07:17:34.400" v="853"/>
          <ac:spMkLst>
            <pc:docMk/>
            <pc:sldMk cId="0" sldId="275"/>
            <ac:spMk id="63" creationId="{1D66714B-74F3-4088-BC8A-DEAEE2C70F5D}"/>
          </ac:spMkLst>
        </pc:spChg>
        <pc:spChg chg="mod">
          <ac:chgData name="Chemmala Ravi" userId="3180810a0a1728b2" providerId="LiveId" clId="{BD670F7D-ACB7-429A-BB29-709D2AD5A228}" dt="2020-12-06T07:17:34.400" v="853"/>
          <ac:spMkLst>
            <pc:docMk/>
            <pc:sldMk cId="0" sldId="275"/>
            <ac:spMk id="64" creationId="{82758629-8F36-4F52-BA0C-0ADD3C13385B}"/>
          </ac:spMkLst>
        </pc:spChg>
        <pc:spChg chg="mod">
          <ac:chgData name="Chemmala Ravi" userId="3180810a0a1728b2" providerId="LiveId" clId="{BD670F7D-ACB7-429A-BB29-709D2AD5A228}" dt="2020-12-06T07:17:34.400" v="853"/>
          <ac:spMkLst>
            <pc:docMk/>
            <pc:sldMk cId="0" sldId="275"/>
            <ac:spMk id="65" creationId="{D984109E-60CC-4DBB-8267-E2DE2D42E0DD}"/>
          </ac:spMkLst>
        </pc:spChg>
        <pc:spChg chg="mod">
          <ac:chgData name="Chemmala Ravi" userId="3180810a0a1728b2" providerId="LiveId" clId="{BD670F7D-ACB7-429A-BB29-709D2AD5A228}" dt="2020-12-06T07:17:34.400" v="853"/>
          <ac:spMkLst>
            <pc:docMk/>
            <pc:sldMk cId="0" sldId="275"/>
            <ac:spMk id="66" creationId="{19C3C2B3-4F00-4CEA-920F-F5E8B3584341}"/>
          </ac:spMkLst>
        </pc:spChg>
        <pc:spChg chg="mod">
          <ac:chgData name="Chemmala Ravi" userId="3180810a0a1728b2" providerId="LiveId" clId="{BD670F7D-ACB7-429A-BB29-709D2AD5A228}" dt="2020-12-06T07:17:34.400" v="853"/>
          <ac:spMkLst>
            <pc:docMk/>
            <pc:sldMk cId="0" sldId="275"/>
            <ac:spMk id="67" creationId="{A2201A90-34FF-4D56-B73F-8DD798AD3D8F}"/>
          </ac:spMkLst>
        </pc:spChg>
        <pc:spChg chg="mod">
          <ac:chgData name="Chemmala Ravi" userId="3180810a0a1728b2" providerId="LiveId" clId="{BD670F7D-ACB7-429A-BB29-709D2AD5A228}" dt="2020-12-06T07:17:34.400" v="853"/>
          <ac:spMkLst>
            <pc:docMk/>
            <pc:sldMk cId="0" sldId="275"/>
            <ac:spMk id="68" creationId="{02DA7BCA-21B9-4AD0-961F-563C04D0FA03}"/>
          </ac:spMkLst>
        </pc:spChg>
        <pc:spChg chg="mod">
          <ac:chgData name="Chemmala Ravi" userId="3180810a0a1728b2" providerId="LiveId" clId="{BD670F7D-ACB7-429A-BB29-709D2AD5A228}" dt="2020-12-06T07:17:34.400" v="853"/>
          <ac:spMkLst>
            <pc:docMk/>
            <pc:sldMk cId="0" sldId="275"/>
            <ac:spMk id="69" creationId="{237FE203-3B07-4ED9-9F66-1318702315A5}"/>
          </ac:spMkLst>
        </pc:spChg>
        <pc:spChg chg="mod">
          <ac:chgData name="Chemmala Ravi" userId="3180810a0a1728b2" providerId="LiveId" clId="{BD670F7D-ACB7-429A-BB29-709D2AD5A228}" dt="2020-12-06T07:17:34.400" v="853"/>
          <ac:spMkLst>
            <pc:docMk/>
            <pc:sldMk cId="0" sldId="275"/>
            <ac:spMk id="70" creationId="{84669E68-9FAB-446D-8AE7-0722401B0774}"/>
          </ac:spMkLst>
        </pc:spChg>
        <pc:spChg chg="mod">
          <ac:chgData name="Chemmala Ravi" userId="3180810a0a1728b2" providerId="LiveId" clId="{BD670F7D-ACB7-429A-BB29-709D2AD5A228}" dt="2020-12-06T07:17:34.400" v="853"/>
          <ac:spMkLst>
            <pc:docMk/>
            <pc:sldMk cId="0" sldId="275"/>
            <ac:spMk id="71" creationId="{55D6287E-2EEB-453B-B223-206C37B18AFC}"/>
          </ac:spMkLst>
        </pc:spChg>
        <pc:spChg chg="mod">
          <ac:chgData name="Chemmala Ravi" userId="3180810a0a1728b2" providerId="LiveId" clId="{BD670F7D-ACB7-429A-BB29-709D2AD5A228}" dt="2020-12-06T07:17:34.400" v="853"/>
          <ac:spMkLst>
            <pc:docMk/>
            <pc:sldMk cId="0" sldId="275"/>
            <ac:spMk id="72" creationId="{7DE5C6B6-E1A8-4778-B753-1AEF8CF0740D}"/>
          </ac:spMkLst>
        </pc:spChg>
        <pc:spChg chg="mod">
          <ac:chgData name="Chemmala Ravi" userId="3180810a0a1728b2" providerId="LiveId" clId="{BD670F7D-ACB7-429A-BB29-709D2AD5A228}" dt="2020-12-06T07:17:34.400" v="853"/>
          <ac:spMkLst>
            <pc:docMk/>
            <pc:sldMk cId="0" sldId="275"/>
            <ac:spMk id="73" creationId="{7094B1DB-F632-4419-B0B0-DB160E83F74B}"/>
          </ac:spMkLst>
        </pc:spChg>
        <pc:spChg chg="mod">
          <ac:chgData name="Chemmala Ravi" userId="3180810a0a1728b2" providerId="LiveId" clId="{BD670F7D-ACB7-429A-BB29-709D2AD5A228}" dt="2020-12-06T07:17:34.400" v="853"/>
          <ac:spMkLst>
            <pc:docMk/>
            <pc:sldMk cId="0" sldId="275"/>
            <ac:spMk id="74" creationId="{59666263-9B90-4A86-AE07-7D64AF36B80D}"/>
          </ac:spMkLst>
        </pc:spChg>
        <pc:spChg chg="mod">
          <ac:chgData name="Chemmala Ravi" userId="3180810a0a1728b2" providerId="LiveId" clId="{BD670F7D-ACB7-429A-BB29-709D2AD5A228}" dt="2020-12-06T07:17:34.400" v="853"/>
          <ac:spMkLst>
            <pc:docMk/>
            <pc:sldMk cId="0" sldId="275"/>
            <ac:spMk id="75" creationId="{C59991AE-4D7C-4668-AD07-28D2DBC69F35}"/>
          </ac:spMkLst>
        </pc:spChg>
        <pc:spChg chg="mod">
          <ac:chgData name="Chemmala Ravi" userId="3180810a0a1728b2" providerId="LiveId" clId="{BD670F7D-ACB7-429A-BB29-709D2AD5A228}" dt="2020-12-06T07:17:34.400" v="853"/>
          <ac:spMkLst>
            <pc:docMk/>
            <pc:sldMk cId="0" sldId="275"/>
            <ac:spMk id="76" creationId="{20671C76-A9E5-4F89-B216-4090BDD392D3}"/>
          </ac:spMkLst>
        </pc:spChg>
        <pc:spChg chg="mod">
          <ac:chgData name="Chemmala Ravi" userId="3180810a0a1728b2" providerId="LiveId" clId="{BD670F7D-ACB7-429A-BB29-709D2AD5A228}" dt="2020-12-06T07:17:34.400" v="853"/>
          <ac:spMkLst>
            <pc:docMk/>
            <pc:sldMk cId="0" sldId="275"/>
            <ac:spMk id="77" creationId="{73853DDB-5276-4EAE-AFA2-3C2616500010}"/>
          </ac:spMkLst>
        </pc:spChg>
        <pc:spChg chg="mod">
          <ac:chgData name="Chemmala Ravi" userId="3180810a0a1728b2" providerId="LiveId" clId="{BD670F7D-ACB7-429A-BB29-709D2AD5A228}" dt="2020-12-06T07:17:34.400" v="853"/>
          <ac:spMkLst>
            <pc:docMk/>
            <pc:sldMk cId="0" sldId="275"/>
            <ac:spMk id="78" creationId="{5C849E79-4CE7-4A18-A09C-023586B0562D}"/>
          </ac:spMkLst>
        </pc:spChg>
        <pc:spChg chg="mod">
          <ac:chgData name="Chemmala Ravi" userId="3180810a0a1728b2" providerId="LiveId" clId="{BD670F7D-ACB7-429A-BB29-709D2AD5A228}" dt="2020-12-06T07:17:34.400" v="853"/>
          <ac:spMkLst>
            <pc:docMk/>
            <pc:sldMk cId="0" sldId="275"/>
            <ac:spMk id="79" creationId="{B1A45271-4765-4B54-B4FA-AA1FA6AC0AD2}"/>
          </ac:spMkLst>
        </pc:spChg>
        <pc:spChg chg="mod">
          <ac:chgData name="Chemmala Ravi" userId="3180810a0a1728b2" providerId="LiveId" clId="{BD670F7D-ACB7-429A-BB29-709D2AD5A228}" dt="2020-12-06T07:17:34.400" v="853"/>
          <ac:spMkLst>
            <pc:docMk/>
            <pc:sldMk cId="0" sldId="275"/>
            <ac:spMk id="80" creationId="{80EF60ED-37D3-45B1-B9EC-EFC31CF2CA57}"/>
          </ac:spMkLst>
        </pc:spChg>
        <pc:spChg chg="mod">
          <ac:chgData name="Chemmala Ravi" userId="3180810a0a1728b2" providerId="LiveId" clId="{BD670F7D-ACB7-429A-BB29-709D2AD5A228}" dt="2020-12-06T07:17:34.400" v="853"/>
          <ac:spMkLst>
            <pc:docMk/>
            <pc:sldMk cId="0" sldId="275"/>
            <ac:spMk id="81" creationId="{A9672388-6C7E-42CC-B16F-1E4C57379644}"/>
          </ac:spMkLst>
        </pc:spChg>
        <pc:spChg chg="mod">
          <ac:chgData name="Chemmala Ravi" userId="3180810a0a1728b2" providerId="LiveId" clId="{BD670F7D-ACB7-429A-BB29-709D2AD5A228}" dt="2020-12-06T07:17:34.400" v="853"/>
          <ac:spMkLst>
            <pc:docMk/>
            <pc:sldMk cId="0" sldId="275"/>
            <ac:spMk id="82" creationId="{84F48EED-125A-476B-904B-C392E8F411FC}"/>
          </ac:spMkLst>
        </pc:spChg>
        <pc:spChg chg="mod">
          <ac:chgData name="Chemmala Ravi" userId="3180810a0a1728b2" providerId="LiveId" clId="{BD670F7D-ACB7-429A-BB29-709D2AD5A228}" dt="2020-12-06T07:17:34.400" v="853"/>
          <ac:spMkLst>
            <pc:docMk/>
            <pc:sldMk cId="0" sldId="275"/>
            <ac:spMk id="83" creationId="{5DC2092C-AF6C-4ED0-B9D8-A8FE7ED1F241}"/>
          </ac:spMkLst>
        </pc:spChg>
        <pc:spChg chg="mod">
          <ac:chgData name="Chemmala Ravi" userId="3180810a0a1728b2" providerId="LiveId" clId="{BD670F7D-ACB7-429A-BB29-709D2AD5A228}" dt="2020-12-06T07:17:34.400" v="853"/>
          <ac:spMkLst>
            <pc:docMk/>
            <pc:sldMk cId="0" sldId="275"/>
            <ac:spMk id="84" creationId="{91072605-9F8F-4D84-8977-6C56C51EF98D}"/>
          </ac:spMkLst>
        </pc:spChg>
        <pc:spChg chg="mod">
          <ac:chgData name="Chemmala Ravi" userId="3180810a0a1728b2" providerId="LiveId" clId="{BD670F7D-ACB7-429A-BB29-709D2AD5A228}" dt="2020-12-06T07:17:34.400" v="853"/>
          <ac:spMkLst>
            <pc:docMk/>
            <pc:sldMk cId="0" sldId="275"/>
            <ac:spMk id="85" creationId="{9BA8D7CA-F87E-4E57-AEB4-B222D15762AF}"/>
          </ac:spMkLst>
        </pc:spChg>
        <pc:spChg chg="add mod">
          <ac:chgData name="Chemmala Ravi" userId="3180810a0a1728b2" providerId="LiveId" clId="{BD670F7D-ACB7-429A-BB29-709D2AD5A228}" dt="2020-12-06T07:36:25.178" v="1239" actId="1076"/>
          <ac:spMkLst>
            <pc:docMk/>
            <pc:sldMk cId="0" sldId="275"/>
            <ac:spMk id="89" creationId="{A3D49DB1-E3C8-4F32-87DB-956518B9FE79}"/>
          </ac:spMkLst>
        </pc:spChg>
        <pc:spChg chg="add del mod">
          <ac:chgData name="Chemmala Ravi" userId="3180810a0a1728b2" providerId="LiveId" clId="{BD670F7D-ACB7-429A-BB29-709D2AD5A228}" dt="2020-12-06T07:17:46.948" v="858" actId="688"/>
          <ac:spMkLst>
            <pc:docMk/>
            <pc:sldMk cId="0" sldId="275"/>
            <ac:spMk id="5390" creationId="{00000000-0000-0000-0000-000000000000}"/>
          </ac:spMkLst>
        </pc:spChg>
        <pc:spChg chg="mod">
          <ac:chgData name="Chemmala Ravi" userId="3180810a0a1728b2" providerId="LiveId" clId="{BD670F7D-ACB7-429A-BB29-709D2AD5A228}" dt="2020-12-06T07:53:35.219" v="1455" actId="2711"/>
          <ac:spMkLst>
            <pc:docMk/>
            <pc:sldMk cId="0" sldId="275"/>
            <ac:spMk id="5392" creationId="{00000000-0000-0000-0000-000000000000}"/>
          </ac:spMkLst>
        </pc:spChg>
        <pc:spChg chg="del">
          <ac:chgData name="Chemmala Ravi" userId="3180810a0a1728b2" providerId="LiveId" clId="{BD670F7D-ACB7-429A-BB29-709D2AD5A228}" dt="2020-12-06T07:34:57.528" v="1212" actId="478"/>
          <ac:spMkLst>
            <pc:docMk/>
            <pc:sldMk cId="0" sldId="275"/>
            <ac:spMk id="5393" creationId="{00000000-0000-0000-0000-000000000000}"/>
          </ac:spMkLst>
        </pc:spChg>
        <pc:grpChg chg="add del mod">
          <ac:chgData name="Chemmala Ravi" userId="3180810a0a1728b2" providerId="LiveId" clId="{BD670F7D-ACB7-429A-BB29-709D2AD5A228}" dt="2020-12-06T07:17:31.198" v="851"/>
          <ac:grpSpMkLst>
            <pc:docMk/>
            <pc:sldMk cId="0" sldId="275"/>
            <ac:grpSpMk id="6" creationId="{569F396B-0EAB-4F45-B500-3608EE525C7C}"/>
          </ac:grpSpMkLst>
        </pc:grpChg>
        <pc:grpChg chg="add mod">
          <ac:chgData name="Chemmala Ravi" userId="3180810a0a1728b2" providerId="LiveId" clId="{BD670F7D-ACB7-429A-BB29-709D2AD5A228}" dt="2020-12-06T07:17:48.507" v="859" actId="1076"/>
          <ac:grpSpMkLst>
            <pc:docMk/>
            <pc:sldMk cId="0" sldId="275"/>
            <ac:grpSpMk id="46" creationId="{5F501DFF-4693-4BB0-8E98-3572EABCF577}"/>
          </ac:grpSpMkLst>
        </pc:grpChg>
        <pc:picChg chg="del">
          <ac:chgData name="Chemmala Ravi" userId="3180810a0a1728b2" providerId="LiveId" clId="{BD670F7D-ACB7-429A-BB29-709D2AD5A228}" dt="2020-12-06T07:17:04.780" v="848" actId="478"/>
          <ac:picMkLst>
            <pc:docMk/>
            <pc:sldMk cId="0" sldId="275"/>
            <ac:picMk id="5391" creationId="{00000000-0000-0000-0000-000000000000}"/>
          </ac:picMkLst>
        </pc:picChg>
      </pc:sldChg>
      <pc:sldChg chg="addSp delSp modSp mod ord modTransition">
        <pc:chgData name="Chemmala Ravi" userId="3180810a0a1728b2" providerId="LiveId" clId="{BD670F7D-ACB7-429A-BB29-709D2AD5A228}" dt="2020-12-06T12:38:34.811" v="1675" actId="1076"/>
        <pc:sldMkLst>
          <pc:docMk/>
          <pc:sldMk cId="0" sldId="276"/>
        </pc:sldMkLst>
        <pc:spChg chg="add mod">
          <ac:chgData name="Chemmala Ravi" userId="3180810a0a1728b2" providerId="LiveId" clId="{BD670F7D-ACB7-429A-BB29-709D2AD5A228}" dt="2020-12-06T12:37:14.264" v="1659" actId="1076"/>
          <ac:spMkLst>
            <pc:docMk/>
            <pc:sldMk cId="0" sldId="276"/>
            <ac:spMk id="2" creationId="{3084F789-AFAF-4F09-BA77-9BD6A0A95FCD}"/>
          </ac:spMkLst>
        </pc:spChg>
        <pc:spChg chg="add del mod">
          <ac:chgData name="Chemmala Ravi" userId="3180810a0a1728b2" providerId="LiveId" clId="{BD670F7D-ACB7-429A-BB29-709D2AD5A228}" dt="2020-12-05T06:09:19.436" v="19" actId="478"/>
          <ac:spMkLst>
            <pc:docMk/>
            <pc:sldMk cId="0" sldId="276"/>
            <ac:spMk id="3" creationId="{87ED6DF4-ECEE-443E-821C-55758DAB94F2}"/>
          </ac:spMkLst>
        </pc:spChg>
        <pc:spChg chg="add mod">
          <ac:chgData name="Chemmala Ravi" userId="3180810a0a1728b2" providerId="LiveId" clId="{BD670F7D-ACB7-429A-BB29-709D2AD5A228}" dt="2020-12-06T12:38:34.811" v="1675" actId="1076"/>
          <ac:spMkLst>
            <pc:docMk/>
            <pc:sldMk cId="0" sldId="276"/>
            <ac:spMk id="3" creationId="{91A843ED-6155-4169-AD56-6F15D9FC299B}"/>
          </ac:spMkLst>
        </pc:spChg>
        <pc:spChg chg="add del mod">
          <ac:chgData name="Chemmala Ravi" userId="3180810a0a1728b2" providerId="LiveId" clId="{BD670F7D-ACB7-429A-BB29-709D2AD5A228}" dt="2020-12-05T06:09:41.459" v="25" actId="478"/>
          <ac:spMkLst>
            <pc:docMk/>
            <pc:sldMk cId="0" sldId="276"/>
            <ac:spMk id="6" creationId="{0861ABE0-7031-4623-BB0D-4EAE7FA53D13}"/>
          </ac:spMkLst>
        </pc:spChg>
        <pc:spChg chg="add mod">
          <ac:chgData name="Chemmala Ravi" userId="3180810a0a1728b2" providerId="LiveId" clId="{BD670F7D-ACB7-429A-BB29-709D2AD5A228}" dt="2020-12-06T07:54:44.858" v="1464" actId="403"/>
          <ac:spMkLst>
            <pc:docMk/>
            <pc:sldMk cId="0" sldId="276"/>
            <ac:spMk id="10" creationId="{B327A302-5072-4829-BD89-EEE0A4622815}"/>
          </ac:spMkLst>
        </pc:spChg>
        <pc:spChg chg="del mod">
          <ac:chgData name="Chemmala Ravi" userId="3180810a0a1728b2" providerId="LiveId" clId="{BD670F7D-ACB7-429A-BB29-709D2AD5A228}" dt="2020-12-06T12:37:25.187" v="1662" actId="21"/>
          <ac:spMkLst>
            <pc:docMk/>
            <pc:sldMk cId="0" sldId="276"/>
            <ac:spMk id="136" creationId="{58894673-E849-4AEC-B258-4EB9A35D392F}"/>
          </ac:spMkLst>
        </pc:spChg>
        <pc:spChg chg="mod">
          <ac:chgData name="Chemmala Ravi" userId="3180810a0a1728b2" providerId="LiveId" clId="{BD670F7D-ACB7-429A-BB29-709D2AD5A228}" dt="2020-12-06T12:37:17.442" v="1660"/>
          <ac:spMkLst>
            <pc:docMk/>
            <pc:sldMk cId="0" sldId="276"/>
            <ac:spMk id="138" creationId="{DBA26619-DA34-454B-9D2F-45D1B665BCB8}"/>
          </ac:spMkLst>
        </pc:spChg>
        <pc:spChg chg="mod">
          <ac:chgData name="Chemmala Ravi" userId="3180810a0a1728b2" providerId="LiveId" clId="{BD670F7D-ACB7-429A-BB29-709D2AD5A228}" dt="2020-12-06T12:37:17.442" v="1660"/>
          <ac:spMkLst>
            <pc:docMk/>
            <pc:sldMk cId="0" sldId="276"/>
            <ac:spMk id="140" creationId="{419D5959-8582-49B7-B90F-1F23BF2B4A72}"/>
          </ac:spMkLst>
        </pc:spChg>
        <pc:spChg chg="mod">
          <ac:chgData name="Chemmala Ravi" userId="3180810a0a1728b2" providerId="LiveId" clId="{BD670F7D-ACB7-429A-BB29-709D2AD5A228}" dt="2020-12-06T12:37:17.442" v="1660"/>
          <ac:spMkLst>
            <pc:docMk/>
            <pc:sldMk cId="0" sldId="276"/>
            <ac:spMk id="141" creationId="{79597B74-45CE-4AC3-A0CF-C52E63778383}"/>
          </ac:spMkLst>
        </pc:spChg>
        <pc:spChg chg="mod">
          <ac:chgData name="Chemmala Ravi" userId="3180810a0a1728b2" providerId="LiveId" clId="{BD670F7D-ACB7-429A-BB29-709D2AD5A228}" dt="2020-12-06T12:37:17.442" v="1660"/>
          <ac:spMkLst>
            <pc:docMk/>
            <pc:sldMk cId="0" sldId="276"/>
            <ac:spMk id="142" creationId="{2F0B68BE-9E42-430B-B215-4B2A5B6FBDF4}"/>
          </ac:spMkLst>
        </pc:spChg>
        <pc:spChg chg="mod">
          <ac:chgData name="Chemmala Ravi" userId="3180810a0a1728b2" providerId="LiveId" clId="{BD670F7D-ACB7-429A-BB29-709D2AD5A228}" dt="2020-12-06T12:37:17.442" v="1660"/>
          <ac:spMkLst>
            <pc:docMk/>
            <pc:sldMk cId="0" sldId="276"/>
            <ac:spMk id="143" creationId="{7E62BADB-B6B7-4606-851E-F91426F60AD2}"/>
          </ac:spMkLst>
        </pc:spChg>
        <pc:spChg chg="mod">
          <ac:chgData name="Chemmala Ravi" userId="3180810a0a1728b2" providerId="LiveId" clId="{BD670F7D-ACB7-429A-BB29-709D2AD5A228}" dt="2020-12-06T12:37:17.442" v="1660"/>
          <ac:spMkLst>
            <pc:docMk/>
            <pc:sldMk cId="0" sldId="276"/>
            <ac:spMk id="144" creationId="{E72FB2A2-8A62-4442-A870-0068121DEF20}"/>
          </ac:spMkLst>
        </pc:spChg>
        <pc:spChg chg="mod">
          <ac:chgData name="Chemmala Ravi" userId="3180810a0a1728b2" providerId="LiveId" clId="{BD670F7D-ACB7-429A-BB29-709D2AD5A228}" dt="2020-12-06T12:37:17.442" v="1660"/>
          <ac:spMkLst>
            <pc:docMk/>
            <pc:sldMk cId="0" sldId="276"/>
            <ac:spMk id="145" creationId="{394EF673-1EAF-4959-A453-CA0F8E1A9BB8}"/>
          </ac:spMkLst>
        </pc:spChg>
        <pc:spChg chg="mod">
          <ac:chgData name="Chemmala Ravi" userId="3180810a0a1728b2" providerId="LiveId" clId="{BD670F7D-ACB7-429A-BB29-709D2AD5A228}" dt="2020-12-06T12:37:17.442" v="1660"/>
          <ac:spMkLst>
            <pc:docMk/>
            <pc:sldMk cId="0" sldId="276"/>
            <ac:spMk id="146" creationId="{0F30C17B-4D95-40F3-8AC4-4B03AE265D3E}"/>
          </ac:spMkLst>
        </pc:spChg>
        <pc:spChg chg="mod">
          <ac:chgData name="Chemmala Ravi" userId="3180810a0a1728b2" providerId="LiveId" clId="{BD670F7D-ACB7-429A-BB29-709D2AD5A228}" dt="2020-12-06T12:37:17.442" v="1660"/>
          <ac:spMkLst>
            <pc:docMk/>
            <pc:sldMk cId="0" sldId="276"/>
            <ac:spMk id="147" creationId="{1BA9A830-4AA4-4D64-B79A-7DDE2DB1BF53}"/>
          </ac:spMkLst>
        </pc:spChg>
        <pc:spChg chg="mod">
          <ac:chgData name="Chemmala Ravi" userId="3180810a0a1728b2" providerId="LiveId" clId="{BD670F7D-ACB7-429A-BB29-709D2AD5A228}" dt="2020-12-06T12:37:17.442" v="1660"/>
          <ac:spMkLst>
            <pc:docMk/>
            <pc:sldMk cId="0" sldId="276"/>
            <ac:spMk id="148" creationId="{68010F81-4A7E-458F-821E-3AFC32EBF495}"/>
          </ac:spMkLst>
        </pc:spChg>
        <pc:spChg chg="mod">
          <ac:chgData name="Chemmala Ravi" userId="3180810a0a1728b2" providerId="LiveId" clId="{BD670F7D-ACB7-429A-BB29-709D2AD5A228}" dt="2020-12-06T12:37:17.442" v="1660"/>
          <ac:spMkLst>
            <pc:docMk/>
            <pc:sldMk cId="0" sldId="276"/>
            <ac:spMk id="149" creationId="{95FC5213-FE34-4698-81B2-3A5B08B55BE6}"/>
          </ac:spMkLst>
        </pc:spChg>
        <pc:spChg chg="mod">
          <ac:chgData name="Chemmala Ravi" userId="3180810a0a1728b2" providerId="LiveId" clId="{BD670F7D-ACB7-429A-BB29-709D2AD5A228}" dt="2020-12-06T12:37:17.442" v="1660"/>
          <ac:spMkLst>
            <pc:docMk/>
            <pc:sldMk cId="0" sldId="276"/>
            <ac:spMk id="150" creationId="{5A9E867A-3A44-4DD6-88B6-2B0375568CE9}"/>
          </ac:spMkLst>
        </pc:spChg>
        <pc:spChg chg="mod">
          <ac:chgData name="Chemmala Ravi" userId="3180810a0a1728b2" providerId="LiveId" clId="{BD670F7D-ACB7-429A-BB29-709D2AD5A228}" dt="2020-12-06T12:37:17.442" v="1660"/>
          <ac:spMkLst>
            <pc:docMk/>
            <pc:sldMk cId="0" sldId="276"/>
            <ac:spMk id="151" creationId="{17B66E37-466F-4890-A411-5773C54E67C9}"/>
          </ac:spMkLst>
        </pc:spChg>
        <pc:spChg chg="mod">
          <ac:chgData name="Chemmala Ravi" userId="3180810a0a1728b2" providerId="LiveId" clId="{BD670F7D-ACB7-429A-BB29-709D2AD5A228}" dt="2020-12-06T12:37:17.442" v="1660"/>
          <ac:spMkLst>
            <pc:docMk/>
            <pc:sldMk cId="0" sldId="276"/>
            <ac:spMk id="152" creationId="{55AD37FA-2DD3-4D22-ADA0-B49537EA0DD6}"/>
          </ac:spMkLst>
        </pc:spChg>
        <pc:spChg chg="mod">
          <ac:chgData name="Chemmala Ravi" userId="3180810a0a1728b2" providerId="LiveId" clId="{BD670F7D-ACB7-429A-BB29-709D2AD5A228}" dt="2020-12-06T12:37:17.442" v="1660"/>
          <ac:spMkLst>
            <pc:docMk/>
            <pc:sldMk cId="0" sldId="276"/>
            <ac:spMk id="153" creationId="{AF1DF0E0-9E62-4755-899A-720FB0C4A26E}"/>
          </ac:spMkLst>
        </pc:spChg>
        <pc:spChg chg="mod">
          <ac:chgData name="Chemmala Ravi" userId="3180810a0a1728b2" providerId="LiveId" clId="{BD670F7D-ACB7-429A-BB29-709D2AD5A228}" dt="2020-12-06T12:37:17.442" v="1660"/>
          <ac:spMkLst>
            <pc:docMk/>
            <pc:sldMk cId="0" sldId="276"/>
            <ac:spMk id="154" creationId="{65D2C11B-D1FE-4183-BAEB-8FE3D652BFDE}"/>
          </ac:spMkLst>
        </pc:spChg>
        <pc:spChg chg="mod">
          <ac:chgData name="Chemmala Ravi" userId="3180810a0a1728b2" providerId="LiveId" clId="{BD670F7D-ACB7-429A-BB29-709D2AD5A228}" dt="2020-12-06T12:37:17.442" v="1660"/>
          <ac:spMkLst>
            <pc:docMk/>
            <pc:sldMk cId="0" sldId="276"/>
            <ac:spMk id="155" creationId="{7BB9D611-BFAB-4237-A6FB-D88DF2C78733}"/>
          </ac:spMkLst>
        </pc:spChg>
        <pc:spChg chg="mod">
          <ac:chgData name="Chemmala Ravi" userId="3180810a0a1728b2" providerId="LiveId" clId="{BD670F7D-ACB7-429A-BB29-709D2AD5A228}" dt="2020-12-06T12:37:17.442" v="1660"/>
          <ac:spMkLst>
            <pc:docMk/>
            <pc:sldMk cId="0" sldId="276"/>
            <ac:spMk id="156" creationId="{665A4827-8C83-4EA4-A715-C23E3E373BF6}"/>
          </ac:spMkLst>
        </pc:spChg>
        <pc:spChg chg="mod">
          <ac:chgData name="Chemmala Ravi" userId="3180810a0a1728b2" providerId="LiveId" clId="{BD670F7D-ACB7-429A-BB29-709D2AD5A228}" dt="2020-12-06T12:37:17.442" v="1660"/>
          <ac:spMkLst>
            <pc:docMk/>
            <pc:sldMk cId="0" sldId="276"/>
            <ac:spMk id="157" creationId="{5F1A034B-28E0-4533-B0E8-E12E92BE4B5B}"/>
          </ac:spMkLst>
        </pc:spChg>
        <pc:spChg chg="mod">
          <ac:chgData name="Chemmala Ravi" userId="3180810a0a1728b2" providerId="LiveId" clId="{BD670F7D-ACB7-429A-BB29-709D2AD5A228}" dt="2020-12-06T12:37:17.442" v="1660"/>
          <ac:spMkLst>
            <pc:docMk/>
            <pc:sldMk cId="0" sldId="276"/>
            <ac:spMk id="158" creationId="{E0A60D81-717D-4CD9-9830-DE7588B906DE}"/>
          </ac:spMkLst>
        </pc:spChg>
        <pc:spChg chg="mod">
          <ac:chgData name="Chemmala Ravi" userId="3180810a0a1728b2" providerId="LiveId" clId="{BD670F7D-ACB7-429A-BB29-709D2AD5A228}" dt="2020-12-06T12:37:17.442" v="1660"/>
          <ac:spMkLst>
            <pc:docMk/>
            <pc:sldMk cId="0" sldId="276"/>
            <ac:spMk id="159" creationId="{357522E5-3EE7-4FC0-A495-027606ECFB4C}"/>
          </ac:spMkLst>
        </pc:spChg>
        <pc:spChg chg="mod">
          <ac:chgData name="Chemmala Ravi" userId="3180810a0a1728b2" providerId="LiveId" clId="{BD670F7D-ACB7-429A-BB29-709D2AD5A228}" dt="2020-12-06T12:37:17.442" v="1660"/>
          <ac:spMkLst>
            <pc:docMk/>
            <pc:sldMk cId="0" sldId="276"/>
            <ac:spMk id="160" creationId="{A074B4FB-60F7-41F3-9389-F2E76E40ABB6}"/>
          </ac:spMkLst>
        </pc:spChg>
        <pc:spChg chg="mod">
          <ac:chgData name="Chemmala Ravi" userId="3180810a0a1728b2" providerId="LiveId" clId="{BD670F7D-ACB7-429A-BB29-709D2AD5A228}" dt="2020-12-06T12:37:17.442" v="1660"/>
          <ac:spMkLst>
            <pc:docMk/>
            <pc:sldMk cId="0" sldId="276"/>
            <ac:spMk id="161" creationId="{F416DA8D-50E4-4380-8B07-10888655136C}"/>
          </ac:spMkLst>
        </pc:spChg>
        <pc:spChg chg="mod">
          <ac:chgData name="Chemmala Ravi" userId="3180810a0a1728b2" providerId="LiveId" clId="{BD670F7D-ACB7-429A-BB29-709D2AD5A228}" dt="2020-12-06T12:37:17.442" v="1660"/>
          <ac:spMkLst>
            <pc:docMk/>
            <pc:sldMk cId="0" sldId="276"/>
            <ac:spMk id="162" creationId="{0D127FF0-462C-4338-9EE3-E38A56B2CA67}"/>
          </ac:spMkLst>
        </pc:spChg>
        <pc:spChg chg="mod">
          <ac:chgData name="Chemmala Ravi" userId="3180810a0a1728b2" providerId="LiveId" clId="{BD670F7D-ACB7-429A-BB29-709D2AD5A228}" dt="2020-12-06T12:37:17.442" v="1660"/>
          <ac:spMkLst>
            <pc:docMk/>
            <pc:sldMk cId="0" sldId="276"/>
            <ac:spMk id="163" creationId="{939CBF7E-8C12-4EA3-90CC-9B74DC50EABF}"/>
          </ac:spMkLst>
        </pc:spChg>
        <pc:spChg chg="mod">
          <ac:chgData name="Chemmala Ravi" userId="3180810a0a1728b2" providerId="LiveId" clId="{BD670F7D-ACB7-429A-BB29-709D2AD5A228}" dt="2020-12-06T12:37:17.442" v="1660"/>
          <ac:spMkLst>
            <pc:docMk/>
            <pc:sldMk cId="0" sldId="276"/>
            <ac:spMk id="164" creationId="{3F52F08E-B561-45EB-92AB-8C34A81FC848}"/>
          </ac:spMkLst>
        </pc:spChg>
        <pc:spChg chg="mod">
          <ac:chgData name="Chemmala Ravi" userId="3180810a0a1728b2" providerId="LiveId" clId="{BD670F7D-ACB7-429A-BB29-709D2AD5A228}" dt="2020-12-06T12:37:17.442" v="1660"/>
          <ac:spMkLst>
            <pc:docMk/>
            <pc:sldMk cId="0" sldId="276"/>
            <ac:spMk id="165" creationId="{4C3C41BF-B569-4CBC-B0C3-B994D276B6DB}"/>
          </ac:spMkLst>
        </pc:spChg>
        <pc:spChg chg="mod">
          <ac:chgData name="Chemmala Ravi" userId="3180810a0a1728b2" providerId="LiveId" clId="{BD670F7D-ACB7-429A-BB29-709D2AD5A228}" dt="2020-12-06T12:37:17.442" v="1660"/>
          <ac:spMkLst>
            <pc:docMk/>
            <pc:sldMk cId="0" sldId="276"/>
            <ac:spMk id="166" creationId="{120BBFB3-64EF-4C41-B18A-0A840121A87C}"/>
          </ac:spMkLst>
        </pc:spChg>
        <pc:spChg chg="mod">
          <ac:chgData name="Chemmala Ravi" userId="3180810a0a1728b2" providerId="LiveId" clId="{BD670F7D-ACB7-429A-BB29-709D2AD5A228}" dt="2020-12-06T12:37:17.442" v="1660"/>
          <ac:spMkLst>
            <pc:docMk/>
            <pc:sldMk cId="0" sldId="276"/>
            <ac:spMk id="167" creationId="{7363B0D9-4D84-4F1B-8CB6-95CAF7465ADA}"/>
          </ac:spMkLst>
        </pc:spChg>
        <pc:spChg chg="mod">
          <ac:chgData name="Chemmala Ravi" userId="3180810a0a1728b2" providerId="LiveId" clId="{BD670F7D-ACB7-429A-BB29-709D2AD5A228}" dt="2020-12-06T12:37:17.442" v="1660"/>
          <ac:spMkLst>
            <pc:docMk/>
            <pc:sldMk cId="0" sldId="276"/>
            <ac:spMk id="168" creationId="{C76F9315-A95A-4E41-9AF0-AE170D2BA0A0}"/>
          </ac:spMkLst>
        </pc:spChg>
        <pc:spChg chg="mod">
          <ac:chgData name="Chemmala Ravi" userId="3180810a0a1728b2" providerId="LiveId" clId="{BD670F7D-ACB7-429A-BB29-709D2AD5A228}" dt="2020-12-06T12:37:17.442" v="1660"/>
          <ac:spMkLst>
            <pc:docMk/>
            <pc:sldMk cId="0" sldId="276"/>
            <ac:spMk id="169" creationId="{D75ACCC0-5510-4D65-B515-7DD5A65661DE}"/>
          </ac:spMkLst>
        </pc:spChg>
        <pc:spChg chg="mod">
          <ac:chgData name="Chemmala Ravi" userId="3180810a0a1728b2" providerId="LiveId" clId="{BD670F7D-ACB7-429A-BB29-709D2AD5A228}" dt="2020-12-06T12:37:17.442" v="1660"/>
          <ac:spMkLst>
            <pc:docMk/>
            <pc:sldMk cId="0" sldId="276"/>
            <ac:spMk id="170" creationId="{25B492EB-43EE-4E29-9DDC-1AD9F743B41F}"/>
          </ac:spMkLst>
        </pc:spChg>
        <pc:spChg chg="mod">
          <ac:chgData name="Chemmala Ravi" userId="3180810a0a1728b2" providerId="LiveId" clId="{BD670F7D-ACB7-429A-BB29-709D2AD5A228}" dt="2020-12-06T12:37:17.442" v="1660"/>
          <ac:spMkLst>
            <pc:docMk/>
            <pc:sldMk cId="0" sldId="276"/>
            <ac:spMk id="171" creationId="{F1422EF5-7433-4E3B-85F7-B1C469F44F7E}"/>
          </ac:spMkLst>
        </pc:spChg>
        <pc:spChg chg="mod">
          <ac:chgData name="Chemmala Ravi" userId="3180810a0a1728b2" providerId="LiveId" clId="{BD670F7D-ACB7-429A-BB29-709D2AD5A228}" dt="2020-12-06T12:37:17.442" v="1660"/>
          <ac:spMkLst>
            <pc:docMk/>
            <pc:sldMk cId="0" sldId="276"/>
            <ac:spMk id="172" creationId="{E898D6F3-A93A-442F-916F-F517ADC1FCDB}"/>
          </ac:spMkLst>
        </pc:spChg>
        <pc:spChg chg="mod">
          <ac:chgData name="Chemmala Ravi" userId="3180810a0a1728b2" providerId="LiveId" clId="{BD670F7D-ACB7-429A-BB29-709D2AD5A228}" dt="2020-12-06T12:37:17.442" v="1660"/>
          <ac:spMkLst>
            <pc:docMk/>
            <pc:sldMk cId="0" sldId="276"/>
            <ac:spMk id="173" creationId="{59AEFFE2-40AB-441E-BE88-286F605FE625}"/>
          </ac:spMkLst>
        </pc:spChg>
        <pc:spChg chg="mod">
          <ac:chgData name="Chemmala Ravi" userId="3180810a0a1728b2" providerId="LiveId" clId="{BD670F7D-ACB7-429A-BB29-709D2AD5A228}" dt="2020-12-06T12:37:17.442" v="1660"/>
          <ac:spMkLst>
            <pc:docMk/>
            <pc:sldMk cId="0" sldId="276"/>
            <ac:spMk id="174" creationId="{EAD79988-EB7C-4495-B9CF-0791822C0D11}"/>
          </ac:spMkLst>
        </pc:spChg>
        <pc:spChg chg="mod">
          <ac:chgData name="Chemmala Ravi" userId="3180810a0a1728b2" providerId="LiveId" clId="{BD670F7D-ACB7-429A-BB29-709D2AD5A228}" dt="2020-12-06T12:37:17.442" v="1660"/>
          <ac:spMkLst>
            <pc:docMk/>
            <pc:sldMk cId="0" sldId="276"/>
            <ac:spMk id="175" creationId="{F3D837C3-5B63-4E1C-828D-CC3F33EBDA0C}"/>
          </ac:spMkLst>
        </pc:spChg>
        <pc:spChg chg="mod">
          <ac:chgData name="Chemmala Ravi" userId="3180810a0a1728b2" providerId="LiveId" clId="{BD670F7D-ACB7-429A-BB29-709D2AD5A228}" dt="2020-12-06T12:37:17.442" v="1660"/>
          <ac:spMkLst>
            <pc:docMk/>
            <pc:sldMk cId="0" sldId="276"/>
            <ac:spMk id="176" creationId="{C79EF2B5-E56A-471C-9C2D-09799F69F37A}"/>
          </ac:spMkLst>
        </pc:spChg>
        <pc:spChg chg="mod">
          <ac:chgData name="Chemmala Ravi" userId="3180810a0a1728b2" providerId="LiveId" clId="{BD670F7D-ACB7-429A-BB29-709D2AD5A228}" dt="2020-12-06T12:37:17.442" v="1660"/>
          <ac:spMkLst>
            <pc:docMk/>
            <pc:sldMk cId="0" sldId="276"/>
            <ac:spMk id="177" creationId="{98AEF7CF-0854-4F18-8F26-0B300C43128E}"/>
          </ac:spMkLst>
        </pc:spChg>
        <pc:spChg chg="mod">
          <ac:chgData name="Chemmala Ravi" userId="3180810a0a1728b2" providerId="LiveId" clId="{BD670F7D-ACB7-429A-BB29-709D2AD5A228}" dt="2020-12-06T12:37:17.442" v="1660"/>
          <ac:spMkLst>
            <pc:docMk/>
            <pc:sldMk cId="0" sldId="276"/>
            <ac:spMk id="178" creationId="{EEED6F7B-C4CC-4CA1-8149-B4BD0AF73252}"/>
          </ac:spMkLst>
        </pc:spChg>
        <pc:spChg chg="mod">
          <ac:chgData name="Chemmala Ravi" userId="3180810a0a1728b2" providerId="LiveId" clId="{BD670F7D-ACB7-429A-BB29-709D2AD5A228}" dt="2020-12-06T12:37:17.442" v="1660"/>
          <ac:spMkLst>
            <pc:docMk/>
            <pc:sldMk cId="0" sldId="276"/>
            <ac:spMk id="179" creationId="{A8137613-8E9D-4996-871D-3CB2C835793A}"/>
          </ac:spMkLst>
        </pc:spChg>
        <pc:spChg chg="mod">
          <ac:chgData name="Chemmala Ravi" userId="3180810a0a1728b2" providerId="LiveId" clId="{BD670F7D-ACB7-429A-BB29-709D2AD5A228}" dt="2020-12-06T12:37:17.442" v="1660"/>
          <ac:spMkLst>
            <pc:docMk/>
            <pc:sldMk cId="0" sldId="276"/>
            <ac:spMk id="180" creationId="{ED631A60-6C3F-4E53-90C3-467AA1E19523}"/>
          </ac:spMkLst>
        </pc:spChg>
        <pc:spChg chg="mod">
          <ac:chgData name="Chemmala Ravi" userId="3180810a0a1728b2" providerId="LiveId" clId="{BD670F7D-ACB7-429A-BB29-709D2AD5A228}" dt="2020-12-06T12:37:17.442" v="1660"/>
          <ac:spMkLst>
            <pc:docMk/>
            <pc:sldMk cId="0" sldId="276"/>
            <ac:spMk id="181" creationId="{21C9DBCF-D8BD-4536-9171-DECFAEC1FB65}"/>
          </ac:spMkLst>
        </pc:spChg>
        <pc:spChg chg="mod">
          <ac:chgData name="Chemmala Ravi" userId="3180810a0a1728b2" providerId="LiveId" clId="{BD670F7D-ACB7-429A-BB29-709D2AD5A228}" dt="2020-12-06T12:37:17.442" v="1660"/>
          <ac:spMkLst>
            <pc:docMk/>
            <pc:sldMk cId="0" sldId="276"/>
            <ac:spMk id="182" creationId="{295FB6D2-B3EC-4EE2-BE32-B34311D399D7}"/>
          </ac:spMkLst>
        </pc:spChg>
        <pc:spChg chg="mod">
          <ac:chgData name="Chemmala Ravi" userId="3180810a0a1728b2" providerId="LiveId" clId="{BD670F7D-ACB7-429A-BB29-709D2AD5A228}" dt="2020-12-06T12:37:17.442" v="1660"/>
          <ac:spMkLst>
            <pc:docMk/>
            <pc:sldMk cId="0" sldId="276"/>
            <ac:spMk id="183" creationId="{F0D9FCB3-5818-42A5-A698-02410A075647}"/>
          </ac:spMkLst>
        </pc:spChg>
        <pc:spChg chg="mod">
          <ac:chgData name="Chemmala Ravi" userId="3180810a0a1728b2" providerId="LiveId" clId="{BD670F7D-ACB7-429A-BB29-709D2AD5A228}" dt="2020-12-06T12:37:17.442" v="1660"/>
          <ac:spMkLst>
            <pc:docMk/>
            <pc:sldMk cId="0" sldId="276"/>
            <ac:spMk id="184" creationId="{1E4C3869-2446-474E-B3AD-F6A054E645B6}"/>
          </ac:spMkLst>
        </pc:spChg>
        <pc:spChg chg="mod">
          <ac:chgData name="Chemmala Ravi" userId="3180810a0a1728b2" providerId="LiveId" clId="{BD670F7D-ACB7-429A-BB29-709D2AD5A228}" dt="2020-12-06T12:37:17.442" v="1660"/>
          <ac:spMkLst>
            <pc:docMk/>
            <pc:sldMk cId="0" sldId="276"/>
            <ac:spMk id="185" creationId="{817547EF-E85D-4DCD-9FEA-5D1F0441C399}"/>
          </ac:spMkLst>
        </pc:spChg>
        <pc:spChg chg="mod">
          <ac:chgData name="Chemmala Ravi" userId="3180810a0a1728b2" providerId="LiveId" clId="{BD670F7D-ACB7-429A-BB29-709D2AD5A228}" dt="2020-12-06T12:37:17.442" v="1660"/>
          <ac:spMkLst>
            <pc:docMk/>
            <pc:sldMk cId="0" sldId="276"/>
            <ac:spMk id="186" creationId="{84BD7A54-0F4C-42CC-9E39-8076688F09B5}"/>
          </ac:spMkLst>
        </pc:spChg>
        <pc:spChg chg="mod">
          <ac:chgData name="Chemmala Ravi" userId="3180810a0a1728b2" providerId="LiveId" clId="{BD670F7D-ACB7-429A-BB29-709D2AD5A228}" dt="2020-12-06T12:37:17.442" v="1660"/>
          <ac:spMkLst>
            <pc:docMk/>
            <pc:sldMk cId="0" sldId="276"/>
            <ac:spMk id="187" creationId="{B4432261-4A3F-44AA-8F9E-3C31A3E28688}"/>
          </ac:spMkLst>
        </pc:spChg>
        <pc:spChg chg="mod">
          <ac:chgData name="Chemmala Ravi" userId="3180810a0a1728b2" providerId="LiveId" clId="{BD670F7D-ACB7-429A-BB29-709D2AD5A228}" dt="2020-12-06T12:37:17.442" v="1660"/>
          <ac:spMkLst>
            <pc:docMk/>
            <pc:sldMk cId="0" sldId="276"/>
            <ac:spMk id="188" creationId="{AF1BE1D5-BDA5-4B3F-B511-304D88C3F466}"/>
          </ac:spMkLst>
        </pc:spChg>
        <pc:spChg chg="mod">
          <ac:chgData name="Chemmala Ravi" userId="3180810a0a1728b2" providerId="LiveId" clId="{BD670F7D-ACB7-429A-BB29-709D2AD5A228}" dt="2020-12-06T12:37:17.442" v="1660"/>
          <ac:spMkLst>
            <pc:docMk/>
            <pc:sldMk cId="0" sldId="276"/>
            <ac:spMk id="189" creationId="{34AFB810-5B67-41F4-8632-B46AE6726D5D}"/>
          </ac:spMkLst>
        </pc:spChg>
        <pc:spChg chg="mod">
          <ac:chgData name="Chemmala Ravi" userId="3180810a0a1728b2" providerId="LiveId" clId="{BD670F7D-ACB7-429A-BB29-709D2AD5A228}" dt="2020-12-06T12:37:17.442" v="1660"/>
          <ac:spMkLst>
            <pc:docMk/>
            <pc:sldMk cId="0" sldId="276"/>
            <ac:spMk id="190" creationId="{DAC65011-1333-48C9-B68C-67BBF4EE7C85}"/>
          </ac:spMkLst>
        </pc:spChg>
        <pc:spChg chg="mod">
          <ac:chgData name="Chemmala Ravi" userId="3180810a0a1728b2" providerId="LiveId" clId="{BD670F7D-ACB7-429A-BB29-709D2AD5A228}" dt="2020-12-06T12:37:17.442" v="1660"/>
          <ac:spMkLst>
            <pc:docMk/>
            <pc:sldMk cId="0" sldId="276"/>
            <ac:spMk id="191" creationId="{6FBE0930-9C78-4678-9151-AFCB723FA343}"/>
          </ac:spMkLst>
        </pc:spChg>
        <pc:spChg chg="mod">
          <ac:chgData name="Chemmala Ravi" userId="3180810a0a1728b2" providerId="LiveId" clId="{BD670F7D-ACB7-429A-BB29-709D2AD5A228}" dt="2020-12-06T12:37:17.442" v="1660"/>
          <ac:spMkLst>
            <pc:docMk/>
            <pc:sldMk cId="0" sldId="276"/>
            <ac:spMk id="192" creationId="{3DE8659D-291F-4139-B0CA-39C32BE5BA3D}"/>
          </ac:spMkLst>
        </pc:spChg>
        <pc:spChg chg="mod">
          <ac:chgData name="Chemmala Ravi" userId="3180810a0a1728b2" providerId="LiveId" clId="{BD670F7D-ACB7-429A-BB29-709D2AD5A228}" dt="2020-12-06T12:37:17.442" v="1660"/>
          <ac:spMkLst>
            <pc:docMk/>
            <pc:sldMk cId="0" sldId="276"/>
            <ac:spMk id="193" creationId="{2CA751C8-845F-4700-9B1E-1B5C97F618EE}"/>
          </ac:spMkLst>
        </pc:spChg>
        <pc:spChg chg="mod">
          <ac:chgData name="Chemmala Ravi" userId="3180810a0a1728b2" providerId="LiveId" clId="{BD670F7D-ACB7-429A-BB29-709D2AD5A228}" dt="2020-12-06T12:37:17.442" v="1660"/>
          <ac:spMkLst>
            <pc:docMk/>
            <pc:sldMk cId="0" sldId="276"/>
            <ac:spMk id="194" creationId="{57B6A247-6591-4513-AEF2-F5764F95D572}"/>
          </ac:spMkLst>
        </pc:spChg>
        <pc:spChg chg="mod">
          <ac:chgData name="Chemmala Ravi" userId="3180810a0a1728b2" providerId="LiveId" clId="{BD670F7D-ACB7-429A-BB29-709D2AD5A228}" dt="2020-12-06T12:37:17.442" v="1660"/>
          <ac:spMkLst>
            <pc:docMk/>
            <pc:sldMk cId="0" sldId="276"/>
            <ac:spMk id="195" creationId="{D6798548-A4EB-4DC5-82C2-25F28A047034}"/>
          </ac:spMkLst>
        </pc:spChg>
        <pc:spChg chg="mod">
          <ac:chgData name="Chemmala Ravi" userId="3180810a0a1728b2" providerId="LiveId" clId="{BD670F7D-ACB7-429A-BB29-709D2AD5A228}" dt="2020-12-06T12:37:17.442" v="1660"/>
          <ac:spMkLst>
            <pc:docMk/>
            <pc:sldMk cId="0" sldId="276"/>
            <ac:spMk id="196" creationId="{E32A26C6-0621-43F5-BE0A-CDE5095B70A7}"/>
          </ac:spMkLst>
        </pc:spChg>
        <pc:spChg chg="mod">
          <ac:chgData name="Chemmala Ravi" userId="3180810a0a1728b2" providerId="LiveId" clId="{BD670F7D-ACB7-429A-BB29-709D2AD5A228}" dt="2020-12-06T12:37:17.442" v="1660"/>
          <ac:spMkLst>
            <pc:docMk/>
            <pc:sldMk cId="0" sldId="276"/>
            <ac:spMk id="197" creationId="{B145F0C5-F237-41EA-B8DE-71968369C762}"/>
          </ac:spMkLst>
        </pc:spChg>
        <pc:spChg chg="mod">
          <ac:chgData name="Chemmala Ravi" userId="3180810a0a1728b2" providerId="LiveId" clId="{BD670F7D-ACB7-429A-BB29-709D2AD5A228}" dt="2020-12-06T12:37:17.442" v="1660"/>
          <ac:spMkLst>
            <pc:docMk/>
            <pc:sldMk cId="0" sldId="276"/>
            <ac:spMk id="198" creationId="{26CB3D90-F580-4D54-AFFB-AE735DF801FF}"/>
          </ac:spMkLst>
        </pc:spChg>
        <pc:spChg chg="mod">
          <ac:chgData name="Chemmala Ravi" userId="3180810a0a1728b2" providerId="LiveId" clId="{BD670F7D-ACB7-429A-BB29-709D2AD5A228}" dt="2020-12-06T12:37:17.442" v="1660"/>
          <ac:spMkLst>
            <pc:docMk/>
            <pc:sldMk cId="0" sldId="276"/>
            <ac:spMk id="199" creationId="{C50AF35C-3D4A-424B-89EB-E3BDC8E85D7F}"/>
          </ac:spMkLst>
        </pc:spChg>
        <pc:spChg chg="mod">
          <ac:chgData name="Chemmala Ravi" userId="3180810a0a1728b2" providerId="LiveId" clId="{BD670F7D-ACB7-429A-BB29-709D2AD5A228}" dt="2020-12-06T12:37:17.442" v="1660"/>
          <ac:spMkLst>
            <pc:docMk/>
            <pc:sldMk cId="0" sldId="276"/>
            <ac:spMk id="200" creationId="{8DB93216-2CF2-4B7A-A02B-50B0E3BF3AAB}"/>
          </ac:spMkLst>
        </pc:spChg>
        <pc:spChg chg="mod">
          <ac:chgData name="Chemmala Ravi" userId="3180810a0a1728b2" providerId="LiveId" clId="{BD670F7D-ACB7-429A-BB29-709D2AD5A228}" dt="2020-12-06T12:37:17.442" v="1660"/>
          <ac:spMkLst>
            <pc:docMk/>
            <pc:sldMk cId="0" sldId="276"/>
            <ac:spMk id="201" creationId="{51AC1001-72C7-469C-85AC-5D890AF36789}"/>
          </ac:spMkLst>
        </pc:spChg>
        <pc:spChg chg="mod">
          <ac:chgData name="Chemmala Ravi" userId="3180810a0a1728b2" providerId="LiveId" clId="{BD670F7D-ACB7-429A-BB29-709D2AD5A228}" dt="2020-12-06T12:37:17.442" v="1660"/>
          <ac:spMkLst>
            <pc:docMk/>
            <pc:sldMk cId="0" sldId="276"/>
            <ac:spMk id="202" creationId="{1FA8883E-3769-4719-B15E-1E18DEAE02C9}"/>
          </ac:spMkLst>
        </pc:spChg>
        <pc:spChg chg="mod">
          <ac:chgData name="Chemmala Ravi" userId="3180810a0a1728b2" providerId="LiveId" clId="{BD670F7D-ACB7-429A-BB29-709D2AD5A228}" dt="2020-12-06T12:37:17.442" v="1660"/>
          <ac:spMkLst>
            <pc:docMk/>
            <pc:sldMk cId="0" sldId="276"/>
            <ac:spMk id="203" creationId="{F2E8E59D-3DC8-4C35-85F4-B2931C8F88E9}"/>
          </ac:spMkLst>
        </pc:spChg>
        <pc:spChg chg="mod">
          <ac:chgData name="Chemmala Ravi" userId="3180810a0a1728b2" providerId="LiveId" clId="{BD670F7D-ACB7-429A-BB29-709D2AD5A228}" dt="2020-12-06T12:37:17.442" v="1660"/>
          <ac:spMkLst>
            <pc:docMk/>
            <pc:sldMk cId="0" sldId="276"/>
            <ac:spMk id="204" creationId="{0B7B42C9-F3A0-4B1D-AC9A-82198042C5A9}"/>
          </ac:spMkLst>
        </pc:spChg>
        <pc:spChg chg="mod">
          <ac:chgData name="Chemmala Ravi" userId="3180810a0a1728b2" providerId="LiveId" clId="{BD670F7D-ACB7-429A-BB29-709D2AD5A228}" dt="2020-12-06T12:37:17.442" v="1660"/>
          <ac:spMkLst>
            <pc:docMk/>
            <pc:sldMk cId="0" sldId="276"/>
            <ac:spMk id="205" creationId="{E8A9E104-D6DA-49C7-832B-D0CB9616D901}"/>
          </ac:spMkLst>
        </pc:spChg>
        <pc:spChg chg="mod">
          <ac:chgData name="Chemmala Ravi" userId="3180810a0a1728b2" providerId="LiveId" clId="{BD670F7D-ACB7-429A-BB29-709D2AD5A228}" dt="2020-12-06T12:37:17.442" v="1660"/>
          <ac:spMkLst>
            <pc:docMk/>
            <pc:sldMk cId="0" sldId="276"/>
            <ac:spMk id="206" creationId="{35852131-4E65-49A0-92F7-6A7EB1731443}"/>
          </ac:spMkLst>
        </pc:spChg>
        <pc:spChg chg="mod">
          <ac:chgData name="Chemmala Ravi" userId="3180810a0a1728b2" providerId="LiveId" clId="{BD670F7D-ACB7-429A-BB29-709D2AD5A228}" dt="2020-12-06T12:37:17.442" v="1660"/>
          <ac:spMkLst>
            <pc:docMk/>
            <pc:sldMk cId="0" sldId="276"/>
            <ac:spMk id="207" creationId="{39E98D24-2DAC-4D52-8CC7-98B70053D607}"/>
          </ac:spMkLst>
        </pc:spChg>
        <pc:spChg chg="mod">
          <ac:chgData name="Chemmala Ravi" userId="3180810a0a1728b2" providerId="LiveId" clId="{BD670F7D-ACB7-429A-BB29-709D2AD5A228}" dt="2020-12-06T12:37:17.442" v="1660"/>
          <ac:spMkLst>
            <pc:docMk/>
            <pc:sldMk cId="0" sldId="276"/>
            <ac:spMk id="208" creationId="{5FA473BC-EFE5-46EC-A22E-5A431216EE36}"/>
          </ac:spMkLst>
        </pc:spChg>
        <pc:spChg chg="mod">
          <ac:chgData name="Chemmala Ravi" userId="3180810a0a1728b2" providerId="LiveId" clId="{BD670F7D-ACB7-429A-BB29-709D2AD5A228}" dt="2020-12-06T12:37:17.442" v="1660"/>
          <ac:spMkLst>
            <pc:docMk/>
            <pc:sldMk cId="0" sldId="276"/>
            <ac:spMk id="209" creationId="{7543231F-48E7-4DB6-A912-FDFBC7CFA728}"/>
          </ac:spMkLst>
        </pc:spChg>
        <pc:spChg chg="mod">
          <ac:chgData name="Chemmala Ravi" userId="3180810a0a1728b2" providerId="LiveId" clId="{BD670F7D-ACB7-429A-BB29-709D2AD5A228}" dt="2020-12-06T12:37:17.442" v="1660"/>
          <ac:spMkLst>
            <pc:docMk/>
            <pc:sldMk cId="0" sldId="276"/>
            <ac:spMk id="210" creationId="{AA721E59-32E4-4021-BE37-8302F8431110}"/>
          </ac:spMkLst>
        </pc:spChg>
        <pc:spChg chg="mod">
          <ac:chgData name="Chemmala Ravi" userId="3180810a0a1728b2" providerId="LiveId" clId="{BD670F7D-ACB7-429A-BB29-709D2AD5A228}" dt="2020-12-06T12:37:17.442" v="1660"/>
          <ac:spMkLst>
            <pc:docMk/>
            <pc:sldMk cId="0" sldId="276"/>
            <ac:spMk id="211" creationId="{0413F28B-DC23-4A4F-99A0-21D92C9DA57E}"/>
          </ac:spMkLst>
        </pc:spChg>
        <pc:spChg chg="mod">
          <ac:chgData name="Chemmala Ravi" userId="3180810a0a1728b2" providerId="LiveId" clId="{BD670F7D-ACB7-429A-BB29-709D2AD5A228}" dt="2020-12-06T12:37:17.442" v="1660"/>
          <ac:spMkLst>
            <pc:docMk/>
            <pc:sldMk cId="0" sldId="276"/>
            <ac:spMk id="212" creationId="{40598E85-7D8B-4FC4-8BA8-44E6EA135332}"/>
          </ac:spMkLst>
        </pc:spChg>
        <pc:spChg chg="mod">
          <ac:chgData name="Chemmala Ravi" userId="3180810a0a1728b2" providerId="LiveId" clId="{BD670F7D-ACB7-429A-BB29-709D2AD5A228}" dt="2020-12-06T12:37:17.442" v="1660"/>
          <ac:spMkLst>
            <pc:docMk/>
            <pc:sldMk cId="0" sldId="276"/>
            <ac:spMk id="213" creationId="{10804ACF-5711-4BCD-9904-496579749E5A}"/>
          </ac:spMkLst>
        </pc:spChg>
        <pc:spChg chg="mod">
          <ac:chgData name="Chemmala Ravi" userId="3180810a0a1728b2" providerId="LiveId" clId="{BD670F7D-ACB7-429A-BB29-709D2AD5A228}" dt="2020-12-06T12:37:17.442" v="1660"/>
          <ac:spMkLst>
            <pc:docMk/>
            <pc:sldMk cId="0" sldId="276"/>
            <ac:spMk id="214" creationId="{D1502960-73FF-4D4E-A4D6-DBE3ACDDB2D2}"/>
          </ac:spMkLst>
        </pc:spChg>
        <pc:spChg chg="mod">
          <ac:chgData name="Chemmala Ravi" userId="3180810a0a1728b2" providerId="LiveId" clId="{BD670F7D-ACB7-429A-BB29-709D2AD5A228}" dt="2020-12-06T12:37:17.442" v="1660"/>
          <ac:spMkLst>
            <pc:docMk/>
            <pc:sldMk cId="0" sldId="276"/>
            <ac:spMk id="215" creationId="{FB54BB15-EB3C-4D9A-8CBB-2620676BA2B6}"/>
          </ac:spMkLst>
        </pc:spChg>
        <pc:spChg chg="mod">
          <ac:chgData name="Chemmala Ravi" userId="3180810a0a1728b2" providerId="LiveId" clId="{BD670F7D-ACB7-429A-BB29-709D2AD5A228}" dt="2020-12-06T12:37:17.442" v="1660"/>
          <ac:spMkLst>
            <pc:docMk/>
            <pc:sldMk cId="0" sldId="276"/>
            <ac:spMk id="216" creationId="{813DA800-4828-4F0F-AE3C-6F515D2D9B0E}"/>
          </ac:spMkLst>
        </pc:spChg>
        <pc:spChg chg="mod">
          <ac:chgData name="Chemmala Ravi" userId="3180810a0a1728b2" providerId="LiveId" clId="{BD670F7D-ACB7-429A-BB29-709D2AD5A228}" dt="2020-12-06T12:37:17.442" v="1660"/>
          <ac:spMkLst>
            <pc:docMk/>
            <pc:sldMk cId="0" sldId="276"/>
            <ac:spMk id="217" creationId="{AF5E9565-0AB7-40CC-8090-F502FBF7B328}"/>
          </ac:spMkLst>
        </pc:spChg>
        <pc:spChg chg="mod">
          <ac:chgData name="Chemmala Ravi" userId="3180810a0a1728b2" providerId="LiveId" clId="{BD670F7D-ACB7-429A-BB29-709D2AD5A228}" dt="2020-12-06T12:37:17.442" v="1660"/>
          <ac:spMkLst>
            <pc:docMk/>
            <pc:sldMk cId="0" sldId="276"/>
            <ac:spMk id="218" creationId="{C92A99B9-8B46-4EA8-89B8-F33B0E009712}"/>
          </ac:spMkLst>
        </pc:spChg>
        <pc:spChg chg="mod">
          <ac:chgData name="Chemmala Ravi" userId="3180810a0a1728b2" providerId="LiveId" clId="{BD670F7D-ACB7-429A-BB29-709D2AD5A228}" dt="2020-12-06T12:37:17.442" v="1660"/>
          <ac:spMkLst>
            <pc:docMk/>
            <pc:sldMk cId="0" sldId="276"/>
            <ac:spMk id="219" creationId="{3F46A9AF-72A3-4AA3-B413-1BDEA93A3FCA}"/>
          </ac:spMkLst>
        </pc:spChg>
        <pc:spChg chg="mod">
          <ac:chgData name="Chemmala Ravi" userId="3180810a0a1728b2" providerId="LiveId" clId="{BD670F7D-ACB7-429A-BB29-709D2AD5A228}" dt="2020-12-06T12:37:17.442" v="1660"/>
          <ac:spMkLst>
            <pc:docMk/>
            <pc:sldMk cId="0" sldId="276"/>
            <ac:spMk id="220" creationId="{A6F6E050-9A71-4EB2-8BDA-D9A8D85FA0BA}"/>
          </ac:spMkLst>
        </pc:spChg>
        <pc:spChg chg="mod">
          <ac:chgData name="Chemmala Ravi" userId="3180810a0a1728b2" providerId="LiveId" clId="{BD670F7D-ACB7-429A-BB29-709D2AD5A228}" dt="2020-12-06T12:37:17.442" v="1660"/>
          <ac:spMkLst>
            <pc:docMk/>
            <pc:sldMk cId="0" sldId="276"/>
            <ac:spMk id="221" creationId="{58E29EB2-FB77-48BD-B21E-B59E22A1226A}"/>
          </ac:spMkLst>
        </pc:spChg>
        <pc:spChg chg="mod">
          <ac:chgData name="Chemmala Ravi" userId="3180810a0a1728b2" providerId="LiveId" clId="{BD670F7D-ACB7-429A-BB29-709D2AD5A228}" dt="2020-12-06T12:37:17.442" v="1660"/>
          <ac:spMkLst>
            <pc:docMk/>
            <pc:sldMk cId="0" sldId="276"/>
            <ac:spMk id="222" creationId="{32E47A03-098E-4F74-BAC5-BF2A7DE36AE3}"/>
          </ac:spMkLst>
        </pc:spChg>
        <pc:spChg chg="mod">
          <ac:chgData name="Chemmala Ravi" userId="3180810a0a1728b2" providerId="LiveId" clId="{BD670F7D-ACB7-429A-BB29-709D2AD5A228}" dt="2020-12-06T12:37:17.442" v="1660"/>
          <ac:spMkLst>
            <pc:docMk/>
            <pc:sldMk cId="0" sldId="276"/>
            <ac:spMk id="223" creationId="{31638EA6-0E73-42D7-8FD1-C91E510B8DC1}"/>
          </ac:spMkLst>
        </pc:spChg>
        <pc:spChg chg="mod">
          <ac:chgData name="Chemmala Ravi" userId="3180810a0a1728b2" providerId="LiveId" clId="{BD670F7D-ACB7-429A-BB29-709D2AD5A228}" dt="2020-12-06T12:37:17.442" v="1660"/>
          <ac:spMkLst>
            <pc:docMk/>
            <pc:sldMk cId="0" sldId="276"/>
            <ac:spMk id="224" creationId="{418FCF75-3298-4E96-B77F-81793E201331}"/>
          </ac:spMkLst>
        </pc:spChg>
        <pc:spChg chg="mod">
          <ac:chgData name="Chemmala Ravi" userId="3180810a0a1728b2" providerId="LiveId" clId="{BD670F7D-ACB7-429A-BB29-709D2AD5A228}" dt="2020-12-06T12:37:17.442" v="1660"/>
          <ac:spMkLst>
            <pc:docMk/>
            <pc:sldMk cId="0" sldId="276"/>
            <ac:spMk id="225" creationId="{681109DA-EE9A-4D6E-86EE-38DB4E11820D}"/>
          </ac:spMkLst>
        </pc:spChg>
        <pc:spChg chg="mod">
          <ac:chgData name="Chemmala Ravi" userId="3180810a0a1728b2" providerId="LiveId" clId="{BD670F7D-ACB7-429A-BB29-709D2AD5A228}" dt="2020-12-06T12:37:17.442" v="1660"/>
          <ac:spMkLst>
            <pc:docMk/>
            <pc:sldMk cId="0" sldId="276"/>
            <ac:spMk id="226" creationId="{55AA95BE-8A10-4E04-BCB1-641CCF47C566}"/>
          </ac:spMkLst>
        </pc:spChg>
        <pc:spChg chg="mod">
          <ac:chgData name="Chemmala Ravi" userId="3180810a0a1728b2" providerId="LiveId" clId="{BD670F7D-ACB7-429A-BB29-709D2AD5A228}" dt="2020-12-06T12:37:17.442" v="1660"/>
          <ac:spMkLst>
            <pc:docMk/>
            <pc:sldMk cId="0" sldId="276"/>
            <ac:spMk id="227" creationId="{BD4D88F3-3E26-4511-94B1-2F2211E3CC06}"/>
          </ac:spMkLst>
        </pc:spChg>
        <pc:spChg chg="mod">
          <ac:chgData name="Chemmala Ravi" userId="3180810a0a1728b2" providerId="LiveId" clId="{BD670F7D-ACB7-429A-BB29-709D2AD5A228}" dt="2020-12-06T12:37:17.442" v="1660"/>
          <ac:spMkLst>
            <pc:docMk/>
            <pc:sldMk cId="0" sldId="276"/>
            <ac:spMk id="228" creationId="{1B9CF2DD-760E-48BC-838B-676F27F86E80}"/>
          </ac:spMkLst>
        </pc:spChg>
        <pc:spChg chg="mod">
          <ac:chgData name="Chemmala Ravi" userId="3180810a0a1728b2" providerId="LiveId" clId="{BD670F7D-ACB7-429A-BB29-709D2AD5A228}" dt="2020-12-06T12:37:17.442" v="1660"/>
          <ac:spMkLst>
            <pc:docMk/>
            <pc:sldMk cId="0" sldId="276"/>
            <ac:spMk id="229" creationId="{0D74A047-9AF9-431C-A3BC-7052FE104024}"/>
          </ac:spMkLst>
        </pc:spChg>
        <pc:spChg chg="mod">
          <ac:chgData name="Chemmala Ravi" userId="3180810a0a1728b2" providerId="LiveId" clId="{BD670F7D-ACB7-429A-BB29-709D2AD5A228}" dt="2020-12-06T12:37:17.442" v="1660"/>
          <ac:spMkLst>
            <pc:docMk/>
            <pc:sldMk cId="0" sldId="276"/>
            <ac:spMk id="230" creationId="{3A15BA29-FB75-4727-ABE5-20DD1C65E3D0}"/>
          </ac:spMkLst>
        </pc:spChg>
        <pc:spChg chg="mod">
          <ac:chgData name="Chemmala Ravi" userId="3180810a0a1728b2" providerId="LiveId" clId="{BD670F7D-ACB7-429A-BB29-709D2AD5A228}" dt="2020-12-06T12:37:17.442" v="1660"/>
          <ac:spMkLst>
            <pc:docMk/>
            <pc:sldMk cId="0" sldId="276"/>
            <ac:spMk id="231" creationId="{43E502FC-21EC-4978-8AB2-C6D2B1E04F10}"/>
          </ac:spMkLst>
        </pc:spChg>
        <pc:spChg chg="mod">
          <ac:chgData name="Chemmala Ravi" userId="3180810a0a1728b2" providerId="LiveId" clId="{BD670F7D-ACB7-429A-BB29-709D2AD5A228}" dt="2020-12-06T12:37:17.442" v="1660"/>
          <ac:spMkLst>
            <pc:docMk/>
            <pc:sldMk cId="0" sldId="276"/>
            <ac:spMk id="232" creationId="{56BEE563-C978-4387-8D94-8FC353B34D89}"/>
          </ac:spMkLst>
        </pc:spChg>
        <pc:spChg chg="mod">
          <ac:chgData name="Chemmala Ravi" userId="3180810a0a1728b2" providerId="LiveId" clId="{BD670F7D-ACB7-429A-BB29-709D2AD5A228}" dt="2020-12-06T12:37:17.442" v="1660"/>
          <ac:spMkLst>
            <pc:docMk/>
            <pc:sldMk cId="0" sldId="276"/>
            <ac:spMk id="233" creationId="{DAA60006-2BA2-4AD0-B713-BAE4B74AB949}"/>
          </ac:spMkLst>
        </pc:spChg>
        <pc:spChg chg="mod">
          <ac:chgData name="Chemmala Ravi" userId="3180810a0a1728b2" providerId="LiveId" clId="{BD670F7D-ACB7-429A-BB29-709D2AD5A228}" dt="2020-12-06T12:37:17.442" v="1660"/>
          <ac:spMkLst>
            <pc:docMk/>
            <pc:sldMk cId="0" sldId="276"/>
            <ac:spMk id="234" creationId="{BB818E68-EC91-423C-AB16-D01F66273EF7}"/>
          </ac:spMkLst>
        </pc:spChg>
        <pc:spChg chg="mod">
          <ac:chgData name="Chemmala Ravi" userId="3180810a0a1728b2" providerId="LiveId" clId="{BD670F7D-ACB7-429A-BB29-709D2AD5A228}" dt="2020-12-06T12:37:17.442" v="1660"/>
          <ac:spMkLst>
            <pc:docMk/>
            <pc:sldMk cId="0" sldId="276"/>
            <ac:spMk id="235" creationId="{4BBF7058-B213-4B96-B273-6CD26386B787}"/>
          </ac:spMkLst>
        </pc:spChg>
        <pc:spChg chg="mod">
          <ac:chgData name="Chemmala Ravi" userId="3180810a0a1728b2" providerId="LiveId" clId="{BD670F7D-ACB7-429A-BB29-709D2AD5A228}" dt="2020-12-06T12:37:17.442" v="1660"/>
          <ac:spMkLst>
            <pc:docMk/>
            <pc:sldMk cId="0" sldId="276"/>
            <ac:spMk id="236" creationId="{7EAA7086-CD0C-427D-934E-056FBDBF9A36}"/>
          </ac:spMkLst>
        </pc:spChg>
        <pc:spChg chg="mod">
          <ac:chgData name="Chemmala Ravi" userId="3180810a0a1728b2" providerId="LiveId" clId="{BD670F7D-ACB7-429A-BB29-709D2AD5A228}" dt="2020-12-06T12:37:17.442" v="1660"/>
          <ac:spMkLst>
            <pc:docMk/>
            <pc:sldMk cId="0" sldId="276"/>
            <ac:spMk id="237" creationId="{AB5C0711-F568-49DF-BF18-9BFF4133990F}"/>
          </ac:spMkLst>
        </pc:spChg>
        <pc:spChg chg="mod">
          <ac:chgData name="Chemmala Ravi" userId="3180810a0a1728b2" providerId="LiveId" clId="{BD670F7D-ACB7-429A-BB29-709D2AD5A228}" dt="2020-12-06T12:37:17.442" v="1660"/>
          <ac:spMkLst>
            <pc:docMk/>
            <pc:sldMk cId="0" sldId="276"/>
            <ac:spMk id="238" creationId="{CAB552F0-5A2C-49C1-B610-4447101B8BFD}"/>
          </ac:spMkLst>
        </pc:spChg>
        <pc:spChg chg="mod">
          <ac:chgData name="Chemmala Ravi" userId="3180810a0a1728b2" providerId="LiveId" clId="{BD670F7D-ACB7-429A-BB29-709D2AD5A228}" dt="2020-12-06T12:37:17.442" v="1660"/>
          <ac:spMkLst>
            <pc:docMk/>
            <pc:sldMk cId="0" sldId="276"/>
            <ac:spMk id="239" creationId="{E0E794D1-C8F9-4E63-B49F-EE5DB56885AD}"/>
          </ac:spMkLst>
        </pc:spChg>
        <pc:spChg chg="mod">
          <ac:chgData name="Chemmala Ravi" userId="3180810a0a1728b2" providerId="LiveId" clId="{BD670F7D-ACB7-429A-BB29-709D2AD5A228}" dt="2020-12-06T12:37:17.442" v="1660"/>
          <ac:spMkLst>
            <pc:docMk/>
            <pc:sldMk cId="0" sldId="276"/>
            <ac:spMk id="240" creationId="{D081FBF5-8F15-46BF-A106-CF0B09902E43}"/>
          </ac:spMkLst>
        </pc:spChg>
        <pc:spChg chg="mod">
          <ac:chgData name="Chemmala Ravi" userId="3180810a0a1728b2" providerId="LiveId" clId="{BD670F7D-ACB7-429A-BB29-709D2AD5A228}" dt="2020-12-06T12:37:17.442" v="1660"/>
          <ac:spMkLst>
            <pc:docMk/>
            <pc:sldMk cId="0" sldId="276"/>
            <ac:spMk id="241" creationId="{67CD5B4A-63BE-40E1-96DE-92F5227B13DE}"/>
          </ac:spMkLst>
        </pc:spChg>
        <pc:spChg chg="mod">
          <ac:chgData name="Chemmala Ravi" userId="3180810a0a1728b2" providerId="LiveId" clId="{BD670F7D-ACB7-429A-BB29-709D2AD5A228}" dt="2020-12-06T12:37:17.442" v="1660"/>
          <ac:spMkLst>
            <pc:docMk/>
            <pc:sldMk cId="0" sldId="276"/>
            <ac:spMk id="242" creationId="{4E036513-BF3D-4AA8-952B-CF2FE6D235D7}"/>
          </ac:spMkLst>
        </pc:spChg>
        <pc:spChg chg="mod">
          <ac:chgData name="Chemmala Ravi" userId="3180810a0a1728b2" providerId="LiveId" clId="{BD670F7D-ACB7-429A-BB29-709D2AD5A228}" dt="2020-12-06T12:37:17.442" v="1660"/>
          <ac:spMkLst>
            <pc:docMk/>
            <pc:sldMk cId="0" sldId="276"/>
            <ac:spMk id="243" creationId="{50257311-DA70-4D45-B766-82A898C13751}"/>
          </ac:spMkLst>
        </pc:spChg>
        <pc:spChg chg="mod">
          <ac:chgData name="Chemmala Ravi" userId="3180810a0a1728b2" providerId="LiveId" clId="{BD670F7D-ACB7-429A-BB29-709D2AD5A228}" dt="2020-12-06T12:37:17.442" v="1660"/>
          <ac:spMkLst>
            <pc:docMk/>
            <pc:sldMk cId="0" sldId="276"/>
            <ac:spMk id="244" creationId="{7BB73FA9-D59B-4CE6-808F-6E0EFF477172}"/>
          </ac:spMkLst>
        </pc:spChg>
        <pc:spChg chg="mod">
          <ac:chgData name="Chemmala Ravi" userId="3180810a0a1728b2" providerId="LiveId" clId="{BD670F7D-ACB7-429A-BB29-709D2AD5A228}" dt="2020-12-06T12:37:17.442" v="1660"/>
          <ac:spMkLst>
            <pc:docMk/>
            <pc:sldMk cId="0" sldId="276"/>
            <ac:spMk id="245" creationId="{68E5928B-5F84-4811-BF5A-C2259C89FAF6}"/>
          </ac:spMkLst>
        </pc:spChg>
        <pc:spChg chg="mod">
          <ac:chgData name="Chemmala Ravi" userId="3180810a0a1728b2" providerId="LiveId" clId="{BD670F7D-ACB7-429A-BB29-709D2AD5A228}" dt="2020-12-06T12:37:17.442" v="1660"/>
          <ac:spMkLst>
            <pc:docMk/>
            <pc:sldMk cId="0" sldId="276"/>
            <ac:spMk id="246" creationId="{CD8A629A-21E5-41D9-AA14-2313F708364E}"/>
          </ac:spMkLst>
        </pc:spChg>
        <pc:spChg chg="mod">
          <ac:chgData name="Chemmala Ravi" userId="3180810a0a1728b2" providerId="LiveId" clId="{BD670F7D-ACB7-429A-BB29-709D2AD5A228}" dt="2020-12-06T12:37:17.442" v="1660"/>
          <ac:spMkLst>
            <pc:docMk/>
            <pc:sldMk cId="0" sldId="276"/>
            <ac:spMk id="247" creationId="{0EEB6F36-2B17-47B0-A2B8-23C4C609277E}"/>
          </ac:spMkLst>
        </pc:spChg>
        <pc:spChg chg="mod">
          <ac:chgData name="Chemmala Ravi" userId="3180810a0a1728b2" providerId="LiveId" clId="{BD670F7D-ACB7-429A-BB29-709D2AD5A228}" dt="2020-12-06T12:37:17.442" v="1660"/>
          <ac:spMkLst>
            <pc:docMk/>
            <pc:sldMk cId="0" sldId="276"/>
            <ac:spMk id="248" creationId="{D7F9AD29-46FA-4A9E-9BC7-C49C0F6D6C54}"/>
          </ac:spMkLst>
        </pc:spChg>
        <pc:spChg chg="mod">
          <ac:chgData name="Chemmala Ravi" userId="3180810a0a1728b2" providerId="LiveId" clId="{BD670F7D-ACB7-429A-BB29-709D2AD5A228}" dt="2020-12-06T12:37:17.442" v="1660"/>
          <ac:spMkLst>
            <pc:docMk/>
            <pc:sldMk cId="0" sldId="276"/>
            <ac:spMk id="249" creationId="{8E9E2E44-3BBB-46A6-8C41-FFB810433732}"/>
          </ac:spMkLst>
        </pc:spChg>
        <pc:spChg chg="mod">
          <ac:chgData name="Chemmala Ravi" userId="3180810a0a1728b2" providerId="LiveId" clId="{BD670F7D-ACB7-429A-BB29-709D2AD5A228}" dt="2020-12-06T12:37:17.442" v="1660"/>
          <ac:spMkLst>
            <pc:docMk/>
            <pc:sldMk cId="0" sldId="276"/>
            <ac:spMk id="250" creationId="{CBBF365F-7377-4969-AF52-7F37E6A4B78E}"/>
          </ac:spMkLst>
        </pc:spChg>
        <pc:spChg chg="mod">
          <ac:chgData name="Chemmala Ravi" userId="3180810a0a1728b2" providerId="LiveId" clId="{BD670F7D-ACB7-429A-BB29-709D2AD5A228}" dt="2020-12-06T12:37:17.442" v="1660"/>
          <ac:spMkLst>
            <pc:docMk/>
            <pc:sldMk cId="0" sldId="276"/>
            <ac:spMk id="251" creationId="{9AFEFA70-6370-4447-BCAB-CF2498B9F689}"/>
          </ac:spMkLst>
        </pc:spChg>
        <pc:spChg chg="mod">
          <ac:chgData name="Chemmala Ravi" userId="3180810a0a1728b2" providerId="LiveId" clId="{BD670F7D-ACB7-429A-BB29-709D2AD5A228}" dt="2020-12-06T12:37:17.442" v="1660"/>
          <ac:spMkLst>
            <pc:docMk/>
            <pc:sldMk cId="0" sldId="276"/>
            <ac:spMk id="252" creationId="{0A493644-2834-4DA3-8AEF-B33D134B464F}"/>
          </ac:spMkLst>
        </pc:spChg>
        <pc:spChg chg="mod">
          <ac:chgData name="Chemmala Ravi" userId="3180810a0a1728b2" providerId="LiveId" clId="{BD670F7D-ACB7-429A-BB29-709D2AD5A228}" dt="2020-12-06T12:37:17.442" v="1660"/>
          <ac:spMkLst>
            <pc:docMk/>
            <pc:sldMk cId="0" sldId="276"/>
            <ac:spMk id="253" creationId="{1B0CA7A3-ED52-4391-AE88-9412D59E7FD1}"/>
          </ac:spMkLst>
        </pc:spChg>
        <pc:spChg chg="mod">
          <ac:chgData name="Chemmala Ravi" userId="3180810a0a1728b2" providerId="LiveId" clId="{BD670F7D-ACB7-429A-BB29-709D2AD5A228}" dt="2020-12-06T12:37:17.442" v="1660"/>
          <ac:spMkLst>
            <pc:docMk/>
            <pc:sldMk cId="0" sldId="276"/>
            <ac:spMk id="254" creationId="{882E456F-52CC-45BD-B932-01DE89832D55}"/>
          </ac:spMkLst>
        </pc:spChg>
        <pc:spChg chg="mod">
          <ac:chgData name="Chemmala Ravi" userId="3180810a0a1728b2" providerId="LiveId" clId="{BD670F7D-ACB7-429A-BB29-709D2AD5A228}" dt="2020-12-06T12:37:17.442" v="1660"/>
          <ac:spMkLst>
            <pc:docMk/>
            <pc:sldMk cId="0" sldId="276"/>
            <ac:spMk id="255" creationId="{0C4DB05E-AC7A-49D4-9680-7436DB44F2AB}"/>
          </ac:spMkLst>
        </pc:spChg>
        <pc:spChg chg="mod">
          <ac:chgData name="Chemmala Ravi" userId="3180810a0a1728b2" providerId="LiveId" clId="{BD670F7D-ACB7-429A-BB29-709D2AD5A228}" dt="2020-12-06T12:37:17.442" v="1660"/>
          <ac:spMkLst>
            <pc:docMk/>
            <pc:sldMk cId="0" sldId="276"/>
            <ac:spMk id="256" creationId="{A7D7ED56-2BBA-4E10-9A13-C7F4219DEF14}"/>
          </ac:spMkLst>
        </pc:spChg>
        <pc:spChg chg="mod">
          <ac:chgData name="Chemmala Ravi" userId="3180810a0a1728b2" providerId="LiveId" clId="{BD670F7D-ACB7-429A-BB29-709D2AD5A228}" dt="2020-12-06T12:37:17.442" v="1660"/>
          <ac:spMkLst>
            <pc:docMk/>
            <pc:sldMk cId="0" sldId="276"/>
            <ac:spMk id="257" creationId="{B94A5766-ECC4-498B-BEC1-BFDD1BC57318}"/>
          </ac:spMkLst>
        </pc:spChg>
        <pc:spChg chg="mod">
          <ac:chgData name="Chemmala Ravi" userId="3180810a0a1728b2" providerId="LiveId" clId="{BD670F7D-ACB7-429A-BB29-709D2AD5A228}" dt="2020-12-06T12:37:17.442" v="1660"/>
          <ac:spMkLst>
            <pc:docMk/>
            <pc:sldMk cId="0" sldId="276"/>
            <ac:spMk id="258" creationId="{4554A76A-19BD-49F3-82D0-4D53B994A48D}"/>
          </ac:spMkLst>
        </pc:spChg>
        <pc:spChg chg="mod">
          <ac:chgData name="Chemmala Ravi" userId="3180810a0a1728b2" providerId="LiveId" clId="{BD670F7D-ACB7-429A-BB29-709D2AD5A228}" dt="2020-12-06T12:37:17.442" v="1660"/>
          <ac:spMkLst>
            <pc:docMk/>
            <pc:sldMk cId="0" sldId="276"/>
            <ac:spMk id="259" creationId="{B9B74B09-9F0C-4386-B8AC-DF36B198D414}"/>
          </ac:spMkLst>
        </pc:spChg>
        <pc:spChg chg="mod">
          <ac:chgData name="Chemmala Ravi" userId="3180810a0a1728b2" providerId="LiveId" clId="{BD670F7D-ACB7-429A-BB29-709D2AD5A228}" dt="2020-12-06T12:37:17.442" v="1660"/>
          <ac:spMkLst>
            <pc:docMk/>
            <pc:sldMk cId="0" sldId="276"/>
            <ac:spMk id="260" creationId="{61982206-9653-47C9-8CFF-4E7274257E14}"/>
          </ac:spMkLst>
        </pc:spChg>
        <pc:spChg chg="mod">
          <ac:chgData name="Chemmala Ravi" userId="3180810a0a1728b2" providerId="LiveId" clId="{BD670F7D-ACB7-429A-BB29-709D2AD5A228}" dt="2020-12-06T12:37:17.442" v="1660"/>
          <ac:spMkLst>
            <pc:docMk/>
            <pc:sldMk cId="0" sldId="276"/>
            <ac:spMk id="261" creationId="{790A665A-16BE-47D3-B5DA-62A325281026}"/>
          </ac:spMkLst>
        </pc:spChg>
        <pc:spChg chg="mod">
          <ac:chgData name="Chemmala Ravi" userId="3180810a0a1728b2" providerId="LiveId" clId="{BD670F7D-ACB7-429A-BB29-709D2AD5A228}" dt="2020-12-06T12:37:17.442" v="1660"/>
          <ac:spMkLst>
            <pc:docMk/>
            <pc:sldMk cId="0" sldId="276"/>
            <ac:spMk id="262" creationId="{9DF14271-53BE-4F39-BADA-4AC79A5620B2}"/>
          </ac:spMkLst>
        </pc:spChg>
        <pc:spChg chg="mod">
          <ac:chgData name="Chemmala Ravi" userId="3180810a0a1728b2" providerId="LiveId" clId="{BD670F7D-ACB7-429A-BB29-709D2AD5A228}" dt="2020-12-06T12:37:17.442" v="1660"/>
          <ac:spMkLst>
            <pc:docMk/>
            <pc:sldMk cId="0" sldId="276"/>
            <ac:spMk id="263" creationId="{06B8E6DC-151F-419B-A859-8E0120ADCB0F}"/>
          </ac:spMkLst>
        </pc:spChg>
        <pc:spChg chg="mod">
          <ac:chgData name="Chemmala Ravi" userId="3180810a0a1728b2" providerId="LiveId" clId="{BD670F7D-ACB7-429A-BB29-709D2AD5A228}" dt="2020-12-06T12:37:17.442" v="1660"/>
          <ac:spMkLst>
            <pc:docMk/>
            <pc:sldMk cId="0" sldId="276"/>
            <ac:spMk id="264" creationId="{2861BE5B-8321-4721-9DB4-7839E41EC310}"/>
          </ac:spMkLst>
        </pc:spChg>
        <pc:spChg chg="mod">
          <ac:chgData name="Chemmala Ravi" userId="3180810a0a1728b2" providerId="LiveId" clId="{BD670F7D-ACB7-429A-BB29-709D2AD5A228}" dt="2020-12-06T12:37:17.442" v="1660"/>
          <ac:spMkLst>
            <pc:docMk/>
            <pc:sldMk cId="0" sldId="276"/>
            <ac:spMk id="265" creationId="{CFFE999B-8DEE-4316-90EA-A7757D85163A}"/>
          </ac:spMkLst>
        </pc:spChg>
        <pc:spChg chg="mod">
          <ac:chgData name="Chemmala Ravi" userId="3180810a0a1728b2" providerId="LiveId" clId="{BD670F7D-ACB7-429A-BB29-709D2AD5A228}" dt="2020-12-06T12:37:17.442" v="1660"/>
          <ac:spMkLst>
            <pc:docMk/>
            <pc:sldMk cId="0" sldId="276"/>
            <ac:spMk id="266" creationId="{BCC49D81-F33C-49DC-8396-9D9B198B3A39}"/>
          </ac:spMkLst>
        </pc:spChg>
        <pc:spChg chg="add mod">
          <ac:chgData name="Chemmala Ravi" userId="3180810a0a1728b2" providerId="LiveId" clId="{BD670F7D-ACB7-429A-BB29-709D2AD5A228}" dt="2020-12-06T12:37:33.951" v="1665" actId="1076"/>
          <ac:spMkLst>
            <pc:docMk/>
            <pc:sldMk cId="0" sldId="276"/>
            <ac:spMk id="267" creationId="{9353CBA3-1F6D-4740-B441-F4A742684A4D}"/>
          </ac:spMkLst>
        </pc:spChg>
        <pc:spChg chg="del mod">
          <ac:chgData name="Chemmala Ravi" userId="3180810a0a1728b2" providerId="LiveId" clId="{BD670F7D-ACB7-429A-BB29-709D2AD5A228}" dt="2020-12-05T06:09:38.199" v="24" actId="21"/>
          <ac:spMkLst>
            <pc:docMk/>
            <pc:sldMk cId="0" sldId="276"/>
            <ac:spMk id="5398" creationId="{00000000-0000-0000-0000-000000000000}"/>
          </ac:spMkLst>
        </pc:spChg>
        <pc:spChg chg="del">
          <ac:chgData name="Chemmala Ravi" userId="3180810a0a1728b2" providerId="LiveId" clId="{BD670F7D-ACB7-429A-BB29-709D2AD5A228}" dt="2020-12-05T06:09:17.380" v="18" actId="478"/>
          <ac:spMkLst>
            <pc:docMk/>
            <pc:sldMk cId="0" sldId="276"/>
            <ac:spMk id="5399" creationId="{00000000-0000-0000-0000-000000000000}"/>
          </ac:spMkLst>
        </pc:spChg>
        <pc:spChg chg="del">
          <ac:chgData name="Chemmala Ravi" userId="3180810a0a1728b2" providerId="LiveId" clId="{BD670F7D-ACB7-429A-BB29-709D2AD5A228}" dt="2020-12-05T06:09:22.660" v="20" actId="478"/>
          <ac:spMkLst>
            <pc:docMk/>
            <pc:sldMk cId="0" sldId="276"/>
            <ac:spMk id="5400" creationId="{00000000-0000-0000-0000-000000000000}"/>
          </ac:spMkLst>
        </pc:spChg>
        <pc:grpChg chg="del mod">
          <ac:chgData name="Chemmala Ravi" userId="3180810a0a1728b2" providerId="LiveId" clId="{BD670F7D-ACB7-429A-BB29-709D2AD5A228}" dt="2020-12-06T12:37:06.126" v="1658" actId="21"/>
          <ac:grpSpMkLst>
            <pc:docMk/>
            <pc:sldMk cId="0" sldId="276"/>
            <ac:grpSpMk id="5" creationId="{A16F63E1-0791-4AD3-B22A-21145849FFC9}"/>
          </ac:grpSpMkLst>
        </pc:grpChg>
        <pc:grpChg chg="add mod">
          <ac:chgData name="Chemmala Ravi" userId="3180810a0a1728b2" providerId="LiveId" clId="{BD670F7D-ACB7-429A-BB29-709D2AD5A228}" dt="2020-12-06T12:37:27.464" v="1663" actId="1076"/>
          <ac:grpSpMkLst>
            <pc:docMk/>
            <pc:sldMk cId="0" sldId="276"/>
            <ac:grpSpMk id="137" creationId="{4A54C983-B74C-48FA-BF12-84ACF057FF2C}"/>
          </ac:grpSpMkLst>
        </pc:grpChg>
        <pc:grpChg chg="mod">
          <ac:chgData name="Chemmala Ravi" userId="3180810a0a1728b2" providerId="LiveId" clId="{BD670F7D-ACB7-429A-BB29-709D2AD5A228}" dt="2020-12-06T12:37:17.442" v="1660"/>
          <ac:grpSpMkLst>
            <pc:docMk/>
            <pc:sldMk cId="0" sldId="276"/>
            <ac:grpSpMk id="139" creationId="{15349B3D-FA9D-407D-AF82-679BF840FE07}"/>
          </ac:grpSpMkLst>
        </pc:grpChg>
        <pc:picChg chg="add mod">
          <ac:chgData name="Chemmala Ravi" userId="3180810a0a1728b2" providerId="LiveId" clId="{BD670F7D-ACB7-429A-BB29-709D2AD5A228}" dt="2020-12-05T06:09:56.876" v="28" actId="1076"/>
          <ac:picMkLst>
            <pc:docMk/>
            <pc:sldMk cId="0" sldId="276"/>
            <ac:picMk id="4" creationId="{972EA120-DE1D-4E56-BE69-8300C148E030}"/>
          </ac:picMkLst>
        </pc:picChg>
      </pc:sldChg>
      <pc:sldChg chg="modSp mod ord">
        <pc:chgData name="Chemmala Ravi" userId="3180810a0a1728b2" providerId="LiveId" clId="{BD670F7D-ACB7-429A-BB29-709D2AD5A228}" dt="2020-12-06T07:38:52.652" v="1292"/>
        <pc:sldMkLst>
          <pc:docMk/>
          <pc:sldMk cId="0" sldId="277"/>
        </pc:sldMkLst>
        <pc:grpChg chg="mod">
          <ac:chgData name="Chemmala Ravi" userId="3180810a0a1728b2" providerId="LiveId" clId="{BD670F7D-ACB7-429A-BB29-709D2AD5A228}" dt="2020-12-06T07:20:57.583" v="945" actId="14100"/>
          <ac:grpSpMkLst>
            <pc:docMk/>
            <pc:sldMk cId="0" sldId="277"/>
            <ac:grpSpMk id="5648" creationId="{00000000-0000-0000-0000-000000000000}"/>
          </ac:grpSpMkLst>
        </pc:grpChg>
      </pc:sldChg>
      <pc:sldChg chg="del">
        <pc:chgData name="Chemmala Ravi" userId="3180810a0a1728b2" providerId="LiveId" clId="{BD670F7D-ACB7-429A-BB29-709D2AD5A228}" dt="2020-12-05T06:10:40.466" v="30" actId="47"/>
        <pc:sldMkLst>
          <pc:docMk/>
          <pc:sldMk cId="0" sldId="278"/>
        </pc:sldMkLst>
      </pc:sldChg>
      <pc:sldChg chg="del">
        <pc:chgData name="Chemmala Ravi" userId="3180810a0a1728b2" providerId="LiveId" clId="{BD670F7D-ACB7-429A-BB29-709D2AD5A228}" dt="2020-12-05T06:10:43.235" v="31" actId="47"/>
        <pc:sldMkLst>
          <pc:docMk/>
          <pc:sldMk cId="0" sldId="279"/>
        </pc:sldMkLst>
      </pc:sldChg>
      <pc:sldChg chg="del">
        <pc:chgData name="Chemmala Ravi" userId="3180810a0a1728b2" providerId="LiveId" clId="{BD670F7D-ACB7-429A-BB29-709D2AD5A228}" dt="2020-12-05T06:10:44.052" v="32" actId="47"/>
        <pc:sldMkLst>
          <pc:docMk/>
          <pc:sldMk cId="0" sldId="280"/>
        </pc:sldMkLst>
      </pc:sldChg>
      <pc:sldChg chg="del">
        <pc:chgData name="Chemmala Ravi" userId="3180810a0a1728b2" providerId="LiveId" clId="{BD670F7D-ACB7-429A-BB29-709D2AD5A228}" dt="2020-12-06T07:38:40.977" v="1276" actId="47"/>
        <pc:sldMkLst>
          <pc:docMk/>
          <pc:sldMk cId="0" sldId="281"/>
        </pc:sldMkLst>
      </pc:sldChg>
      <pc:sldChg chg="del">
        <pc:chgData name="Chemmala Ravi" userId="3180810a0a1728b2" providerId="LiveId" clId="{BD670F7D-ACB7-429A-BB29-709D2AD5A228}" dt="2020-12-06T07:38:41.604" v="1277" actId="47"/>
        <pc:sldMkLst>
          <pc:docMk/>
          <pc:sldMk cId="0" sldId="282"/>
        </pc:sldMkLst>
      </pc:sldChg>
      <pc:sldChg chg="del">
        <pc:chgData name="Chemmala Ravi" userId="3180810a0a1728b2" providerId="LiveId" clId="{BD670F7D-ACB7-429A-BB29-709D2AD5A228}" dt="2020-12-06T07:38:41.668" v="1278" actId="47"/>
        <pc:sldMkLst>
          <pc:docMk/>
          <pc:sldMk cId="0" sldId="283"/>
        </pc:sldMkLst>
      </pc:sldChg>
      <pc:sldChg chg="del">
        <pc:chgData name="Chemmala Ravi" userId="3180810a0a1728b2" providerId="LiveId" clId="{BD670F7D-ACB7-429A-BB29-709D2AD5A228}" dt="2020-12-06T07:38:42.260" v="1279" actId="47"/>
        <pc:sldMkLst>
          <pc:docMk/>
          <pc:sldMk cId="0" sldId="284"/>
        </pc:sldMkLst>
      </pc:sldChg>
      <pc:sldChg chg="del">
        <pc:chgData name="Chemmala Ravi" userId="3180810a0a1728b2" providerId="LiveId" clId="{BD670F7D-ACB7-429A-BB29-709D2AD5A228}" dt="2020-12-06T07:38:42.719" v="1280" actId="47"/>
        <pc:sldMkLst>
          <pc:docMk/>
          <pc:sldMk cId="0" sldId="285"/>
        </pc:sldMkLst>
      </pc:sldChg>
      <pc:sldChg chg="del">
        <pc:chgData name="Chemmala Ravi" userId="3180810a0a1728b2" providerId="LiveId" clId="{BD670F7D-ACB7-429A-BB29-709D2AD5A228}" dt="2020-12-06T07:38:43.164" v="1281" actId="47"/>
        <pc:sldMkLst>
          <pc:docMk/>
          <pc:sldMk cId="0" sldId="286"/>
        </pc:sldMkLst>
      </pc:sldChg>
      <pc:sldChg chg="del">
        <pc:chgData name="Chemmala Ravi" userId="3180810a0a1728b2" providerId="LiveId" clId="{BD670F7D-ACB7-429A-BB29-709D2AD5A228}" dt="2020-12-06T07:38:43.635" v="1282" actId="47"/>
        <pc:sldMkLst>
          <pc:docMk/>
          <pc:sldMk cId="0" sldId="287"/>
        </pc:sldMkLst>
      </pc:sldChg>
      <pc:sldChg chg="del">
        <pc:chgData name="Chemmala Ravi" userId="3180810a0a1728b2" providerId="LiveId" clId="{BD670F7D-ACB7-429A-BB29-709D2AD5A228}" dt="2020-12-06T07:38:44.193" v="1283" actId="47"/>
        <pc:sldMkLst>
          <pc:docMk/>
          <pc:sldMk cId="0" sldId="288"/>
        </pc:sldMkLst>
      </pc:sldChg>
      <pc:sldChg chg="del">
        <pc:chgData name="Chemmala Ravi" userId="3180810a0a1728b2" providerId="LiveId" clId="{BD670F7D-ACB7-429A-BB29-709D2AD5A228}" dt="2020-12-06T07:38:44.634" v="1284" actId="47"/>
        <pc:sldMkLst>
          <pc:docMk/>
          <pc:sldMk cId="0" sldId="289"/>
        </pc:sldMkLst>
      </pc:sldChg>
      <pc:sldChg chg="del">
        <pc:chgData name="Chemmala Ravi" userId="3180810a0a1728b2" providerId="LiveId" clId="{BD670F7D-ACB7-429A-BB29-709D2AD5A228}" dt="2020-12-06T07:38:44.895" v="1285" actId="47"/>
        <pc:sldMkLst>
          <pc:docMk/>
          <pc:sldMk cId="0" sldId="290"/>
        </pc:sldMkLst>
      </pc:sldChg>
      <pc:sldChg chg="del">
        <pc:chgData name="Chemmala Ravi" userId="3180810a0a1728b2" providerId="LiveId" clId="{BD670F7D-ACB7-429A-BB29-709D2AD5A228}" dt="2020-12-06T07:38:45.490" v="1286" actId="47"/>
        <pc:sldMkLst>
          <pc:docMk/>
          <pc:sldMk cId="0" sldId="291"/>
        </pc:sldMkLst>
      </pc:sldChg>
      <pc:sldChg chg="del">
        <pc:chgData name="Chemmala Ravi" userId="3180810a0a1728b2" providerId="LiveId" clId="{BD670F7D-ACB7-429A-BB29-709D2AD5A228}" dt="2020-12-06T07:38:45.950" v="1287" actId="47"/>
        <pc:sldMkLst>
          <pc:docMk/>
          <pc:sldMk cId="0" sldId="292"/>
        </pc:sldMkLst>
      </pc:sldChg>
      <pc:sldChg chg="del">
        <pc:chgData name="Chemmala Ravi" userId="3180810a0a1728b2" providerId="LiveId" clId="{BD670F7D-ACB7-429A-BB29-709D2AD5A228}" dt="2020-12-06T07:38:46.368" v="1288" actId="47"/>
        <pc:sldMkLst>
          <pc:docMk/>
          <pc:sldMk cId="0" sldId="293"/>
        </pc:sldMkLst>
      </pc:sldChg>
      <pc:sldChg chg="addSp delSp modSp new mod ord modTransition">
        <pc:chgData name="Chemmala Ravi" userId="3180810a0a1728b2" providerId="LiveId" clId="{BD670F7D-ACB7-429A-BB29-709D2AD5A228}" dt="2020-12-06T07:56:17.792" v="1466"/>
        <pc:sldMkLst>
          <pc:docMk/>
          <pc:sldMk cId="829689929" sldId="294"/>
        </pc:sldMkLst>
        <pc:spChg chg="del">
          <ac:chgData name="Chemmala Ravi" userId="3180810a0a1728b2" providerId="LiveId" clId="{BD670F7D-ACB7-429A-BB29-709D2AD5A228}" dt="2020-12-06T07:04:47.890" v="601" actId="478"/>
          <ac:spMkLst>
            <pc:docMk/>
            <pc:sldMk cId="829689929" sldId="294"/>
            <ac:spMk id="2" creationId="{CAED2F65-CD20-420E-B25D-45E3FE0DA43A}"/>
          </ac:spMkLst>
        </pc:spChg>
        <pc:spChg chg="del">
          <ac:chgData name="Chemmala Ravi" userId="3180810a0a1728b2" providerId="LiveId" clId="{BD670F7D-ACB7-429A-BB29-709D2AD5A228}" dt="2020-12-06T07:04:43.846" v="600" actId="478"/>
          <ac:spMkLst>
            <pc:docMk/>
            <pc:sldMk cId="829689929" sldId="294"/>
            <ac:spMk id="3" creationId="{E116F35B-908D-4082-A5C0-95D9FDEF6B2A}"/>
          </ac:spMkLst>
        </pc:spChg>
        <pc:spChg chg="mod">
          <ac:chgData name="Chemmala Ravi" userId="3180810a0a1728b2" providerId="LiveId" clId="{BD670F7D-ACB7-429A-BB29-709D2AD5A228}" dt="2020-12-06T06:51:46.761" v="429"/>
          <ac:spMkLst>
            <pc:docMk/>
            <pc:sldMk cId="829689929" sldId="294"/>
            <ac:spMk id="5" creationId="{FC945E25-B4FD-45F8-A299-8E1A826E3CC6}"/>
          </ac:spMkLst>
        </pc:spChg>
        <pc:spChg chg="mod">
          <ac:chgData name="Chemmala Ravi" userId="3180810a0a1728b2" providerId="LiveId" clId="{BD670F7D-ACB7-429A-BB29-709D2AD5A228}" dt="2020-12-06T06:51:46.761" v="429"/>
          <ac:spMkLst>
            <pc:docMk/>
            <pc:sldMk cId="829689929" sldId="294"/>
            <ac:spMk id="6" creationId="{7D23E359-A799-442A-B0C7-2C56A9072B7A}"/>
          </ac:spMkLst>
        </pc:spChg>
        <pc:spChg chg="mod">
          <ac:chgData name="Chemmala Ravi" userId="3180810a0a1728b2" providerId="LiveId" clId="{BD670F7D-ACB7-429A-BB29-709D2AD5A228}" dt="2020-12-06T06:51:46.761" v="429"/>
          <ac:spMkLst>
            <pc:docMk/>
            <pc:sldMk cId="829689929" sldId="294"/>
            <ac:spMk id="7" creationId="{04B33FE0-4347-4282-9519-8ABB6DED108B}"/>
          </ac:spMkLst>
        </pc:spChg>
        <pc:spChg chg="mod">
          <ac:chgData name="Chemmala Ravi" userId="3180810a0a1728b2" providerId="LiveId" clId="{BD670F7D-ACB7-429A-BB29-709D2AD5A228}" dt="2020-12-06T06:51:46.761" v="429"/>
          <ac:spMkLst>
            <pc:docMk/>
            <pc:sldMk cId="829689929" sldId="294"/>
            <ac:spMk id="8" creationId="{412DB169-ED08-48D0-AB6D-D6BA9AF56761}"/>
          </ac:spMkLst>
        </pc:spChg>
        <pc:spChg chg="mod">
          <ac:chgData name="Chemmala Ravi" userId="3180810a0a1728b2" providerId="LiveId" clId="{BD670F7D-ACB7-429A-BB29-709D2AD5A228}" dt="2020-12-06T06:51:46.761" v="429"/>
          <ac:spMkLst>
            <pc:docMk/>
            <pc:sldMk cId="829689929" sldId="294"/>
            <ac:spMk id="9" creationId="{9143FE50-D6CE-444D-A05C-54FDC7523D6B}"/>
          </ac:spMkLst>
        </pc:spChg>
        <pc:spChg chg="mod">
          <ac:chgData name="Chemmala Ravi" userId="3180810a0a1728b2" providerId="LiveId" clId="{BD670F7D-ACB7-429A-BB29-709D2AD5A228}" dt="2020-12-06T06:51:46.761" v="429"/>
          <ac:spMkLst>
            <pc:docMk/>
            <pc:sldMk cId="829689929" sldId="294"/>
            <ac:spMk id="10" creationId="{51D2D371-18BB-41C3-BFC7-D90E4682E5BC}"/>
          </ac:spMkLst>
        </pc:spChg>
        <pc:spChg chg="mod">
          <ac:chgData name="Chemmala Ravi" userId="3180810a0a1728b2" providerId="LiveId" clId="{BD670F7D-ACB7-429A-BB29-709D2AD5A228}" dt="2020-12-06T06:51:46.761" v="429"/>
          <ac:spMkLst>
            <pc:docMk/>
            <pc:sldMk cId="829689929" sldId="294"/>
            <ac:spMk id="11" creationId="{FC60B0BD-F788-48B6-A2DD-86CAAA879646}"/>
          </ac:spMkLst>
        </pc:spChg>
        <pc:spChg chg="mod">
          <ac:chgData name="Chemmala Ravi" userId="3180810a0a1728b2" providerId="LiveId" clId="{BD670F7D-ACB7-429A-BB29-709D2AD5A228}" dt="2020-12-06T06:51:46.761" v="429"/>
          <ac:spMkLst>
            <pc:docMk/>
            <pc:sldMk cId="829689929" sldId="294"/>
            <ac:spMk id="12" creationId="{0085B007-CB52-4810-AE75-C68F59DEA0CA}"/>
          </ac:spMkLst>
        </pc:spChg>
        <pc:spChg chg="mod">
          <ac:chgData name="Chemmala Ravi" userId="3180810a0a1728b2" providerId="LiveId" clId="{BD670F7D-ACB7-429A-BB29-709D2AD5A228}" dt="2020-12-06T06:51:46.761" v="429"/>
          <ac:spMkLst>
            <pc:docMk/>
            <pc:sldMk cId="829689929" sldId="294"/>
            <ac:spMk id="13" creationId="{E1CC387D-3C1F-4D5B-B66A-E2DF0E50FF80}"/>
          </ac:spMkLst>
        </pc:spChg>
        <pc:spChg chg="mod">
          <ac:chgData name="Chemmala Ravi" userId="3180810a0a1728b2" providerId="LiveId" clId="{BD670F7D-ACB7-429A-BB29-709D2AD5A228}" dt="2020-12-06T06:51:46.761" v="429"/>
          <ac:spMkLst>
            <pc:docMk/>
            <pc:sldMk cId="829689929" sldId="294"/>
            <ac:spMk id="14" creationId="{A5345650-CB4D-4418-AA57-941D68CF6C9F}"/>
          </ac:spMkLst>
        </pc:spChg>
        <pc:spChg chg="mod">
          <ac:chgData name="Chemmala Ravi" userId="3180810a0a1728b2" providerId="LiveId" clId="{BD670F7D-ACB7-429A-BB29-709D2AD5A228}" dt="2020-12-06T06:51:46.761" v="429"/>
          <ac:spMkLst>
            <pc:docMk/>
            <pc:sldMk cId="829689929" sldId="294"/>
            <ac:spMk id="15" creationId="{2643B930-4211-4B13-8BC4-75B4C0994786}"/>
          </ac:spMkLst>
        </pc:spChg>
        <pc:spChg chg="mod">
          <ac:chgData name="Chemmala Ravi" userId="3180810a0a1728b2" providerId="LiveId" clId="{BD670F7D-ACB7-429A-BB29-709D2AD5A228}" dt="2020-12-06T06:51:46.761" v="429"/>
          <ac:spMkLst>
            <pc:docMk/>
            <pc:sldMk cId="829689929" sldId="294"/>
            <ac:spMk id="16" creationId="{60A7D976-F467-4E12-B796-D0609C0B4389}"/>
          </ac:spMkLst>
        </pc:spChg>
        <pc:spChg chg="mod">
          <ac:chgData name="Chemmala Ravi" userId="3180810a0a1728b2" providerId="LiveId" clId="{BD670F7D-ACB7-429A-BB29-709D2AD5A228}" dt="2020-12-06T06:51:46.761" v="429"/>
          <ac:spMkLst>
            <pc:docMk/>
            <pc:sldMk cId="829689929" sldId="294"/>
            <ac:spMk id="17" creationId="{9D6505B7-01AF-491F-A8D0-D4D64112B615}"/>
          </ac:spMkLst>
        </pc:spChg>
        <pc:spChg chg="mod">
          <ac:chgData name="Chemmala Ravi" userId="3180810a0a1728b2" providerId="LiveId" clId="{BD670F7D-ACB7-429A-BB29-709D2AD5A228}" dt="2020-12-06T06:51:46.761" v="429"/>
          <ac:spMkLst>
            <pc:docMk/>
            <pc:sldMk cId="829689929" sldId="294"/>
            <ac:spMk id="18" creationId="{68AE59BE-8F39-4846-AD92-DEDABA49ADB1}"/>
          </ac:spMkLst>
        </pc:spChg>
        <pc:spChg chg="mod">
          <ac:chgData name="Chemmala Ravi" userId="3180810a0a1728b2" providerId="LiveId" clId="{BD670F7D-ACB7-429A-BB29-709D2AD5A228}" dt="2020-12-06T06:51:46.761" v="429"/>
          <ac:spMkLst>
            <pc:docMk/>
            <pc:sldMk cId="829689929" sldId="294"/>
            <ac:spMk id="19" creationId="{0056B575-1BEB-4840-9F41-EBE93423BF6E}"/>
          </ac:spMkLst>
        </pc:spChg>
        <pc:spChg chg="mod">
          <ac:chgData name="Chemmala Ravi" userId="3180810a0a1728b2" providerId="LiveId" clId="{BD670F7D-ACB7-429A-BB29-709D2AD5A228}" dt="2020-12-06T06:51:46.761" v="429"/>
          <ac:spMkLst>
            <pc:docMk/>
            <pc:sldMk cId="829689929" sldId="294"/>
            <ac:spMk id="20" creationId="{8593E6A8-C25B-41A1-BAE6-4602F0AC9685}"/>
          </ac:spMkLst>
        </pc:spChg>
        <pc:spChg chg="mod">
          <ac:chgData name="Chemmala Ravi" userId="3180810a0a1728b2" providerId="LiveId" clId="{BD670F7D-ACB7-429A-BB29-709D2AD5A228}" dt="2020-12-06T06:51:46.761" v="429"/>
          <ac:spMkLst>
            <pc:docMk/>
            <pc:sldMk cId="829689929" sldId="294"/>
            <ac:spMk id="21" creationId="{5E917DBD-8ED2-4DB0-B509-7E8AA3383E93}"/>
          </ac:spMkLst>
        </pc:spChg>
        <pc:spChg chg="mod">
          <ac:chgData name="Chemmala Ravi" userId="3180810a0a1728b2" providerId="LiveId" clId="{BD670F7D-ACB7-429A-BB29-709D2AD5A228}" dt="2020-12-06T06:51:46.761" v="429"/>
          <ac:spMkLst>
            <pc:docMk/>
            <pc:sldMk cId="829689929" sldId="294"/>
            <ac:spMk id="22" creationId="{A493D016-E6DB-4FFC-B2E1-393C6D23A72B}"/>
          </ac:spMkLst>
        </pc:spChg>
        <pc:spChg chg="mod">
          <ac:chgData name="Chemmala Ravi" userId="3180810a0a1728b2" providerId="LiveId" clId="{BD670F7D-ACB7-429A-BB29-709D2AD5A228}" dt="2020-12-06T06:51:46.761" v="429"/>
          <ac:spMkLst>
            <pc:docMk/>
            <pc:sldMk cId="829689929" sldId="294"/>
            <ac:spMk id="23" creationId="{2102F028-7EA0-4B13-BC56-E7EDAB1378C7}"/>
          </ac:spMkLst>
        </pc:spChg>
        <pc:spChg chg="mod">
          <ac:chgData name="Chemmala Ravi" userId="3180810a0a1728b2" providerId="LiveId" clId="{BD670F7D-ACB7-429A-BB29-709D2AD5A228}" dt="2020-12-06T06:51:46.761" v="429"/>
          <ac:spMkLst>
            <pc:docMk/>
            <pc:sldMk cId="829689929" sldId="294"/>
            <ac:spMk id="24" creationId="{5D988D50-9E8F-424B-AEFA-2F1633ECAFC1}"/>
          </ac:spMkLst>
        </pc:spChg>
        <pc:spChg chg="mod">
          <ac:chgData name="Chemmala Ravi" userId="3180810a0a1728b2" providerId="LiveId" clId="{BD670F7D-ACB7-429A-BB29-709D2AD5A228}" dt="2020-12-06T06:51:46.761" v="429"/>
          <ac:spMkLst>
            <pc:docMk/>
            <pc:sldMk cId="829689929" sldId="294"/>
            <ac:spMk id="25" creationId="{378D7917-99DA-4005-A12D-4D6DFF2EB039}"/>
          </ac:spMkLst>
        </pc:spChg>
        <pc:spChg chg="mod">
          <ac:chgData name="Chemmala Ravi" userId="3180810a0a1728b2" providerId="LiveId" clId="{BD670F7D-ACB7-429A-BB29-709D2AD5A228}" dt="2020-12-06T06:51:46.761" v="429"/>
          <ac:spMkLst>
            <pc:docMk/>
            <pc:sldMk cId="829689929" sldId="294"/>
            <ac:spMk id="26" creationId="{42093BE1-47B6-4DB9-B7D1-2D306ECA79FC}"/>
          </ac:spMkLst>
        </pc:spChg>
        <pc:spChg chg="mod">
          <ac:chgData name="Chemmala Ravi" userId="3180810a0a1728b2" providerId="LiveId" clId="{BD670F7D-ACB7-429A-BB29-709D2AD5A228}" dt="2020-12-06T06:51:46.761" v="429"/>
          <ac:spMkLst>
            <pc:docMk/>
            <pc:sldMk cId="829689929" sldId="294"/>
            <ac:spMk id="27" creationId="{01EEAAE2-4AD3-492F-8942-F4DBE48BB7D2}"/>
          </ac:spMkLst>
        </pc:spChg>
        <pc:spChg chg="mod">
          <ac:chgData name="Chemmala Ravi" userId="3180810a0a1728b2" providerId="LiveId" clId="{BD670F7D-ACB7-429A-BB29-709D2AD5A228}" dt="2020-12-06T06:51:46.761" v="429"/>
          <ac:spMkLst>
            <pc:docMk/>
            <pc:sldMk cId="829689929" sldId="294"/>
            <ac:spMk id="28" creationId="{51E98E07-1890-4A42-B027-9F41C3047226}"/>
          </ac:spMkLst>
        </pc:spChg>
        <pc:spChg chg="mod">
          <ac:chgData name="Chemmala Ravi" userId="3180810a0a1728b2" providerId="LiveId" clId="{BD670F7D-ACB7-429A-BB29-709D2AD5A228}" dt="2020-12-06T06:51:46.761" v="429"/>
          <ac:spMkLst>
            <pc:docMk/>
            <pc:sldMk cId="829689929" sldId="294"/>
            <ac:spMk id="29" creationId="{EA6CD327-49E1-49C4-856F-C73801EEACD8}"/>
          </ac:spMkLst>
        </pc:spChg>
        <pc:spChg chg="mod">
          <ac:chgData name="Chemmala Ravi" userId="3180810a0a1728b2" providerId="LiveId" clId="{BD670F7D-ACB7-429A-BB29-709D2AD5A228}" dt="2020-12-06T06:51:46.761" v="429"/>
          <ac:spMkLst>
            <pc:docMk/>
            <pc:sldMk cId="829689929" sldId="294"/>
            <ac:spMk id="30" creationId="{5B24F6BE-0B96-4687-A4FA-DAACBBE634CF}"/>
          </ac:spMkLst>
        </pc:spChg>
        <pc:spChg chg="mod">
          <ac:chgData name="Chemmala Ravi" userId="3180810a0a1728b2" providerId="LiveId" clId="{BD670F7D-ACB7-429A-BB29-709D2AD5A228}" dt="2020-12-06T06:51:46.761" v="429"/>
          <ac:spMkLst>
            <pc:docMk/>
            <pc:sldMk cId="829689929" sldId="294"/>
            <ac:spMk id="31" creationId="{2FC8672B-F58C-4548-A284-DD037F6E2BAA}"/>
          </ac:spMkLst>
        </pc:spChg>
        <pc:spChg chg="add mod">
          <ac:chgData name="Chemmala Ravi" userId="3180810a0a1728b2" providerId="LiveId" clId="{BD670F7D-ACB7-429A-BB29-709D2AD5A228}" dt="2020-12-06T07:49:40.254" v="1427" actId="1076"/>
          <ac:spMkLst>
            <pc:docMk/>
            <pc:sldMk cId="829689929" sldId="294"/>
            <ac:spMk id="33" creationId="{A35215B5-2173-4A94-8426-5C704736FC34}"/>
          </ac:spMkLst>
        </pc:spChg>
        <pc:spChg chg="add mod">
          <ac:chgData name="Chemmala Ravi" userId="3180810a0a1728b2" providerId="LiveId" clId="{BD670F7D-ACB7-429A-BB29-709D2AD5A228}" dt="2020-12-06T07:49:32.688" v="1426" actId="1076"/>
          <ac:spMkLst>
            <pc:docMk/>
            <pc:sldMk cId="829689929" sldId="294"/>
            <ac:spMk id="35" creationId="{3688E23B-D217-4111-AF94-C0E01BFFD403}"/>
          </ac:spMkLst>
        </pc:spChg>
        <pc:spChg chg="add mod">
          <ac:chgData name="Chemmala Ravi" userId="3180810a0a1728b2" providerId="LiveId" clId="{BD670F7D-ACB7-429A-BB29-709D2AD5A228}" dt="2020-12-06T07:52:13.890" v="1445" actId="113"/>
          <ac:spMkLst>
            <pc:docMk/>
            <pc:sldMk cId="829689929" sldId="294"/>
            <ac:spMk id="36" creationId="{24161929-FE53-46C8-9D09-AFFA25AF93D8}"/>
          </ac:spMkLst>
        </pc:spChg>
        <pc:grpChg chg="add mod">
          <ac:chgData name="Chemmala Ravi" userId="3180810a0a1728b2" providerId="LiveId" clId="{BD670F7D-ACB7-429A-BB29-709D2AD5A228}" dt="2020-12-06T07:09:35.294" v="633" actId="1076"/>
          <ac:grpSpMkLst>
            <pc:docMk/>
            <pc:sldMk cId="829689929" sldId="294"/>
            <ac:grpSpMk id="4" creationId="{3AD9DD29-BFA9-4379-B2F5-80895DC02C7D}"/>
          </ac:grpSpMkLst>
        </pc:grpChg>
      </pc:sldChg>
      <pc:sldChg chg="addSp delSp modSp new mod modTransition">
        <pc:chgData name="Chemmala Ravi" userId="3180810a0a1728b2" providerId="LiveId" clId="{BD670F7D-ACB7-429A-BB29-709D2AD5A228}" dt="2020-12-06T07:58:10.534" v="1478"/>
        <pc:sldMkLst>
          <pc:docMk/>
          <pc:sldMk cId="566455834" sldId="295"/>
        </pc:sldMkLst>
        <pc:spChg chg="del">
          <ac:chgData name="Chemmala Ravi" userId="3180810a0a1728b2" providerId="LiveId" clId="{BD670F7D-ACB7-429A-BB29-709D2AD5A228}" dt="2020-12-06T07:18:45.803" v="871" actId="478"/>
          <ac:spMkLst>
            <pc:docMk/>
            <pc:sldMk cId="566455834" sldId="295"/>
            <ac:spMk id="2" creationId="{7640328B-8E5C-460C-8DB1-0F244789A259}"/>
          </ac:spMkLst>
        </pc:spChg>
        <pc:spChg chg="mod">
          <ac:chgData name="Chemmala Ravi" userId="3180810a0a1728b2" providerId="LiveId" clId="{BD670F7D-ACB7-429A-BB29-709D2AD5A228}" dt="2020-12-06T07:18:47.770" v="872"/>
          <ac:spMkLst>
            <pc:docMk/>
            <pc:sldMk cId="566455834" sldId="295"/>
            <ac:spMk id="4" creationId="{3D5E043C-BC01-4C84-8C40-3DF880DA2897}"/>
          </ac:spMkLst>
        </pc:spChg>
        <pc:spChg chg="mod">
          <ac:chgData name="Chemmala Ravi" userId="3180810a0a1728b2" providerId="LiveId" clId="{BD670F7D-ACB7-429A-BB29-709D2AD5A228}" dt="2020-12-06T07:18:47.770" v="872"/>
          <ac:spMkLst>
            <pc:docMk/>
            <pc:sldMk cId="566455834" sldId="295"/>
            <ac:spMk id="5" creationId="{B4E5A06E-8E78-44CA-AA0C-2E86E51DE6F8}"/>
          </ac:spMkLst>
        </pc:spChg>
        <pc:spChg chg="mod">
          <ac:chgData name="Chemmala Ravi" userId="3180810a0a1728b2" providerId="LiveId" clId="{BD670F7D-ACB7-429A-BB29-709D2AD5A228}" dt="2020-12-06T07:18:47.770" v="872"/>
          <ac:spMkLst>
            <pc:docMk/>
            <pc:sldMk cId="566455834" sldId="295"/>
            <ac:spMk id="6" creationId="{AD181098-86FA-45C1-A32E-40C0A0279610}"/>
          </ac:spMkLst>
        </pc:spChg>
        <pc:spChg chg="mod">
          <ac:chgData name="Chemmala Ravi" userId="3180810a0a1728b2" providerId="LiveId" clId="{BD670F7D-ACB7-429A-BB29-709D2AD5A228}" dt="2020-12-06T07:18:47.770" v="872"/>
          <ac:spMkLst>
            <pc:docMk/>
            <pc:sldMk cId="566455834" sldId="295"/>
            <ac:spMk id="7" creationId="{C71F4725-2AE8-4B0B-BC89-2933EA440DEC}"/>
          </ac:spMkLst>
        </pc:spChg>
        <pc:spChg chg="mod">
          <ac:chgData name="Chemmala Ravi" userId="3180810a0a1728b2" providerId="LiveId" clId="{BD670F7D-ACB7-429A-BB29-709D2AD5A228}" dt="2020-12-06T07:18:47.770" v="872"/>
          <ac:spMkLst>
            <pc:docMk/>
            <pc:sldMk cId="566455834" sldId="295"/>
            <ac:spMk id="8" creationId="{D3B369AD-AB18-44F2-8256-90F85349F31A}"/>
          </ac:spMkLst>
        </pc:spChg>
        <pc:spChg chg="mod">
          <ac:chgData name="Chemmala Ravi" userId="3180810a0a1728b2" providerId="LiveId" clId="{BD670F7D-ACB7-429A-BB29-709D2AD5A228}" dt="2020-12-06T07:18:47.770" v="872"/>
          <ac:spMkLst>
            <pc:docMk/>
            <pc:sldMk cId="566455834" sldId="295"/>
            <ac:spMk id="9" creationId="{CEAB4FF8-25C7-443C-9D6C-897CC6419F73}"/>
          </ac:spMkLst>
        </pc:spChg>
        <pc:spChg chg="mod">
          <ac:chgData name="Chemmala Ravi" userId="3180810a0a1728b2" providerId="LiveId" clId="{BD670F7D-ACB7-429A-BB29-709D2AD5A228}" dt="2020-12-06T07:18:47.770" v="872"/>
          <ac:spMkLst>
            <pc:docMk/>
            <pc:sldMk cId="566455834" sldId="295"/>
            <ac:spMk id="10" creationId="{DD330775-88A6-4276-904F-EB4D271BE9F9}"/>
          </ac:spMkLst>
        </pc:spChg>
        <pc:spChg chg="mod">
          <ac:chgData name="Chemmala Ravi" userId="3180810a0a1728b2" providerId="LiveId" clId="{BD670F7D-ACB7-429A-BB29-709D2AD5A228}" dt="2020-12-06T07:18:47.770" v="872"/>
          <ac:spMkLst>
            <pc:docMk/>
            <pc:sldMk cId="566455834" sldId="295"/>
            <ac:spMk id="11" creationId="{FCBBCF2F-7DA4-43C7-97FA-7FAA7216CDFD}"/>
          </ac:spMkLst>
        </pc:spChg>
        <pc:spChg chg="mod">
          <ac:chgData name="Chemmala Ravi" userId="3180810a0a1728b2" providerId="LiveId" clId="{BD670F7D-ACB7-429A-BB29-709D2AD5A228}" dt="2020-12-06T07:18:47.770" v="872"/>
          <ac:spMkLst>
            <pc:docMk/>
            <pc:sldMk cId="566455834" sldId="295"/>
            <ac:spMk id="12" creationId="{1C7315DA-4510-4857-BBE9-83054BB15E5E}"/>
          </ac:spMkLst>
        </pc:spChg>
        <pc:spChg chg="mod">
          <ac:chgData name="Chemmala Ravi" userId="3180810a0a1728b2" providerId="LiveId" clId="{BD670F7D-ACB7-429A-BB29-709D2AD5A228}" dt="2020-12-06T07:18:47.770" v="872"/>
          <ac:spMkLst>
            <pc:docMk/>
            <pc:sldMk cId="566455834" sldId="295"/>
            <ac:spMk id="13" creationId="{ABB741F7-36AA-4A42-B206-CE41C43E4440}"/>
          </ac:spMkLst>
        </pc:spChg>
        <pc:spChg chg="mod">
          <ac:chgData name="Chemmala Ravi" userId="3180810a0a1728b2" providerId="LiveId" clId="{BD670F7D-ACB7-429A-BB29-709D2AD5A228}" dt="2020-12-06T07:18:47.770" v="872"/>
          <ac:spMkLst>
            <pc:docMk/>
            <pc:sldMk cId="566455834" sldId="295"/>
            <ac:spMk id="14" creationId="{6A36DDFA-58AA-4EB6-9670-B6DD5066321D}"/>
          </ac:spMkLst>
        </pc:spChg>
        <pc:spChg chg="mod">
          <ac:chgData name="Chemmala Ravi" userId="3180810a0a1728b2" providerId="LiveId" clId="{BD670F7D-ACB7-429A-BB29-709D2AD5A228}" dt="2020-12-06T07:18:47.770" v="872"/>
          <ac:spMkLst>
            <pc:docMk/>
            <pc:sldMk cId="566455834" sldId="295"/>
            <ac:spMk id="15" creationId="{BA1F7CFB-ED25-4B78-99AE-92465556F8FC}"/>
          </ac:spMkLst>
        </pc:spChg>
        <pc:spChg chg="mod">
          <ac:chgData name="Chemmala Ravi" userId="3180810a0a1728b2" providerId="LiveId" clId="{BD670F7D-ACB7-429A-BB29-709D2AD5A228}" dt="2020-12-06T07:18:47.770" v="872"/>
          <ac:spMkLst>
            <pc:docMk/>
            <pc:sldMk cId="566455834" sldId="295"/>
            <ac:spMk id="16" creationId="{F4FA7700-9B06-499F-BB2D-223645C58C4C}"/>
          </ac:spMkLst>
        </pc:spChg>
        <pc:spChg chg="mod">
          <ac:chgData name="Chemmala Ravi" userId="3180810a0a1728b2" providerId="LiveId" clId="{BD670F7D-ACB7-429A-BB29-709D2AD5A228}" dt="2020-12-06T07:18:47.770" v="872"/>
          <ac:spMkLst>
            <pc:docMk/>
            <pc:sldMk cId="566455834" sldId="295"/>
            <ac:spMk id="17" creationId="{B6D2FF9C-9EEE-4435-9326-AE71C6199633}"/>
          </ac:spMkLst>
        </pc:spChg>
        <pc:spChg chg="mod">
          <ac:chgData name="Chemmala Ravi" userId="3180810a0a1728b2" providerId="LiveId" clId="{BD670F7D-ACB7-429A-BB29-709D2AD5A228}" dt="2020-12-06T07:18:47.770" v="872"/>
          <ac:spMkLst>
            <pc:docMk/>
            <pc:sldMk cId="566455834" sldId="295"/>
            <ac:spMk id="18" creationId="{F8B19A6B-9CE5-4293-A647-EDF36A190816}"/>
          </ac:spMkLst>
        </pc:spChg>
        <pc:spChg chg="mod">
          <ac:chgData name="Chemmala Ravi" userId="3180810a0a1728b2" providerId="LiveId" clId="{BD670F7D-ACB7-429A-BB29-709D2AD5A228}" dt="2020-12-06T07:18:47.770" v="872"/>
          <ac:spMkLst>
            <pc:docMk/>
            <pc:sldMk cId="566455834" sldId="295"/>
            <ac:spMk id="19" creationId="{137E7BD1-EF32-4277-90BF-1F85C02392CA}"/>
          </ac:spMkLst>
        </pc:spChg>
        <pc:spChg chg="mod">
          <ac:chgData name="Chemmala Ravi" userId="3180810a0a1728b2" providerId="LiveId" clId="{BD670F7D-ACB7-429A-BB29-709D2AD5A228}" dt="2020-12-06T07:18:47.770" v="872"/>
          <ac:spMkLst>
            <pc:docMk/>
            <pc:sldMk cId="566455834" sldId="295"/>
            <ac:spMk id="20" creationId="{7A0822C1-611D-45F4-B453-551D6D2DBE76}"/>
          </ac:spMkLst>
        </pc:spChg>
        <pc:spChg chg="mod">
          <ac:chgData name="Chemmala Ravi" userId="3180810a0a1728b2" providerId="LiveId" clId="{BD670F7D-ACB7-429A-BB29-709D2AD5A228}" dt="2020-12-06T07:18:47.770" v="872"/>
          <ac:spMkLst>
            <pc:docMk/>
            <pc:sldMk cId="566455834" sldId="295"/>
            <ac:spMk id="21" creationId="{F618859D-20CA-4B34-A310-C1194D3DD941}"/>
          </ac:spMkLst>
        </pc:spChg>
        <pc:spChg chg="mod">
          <ac:chgData name="Chemmala Ravi" userId="3180810a0a1728b2" providerId="LiveId" clId="{BD670F7D-ACB7-429A-BB29-709D2AD5A228}" dt="2020-12-06T07:18:47.770" v="872"/>
          <ac:spMkLst>
            <pc:docMk/>
            <pc:sldMk cId="566455834" sldId="295"/>
            <ac:spMk id="22" creationId="{A5552A5C-A2AE-4091-A445-9C6B481B087D}"/>
          </ac:spMkLst>
        </pc:spChg>
        <pc:spChg chg="mod">
          <ac:chgData name="Chemmala Ravi" userId="3180810a0a1728b2" providerId="LiveId" clId="{BD670F7D-ACB7-429A-BB29-709D2AD5A228}" dt="2020-12-06T07:18:47.770" v="872"/>
          <ac:spMkLst>
            <pc:docMk/>
            <pc:sldMk cId="566455834" sldId="295"/>
            <ac:spMk id="23" creationId="{8BBDCF76-C55E-4594-84A5-3452C46C094E}"/>
          </ac:spMkLst>
        </pc:spChg>
        <pc:spChg chg="mod">
          <ac:chgData name="Chemmala Ravi" userId="3180810a0a1728b2" providerId="LiveId" clId="{BD670F7D-ACB7-429A-BB29-709D2AD5A228}" dt="2020-12-06T07:18:47.770" v="872"/>
          <ac:spMkLst>
            <pc:docMk/>
            <pc:sldMk cId="566455834" sldId="295"/>
            <ac:spMk id="24" creationId="{E2F4B16E-33F8-48F6-AADD-7E3F453F00C5}"/>
          </ac:spMkLst>
        </pc:spChg>
        <pc:spChg chg="mod">
          <ac:chgData name="Chemmala Ravi" userId="3180810a0a1728b2" providerId="LiveId" clId="{BD670F7D-ACB7-429A-BB29-709D2AD5A228}" dt="2020-12-06T07:18:47.770" v="872"/>
          <ac:spMkLst>
            <pc:docMk/>
            <pc:sldMk cId="566455834" sldId="295"/>
            <ac:spMk id="25" creationId="{CB863E6A-FA0C-4266-9812-43C6B5A80596}"/>
          </ac:spMkLst>
        </pc:spChg>
        <pc:spChg chg="mod">
          <ac:chgData name="Chemmala Ravi" userId="3180810a0a1728b2" providerId="LiveId" clId="{BD670F7D-ACB7-429A-BB29-709D2AD5A228}" dt="2020-12-06T07:18:47.770" v="872"/>
          <ac:spMkLst>
            <pc:docMk/>
            <pc:sldMk cId="566455834" sldId="295"/>
            <ac:spMk id="26" creationId="{DCDA6D73-EE75-4753-B424-2AEEEE39E22A}"/>
          </ac:spMkLst>
        </pc:spChg>
        <pc:spChg chg="mod">
          <ac:chgData name="Chemmala Ravi" userId="3180810a0a1728b2" providerId="LiveId" clId="{BD670F7D-ACB7-429A-BB29-709D2AD5A228}" dt="2020-12-06T07:18:47.770" v="872"/>
          <ac:spMkLst>
            <pc:docMk/>
            <pc:sldMk cId="566455834" sldId="295"/>
            <ac:spMk id="27" creationId="{CFE520DC-B6D0-49CF-A816-CD788BB8C191}"/>
          </ac:spMkLst>
        </pc:spChg>
        <pc:spChg chg="mod">
          <ac:chgData name="Chemmala Ravi" userId="3180810a0a1728b2" providerId="LiveId" clId="{BD670F7D-ACB7-429A-BB29-709D2AD5A228}" dt="2020-12-06T07:18:47.770" v="872"/>
          <ac:spMkLst>
            <pc:docMk/>
            <pc:sldMk cId="566455834" sldId="295"/>
            <ac:spMk id="28" creationId="{57649A0A-9F5A-48BF-A943-371E2222325F}"/>
          </ac:spMkLst>
        </pc:spChg>
        <pc:spChg chg="mod">
          <ac:chgData name="Chemmala Ravi" userId="3180810a0a1728b2" providerId="LiveId" clId="{BD670F7D-ACB7-429A-BB29-709D2AD5A228}" dt="2020-12-06T07:18:47.770" v="872"/>
          <ac:spMkLst>
            <pc:docMk/>
            <pc:sldMk cId="566455834" sldId="295"/>
            <ac:spMk id="29" creationId="{F3105833-EB80-41B6-85C3-60FF6432D1CE}"/>
          </ac:spMkLst>
        </pc:spChg>
        <pc:spChg chg="mod">
          <ac:chgData name="Chemmala Ravi" userId="3180810a0a1728b2" providerId="LiveId" clId="{BD670F7D-ACB7-429A-BB29-709D2AD5A228}" dt="2020-12-06T07:18:47.770" v="872"/>
          <ac:spMkLst>
            <pc:docMk/>
            <pc:sldMk cId="566455834" sldId="295"/>
            <ac:spMk id="30" creationId="{524A2108-F620-4D2D-BAA6-4338B45B36DA}"/>
          </ac:spMkLst>
        </pc:spChg>
        <pc:spChg chg="mod">
          <ac:chgData name="Chemmala Ravi" userId="3180810a0a1728b2" providerId="LiveId" clId="{BD670F7D-ACB7-429A-BB29-709D2AD5A228}" dt="2020-12-06T07:18:47.770" v="872"/>
          <ac:spMkLst>
            <pc:docMk/>
            <pc:sldMk cId="566455834" sldId="295"/>
            <ac:spMk id="31" creationId="{3C61D4B8-0FE9-4FC2-9A78-B666B225F78D}"/>
          </ac:spMkLst>
        </pc:spChg>
        <pc:spChg chg="mod">
          <ac:chgData name="Chemmala Ravi" userId="3180810a0a1728b2" providerId="LiveId" clId="{BD670F7D-ACB7-429A-BB29-709D2AD5A228}" dt="2020-12-06T07:18:47.770" v="872"/>
          <ac:spMkLst>
            <pc:docMk/>
            <pc:sldMk cId="566455834" sldId="295"/>
            <ac:spMk id="32" creationId="{49126F4D-8E86-4C37-8B7E-EFD6E27F8E85}"/>
          </ac:spMkLst>
        </pc:spChg>
        <pc:spChg chg="mod">
          <ac:chgData name="Chemmala Ravi" userId="3180810a0a1728b2" providerId="LiveId" clId="{BD670F7D-ACB7-429A-BB29-709D2AD5A228}" dt="2020-12-06T07:18:47.770" v="872"/>
          <ac:spMkLst>
            <pc:docMk/>
            <pc:sldMk cId="566455834" sldId="295"/>
            <ac:spMk id="33" creationId="{7F3D13DB-3BD7-4285-9937-1914313D5187}"/>
          </ac:spMkLst>
        </pc:spChg>
        <pc:spChg chg="mod">
          <ac:chgData name="Chemmala Ravi" userId="3180810a0a1728b2" providerId="LiveId" clId="{BD670F7D-ACB7-429A-BB29-709D2AD5A228}" dt="2020-12-06T07:18:47.770" v="872"/>
          <ac:spMkLst>
            <pc:docMk/>
            <pc:sldMk cId="566455834" sldId="295"/>
            <ac:spMk id="34" creationId="{A3077F75-5127-4580-98F4-E3C0E6BEC387}"/>
          </ac:spMkLst>
        </pc:spChg>
        <pc:spChg chg="mod">
          <ac:chgData name="Chemmala Ravi" userId="3180810a0a1728b2" providerId="LiveId" clId="{BD670F7D-ACB7-429A-BB29-709D2AD5A228}" dt="2020-12-06T07:18:47.770" v="872"/>
          <ac:spMkLst>
            <pc:docMk/>
            <pc:sldMk cId="566455834" sldId="295"/>
            <ac:spMk id="35" creationId="{A113EDDC-C20C-4D80-9ABB-D3248127DFE9}"/>
          </ac:spMkLst>
        </pc:spChg>
        <pc:spChg chg="mod">
          <ac:chgData name="Chemmala Ravi" userId="3180810a0a1728b2" providerId="LiveId" clId="{BD670F7D-ACB7-429A-BB29-709D2AD5A228}" dt="2020-12-06T07:18:47.770" v="872"/>
          <ac:spMkLst>
            <pc:docMk/>
            <pc:sldMk cId="566455834" sldId="295"/>
            <ac:spMk id="36" creationId="{C40870C2-7DA0-4D74-9A93-C006C62766A3}"/>
          </ac:spMkLst>
        </pc:spChg>
        <pc:spChg chg="mod">
          <ac:chgData name="Chemmala Ravi" userId="3180810a0a1728b2" providerId="LiveId" clId="{BD670F7D-ACB7-429A-BB29-709D2AD5A228}" dt="2020-12-06T07:18:47.770" v="872"/>
          <ac:spMkLst>
            <pc:docMk/>
            <pc:sldMk cId="566455834" sldId="295"/>
            <ac:spMk id="37" creationId="{0F746386-3D26-4040-8513-DC6E8647A420}"/>
          </ac:spMkLst>
        </pc:spChg>
        <pc:spChg chg="mod">
          <ac:chgData name="Chemmala Ravi" userId="3180810a0a1728b2" providerId="LiveId" clId="{BD670F7D-ACB7-429A-BB29-709D2AD5A228}" dt="2020-12-06T07:18:47.770" v="872"/>
          <ac:spMkLst>
            <pc:docMk/>
            <pc:sldMk cId="566455834" sldId="295"/>
            <ac:spMk id="38" creationId="{FA1C9E19-5B18-49D0-AD5C-CC833577B9CE}"/>
          </ac:spMkLst>
        </pc:spChg>
        <pc:spChg chg="mod">
          <ac:chgData name="Chemmala Ravi" userId="3180810a0a1728b2" providerId="LiveId" clId="{BD670F7D-ACB7-429A-BB29-709D2AD5A228}" dt="2020-12-06T07:18:47.770" v="872"/>
          <ac:spMkLst>
            <pc:docMk/>
            <pc:sldMk cId="566455834" sldId="295"/>
            <ac:spMk id="39" creationId="{7E3C82FD-824A-4A05-98E3-3A6271C91DBB}"/>
          </ac:spMkLst>
        </pc:spChg>
        <pc:spChg chg="mod">
          <ac:chgData name="Chemmala Ravi" userId="3180810a0a1728b2" providerId="LiveId" clId="{BD670F7D-ACB7-429A-BB29-709D2AD5A228}" dt="2020-12-06T07:18:47.770" v="872"/>
          <ac:spMkLst>
            <pc:docMk/>
            <pc:sldMk cId="566455834" sldId="295"/>
            <ac:spMk id="40" creationId="{8EBDB3A1-C7B8-41B4-B64C-74D6740159C2}"/>
          </ac:spMkLst>
        </pc:spChg>
        <pc:spChg chg="mod">
          <ac:chgData name="Chemmala Ravi" userId="3180810a0a1728b2" providerId="LiveId" clId="{BD670F7D-ACB7-429A-BB29-709D2AD5A228}" dt="2020-12-06T07:18:47.770" v="872"/>
          <ac:spMkLst>
            <pc:docMk/>
            <pc:sldMk cId="566455834" sldId="295"/>
            <ac:spMk id="41" creationId="{7A1779A2-BBA7-4EA1-BCCB-04681B38866D}"/>
          </ac:spMkLst>
        </pc:spChg>
        <pc:spChg chg="mod">
          <ac:chgData name="Chemmala Ravi" userId="3180810a0a1728b2" providerId="LiveId" clId="{BD670F7D-ACB7-429A-BB29-709D2AD5A228}" dt="2020-12-06T07:18:47.770" v="872"/>
          <ac:spMkLst>
            <pc:docMk/>
            <pc:sldMk cId="566455834" sldId="295"/>
            <ac:spMk id="42" creationId="{480A7F37-227C-47F5-A4FB-2A280FEF46E5}"/>
          </ac:spMkLst>
        </pc:spChg>
        <pc:spChg chg="mod">
          <ac:chgData name="Chemmala Ravi" userId="3180810a0a1728b2" providerId="LiveId" clId="{BD670F7D-ACB7-429A-BB29-709D2AD5A228}" dt="2020-12-06T07:18:47.770" v="872"/>
          <ac:spMkLst>
            <pc:docMk/>
            <pc:sldMk cId="566455834" sldId="295"/>
            <ac:spMk id="43" creationId="{A657427C-8C61-4E04-ABA6-F3651953B7D2}"/>
          </ac:spMkLst>
        </pc:spChg>
        <pc:spChg chg="mod">
          <ac:chgData name="Chemmala Ravi" userId="3180810a0a1728b2" providerId="LiveId" clId="{BD670F7D-ACB7-429A-BB29-709D2AD5A228}" dt="2020-12-06T07:18:47.770" v="872"/>
          <ac:spMkLst>
            <pc:docMk/>
            <pc:sldMk cId="566455834" sldId="295"/>
            <ac:spMk id="44" creationId="{E7F32146-E00B-450E-8C28-C55DC27721CA}"/>
          </ac:spMkLst>
        </pc:spChg>
        <pc:spChg chg="mod">
          <ac:chgData name="Chemmala Ravi" userId="3180810a0a1728b2" providerId="LiveId" clId="{BD670F7D-ACB7-429A-BB29-709D2AD5A228}" dt="2020-12-06T07:18:47.770" v="872"/>
          <ac:spMkLst>
            <pc:docMk/>
            <pc:sldMk cId="566455834" sldId="295"/>
            <ac:spMk id="45" creationId="{BBA43DBC-C0F5-498E-8CE4-4FF37EBCB04C}"/>
          </ac:spMkLst>
        </pc:spChg>
        <pc:spChg chg="mod">
          <ac:chgData name="Chemmala Ravi" userId="3180810a0a1728b2" providerId="LiveId" clId="{BD670F7D-ACB7-429A-BB29-709D2AD5A228}" dt="2020-12-06T07:18:47.770" v="872"/>
          <ac:spMkLst>
            <pc:docMk/>
            <pc:sldMk cId="566455834" sldId="295"/>
            <ac:spMk id="46" creationId="{D30398CF-6204-4560-A203-4F7D99981185}"/>
          </ac:spMkLst>
        </pc:spChg>
        <pc:spChg chg="mod">
          <ac:chgData name="Chemmala Ravi" userId="3180810a0a1728b2" providerId="LiveId" clId="{BD670F7D-ACB7-429A-BB29-709D2AD5A228}" dt="2020-12-06T07:18:47.770" v="872"/>
          <ac:spMkLst>
            <pc:docMk/>
            <pc:sldMk cId="566455834" sldId="295"/>
            <ac:spMk id="47" creationId="{FAA13FAB-22D7-4211-AB1D-037248216084}"/>
          </ac:spMkLst>
        </pc:spChg>
        <pc:spChg chg="mod">
          <ac:chgData name="Chemmala Ravi" userId="3180810a0a1728b2" providerId="LiveId" clId="{BD670F7D-ACB7-429A-BB29-709D2AD5A228}" dt="2020-12-06T07:18:47.770" v="872"/>
          <ac:spMkLst>
            <pc:docMk/>
            <pc:sldMk cId="566455834" sldId="295"/>
            <ac:spMk id="48" creationId="{3BA5F536-1633-4BFB-8527-D6EB6DB8BC8A}"/>
          </ac:spMkLst>
        </pc:spChg>
        <pc:spChg chg="mod">
          <ac:chgData name="Chemmala Ravi" userId="3180810a0a1728b2" providerId="LiveId" clId="{BD670F7D-ACB7-429A-BB29-709D2AD5A228}" dt="2020-12-06T07:18:47.770" v="872"/>
          <ac:spMkLst>
            <pc:docMk/>
            <pc:sldMk cId="566455834" sldId="295"/>
            <ac:spMk id="49" creationId="{CB7247B7-7E40-4608-98F4-2D19341DECDB}"/>
          </ac:spMkLst>
        </pc:spChg>
        <pc:spChg chg="mod">
          <ac:chgData name="Chemmala Ravi" userId="3180810a0a1728b2" providerId="LiveId" clId="{BD670F7D-ACB7-429A-BB29-709D2AD5A228}" dt="2020-12-06T07:18:47.770" v="872"/>
          <ac:spMkLst>
            <pc:docMk/>
            <pc:sldMk cId="566455834" sldId="295"/>
            <ac:spMk id="50" creationId="{987C4FA4-AD92-450D-8D2C-85FA1B75E194}"/>
          </ac:spMkLst>
        </pc:spChg>
        <pc:spChg chg="mod">
          <ac:chgData name="Chemmala Ravi" userId="3180810a0a1728b2" providerId="LiveId" clId="{BD670F7D-ACB7-429A-BB29-709D2AD5A228}" dt="2020-12-06T07:18:47.770" v="872"/>
          <ac:spMkLst>
            <pc:docMk/>
            <pc:sldMk cId="566455834" sldId="295"/>
            <ac:spMk id="51" creationId="{9986EFE1-1BE0-4D93-93B0-BE04F5D35AD0}"/>
          </ac:spMkLst>
        </pc:spChg>
        <pc:spChg chg="mod">
          <ac:chgData name="Chemmala Ravi" userId="3180810a0a1728b2" providerId="LiveId" clId="{BD670F7D-ACB7-429A-BB29-709D2AD5A228}" dt="2020-12-06T07:18:47.770" v="872"/>
          <ac:spMkLst>
            <pc:docMk/>
            <pc:sldMk cId="566455834" sldId="295"/>
            <ac:spMk id="52" creationId="{D5265DD3-5877-43EA-ABC2-1D649C9871F2}"/>
          </ac:spMkLst>
        </pc:spChg>
        <pc:spChg chg="mod">
          <ac:chgData name="Chemmala Ravi" userId="3180810a0a1728b2" providerId="LiveId" clId="{BD670F7D-ACB7-429A-BB29-709D2AD5A228}" dt="2020-12-06T07:18:47.770" v="872"/>
          <ac:spMkLst>
            <pc:docMk/>
            <pc:sldMk cId="566455834" sldId="295"/>
            <ac:spMk id="53" creationId="{C931D7BB-F289-41F7-B1C3-DC6D0D438834}"/>
          </ac:spMkLst>
        </pc:spChg>
        <pc:spChg chg="mod">
          <ac:chgData name="Chemmala Ravi" userId="3180810a0a1728b2" providerId="LiveId" clId="{BD670F7D-ACB7-429A-BB29-709D2AD5A228}" dt="2020-12-06T07:18:47.770" v="872"/>
          <ac:spMkLst>
            <pc:docMk/>
            <pc:sldMk cId="566455834" sldId="295"/>
            <ac:spMk id="54" creationId="{2C464B9A-9F0F-4009-8B0E-6D14AAF2079D}"/>
          </ac:spMkLst>
        </pc:spChg>
        <pc:spChg chg="mod">
          <ac:chgData name="Chemmala Ravi" userId="3180810a0a1728b2" providerId="LiveId" clId="{BD670F7D-ACB7-429A-BB29-709D2AD5A228}" dt="2020-12-06T07:18:47.770" v="872"/>
          <ac:spMkLst>
            <pc:docMk/>
            <pc:sldMk cId="566455834" sldId="295"/>
            <ac:spMk id="55" creationId="{B8B96312-FFBD-4D40-85E8-9786D38B8B67}"/>
          </ac:spMkLst>
        </pc:spChg>
        <pc:spChg chg="mod">
          <ac:chgData name="Chemmala Ravi" userId="3180810a0a1728b2" providerId="LiveId" clId="{BD670F7D-ACB7-429A-BB29-709D2AD5A228}" dt="2020-12-06T07:18:47.770" v="872"/>
          <ac:spMkLst>
            <pc:docMk/>
            <pc:sldMk cId="566455834" sldId="295"/>
            <ac:spMk id="56" creationId="{EF84048F-A5C2-46CE-9E0D-71E40070D346}"/>
          </ac:spMkLst>
        </pc:spChg>
        <pc:spChg chg="mod">
          <ac:chgData name="Chemmala Ravi" userId="3180810a0a1728b2" providerId="LiveId" clId="{BD670F7D-ACB7-429A-BB29-709D2AD5A228}" dt="2020-12-06T07:18:47.770" v="872"/>
          <ac:spMkLst>
            <pc:docMk/>
            <pc:sldMk cId="566455834" sldId="295"/>
            <ac:spMk id="57" creationId="{B0976683-2028-4667-8B40-422EE30D2F41}"/>
          </ac:spMkLst>
        </pc:spChg>
        <pc:spChg chg="mod">
          <ac:chgData name="Chemmala Ravi" userId="3180810a0a1728b2" providerId="LiveId" clId="{BD670F7D-ACB7-429A-BB29-709D2AD5A228}" dt="2020-12-06T07:18:47.770" v="872"/>
          <ac:spMkLst>
            <pc:docMk/>
            <pc:sldMk cId="566455834" sldId="295"/>
            <ac:spMk id="58" creationId="{FE73F721-0535-4DAB-B61C-77A65E7BE5BB}"/>
          </ac:spMkLst>
        </pc:spChg>
        <pc:spChg chg="mod">
          <ac:chgData name="Chemmala Ravi" userId="3180810a0a1728b2" providerId="LiveId" clId="{BD670F7D-ACB7-429A-BB29-709D2AD5A228}" dt="2020-12-06T07:18:47.770" v="872"/>
          <ac:spMkLst>
            <pc:docMk/>
            <pc:sldMk cId="566455834" sldId="295"/>
            <ac:spMk id="59" creationId="{CB2D2C63-3C6B-43E8-937C-5452DF404EA1}"/>
          </ac:spMkLst>
        </pc:spChg>
        <pc:spChg chg="mod">
          <ac:chgData name="Chemmala Ravi" userId="3180810a0a1728b2" providerId="LiveId" clId="{BD670F7D-ACB7-429A-BB29-709D2AD5A228}" dt="2020-12-06T07:18:47.770" v="872"/>
          <ac:spMkLst>
            <pc:docMk/>
            <pc:sldMk cId="566455834" sldId="295"/>
            <ac:spMk id="60" creationId="{E758F294-29DE-45AD-9EAA-D843D14D28E0}"/>
          </ac:spMkLst>
        </pc:spChg>
        <pc:spChg chg="mod">
          <ac:chgData name="Chemmala Ravi" userId="3180810a0a1728b2" providerId="LiveId" clId="{BD670F7D-ACB7-429A-BB29-709D2AD5A228}" dt="2020-12-06T07:18:47.770" v="872"/>
          <ac:spMkLst>
            <pc:docMk/>
            <pc:sldMk cId="566455834" sldId="295"/>
            <ac:spMk id="61" creationId="{C92BA1C3-9616-48F6-A628-79EC2405D6EE}"/>
          </ac:spMkLst>
        </pc:spChg>
        <pc:spChg chg="mod">
          <ac:chgData name="Chemmala Ravi" userId="3180810a0a1728b2" providerId="LiveId" clId="{BD670F7D-ACB7-429A-BB29-709D2AD5A228}" dt="2020-12-06T07:18:47.770" v="872"/>
          <ac:spMkLst>
            <pc:docMk/>
            <pc:sldMk cId="566455834" sldId="295"/>
            <ac:spMk id="62" creationId="{FF9808BE-CFD5-4A47-8C20-92FEC042A81A}"/>
          </ac:spMkLst>
        </pc:spChg>
        <pc:spChg chg="mod">
          <ac:chgData name="Chemmala Ravi" userId="3180810a0a1728b2" providerId="LiveId" clId="{BD670F7D-ACB7-429A-BB29-709D2AD5A228}" dt="2020-12-06T07:18:47.770" v="872"/>
          <ac:spMkLst>
            <pc:docMk/>
            <pc:sldMk cId="566455834" sldId="295"/>
            <ac:spMk id="63" creationId="{7FCEA7A1-B1FF-4100-9016-BC281A98B8C6}"/>
          </ac:spMkLst>
        </pc:spChg>
        <pc:spChg chg="mod">
          <ac:chgData name="Chemmala Ravi" userId="3180810a0a1728b2" providerId="LiveId" clId="{BD670F7D-ACB7-429A-BB29-709D2AD5A228}" dt="2020-12-06T07:18:47.770" v="872"/>
          <ac:spMkLst>
            <pc:docMk/>
            <pc:sldMk cId="566455834" sldId="295"/>
            <ac:spMk id="64" creationId="{4DDBBF17-A2D6-447C-9341-B531D25C3D52}"/>
          </ac:spMkLst>
        </pc:spChg>
        <pc:spChg chg="add mod">
          <ac:chgData name="Chemmala Ravi" userId="3180810a0a1728b2" providerId="LiveId" clId="{BD670F7D-ACB7-429A-BB29-709D2AD5A228}" dt="2020-12-06T07:53:47.913" v="1456" actId="2711"/>
          <ac:spMkLst>
            <pc:docMk/>
            <pc:sldMk cId="566455834" sldId="295"/>
            <ac:spMk id="65" creationId="{227E3C7C-6151-4659-8482-477CDDE859D2}"/>
          </ac:spMkLst>
        </pc:spChg>
        <pc:spChg chg="add mod">
          <ac:chgData name="Chemmala Ravi" userId="3180810a0a1728b2" providerId="LiveId" clId="{BD670F7D-ACB7-429A-BB29-709D2AD5A228}" dt="2020-12-06T07:37:39.406" v="1268" actId="1076"/>
          <ac:spMkLst>
            <pc:docMk/>
            <pc:sldMk cId="566455834" sldId="295"/>
            <ac:spMk id="67" creationId="{DD3BBD35-41F5-4FE0-8286-BA6A2B971332}"/>
          </ac:spMkLst>
        </pc:spChg>
        <pc:grpChg chg="add mod">
          <ac:chgData name="Chemmala Ravi" userId="3180810a0a1728b2" providerId="LiveId" clId="{BD670F7D-ACB7-429A-BB29-709D2AD5A228}" dt="2020-12-06T07:19:00.986" v="874" actId="1076"/>
          <ac:grpSpMkLst>
            <pc:docMk/>
            <pc:sldMk cId="566455834" sldId="295"/>
            <ac:grpSpMk id="3" creationId="{C00F07ED-E1EF-41F9-9289-E302C6FBBE48}"/>
          </ac:grpSpMkLst>
        </pc:grpChg>
      </pc:sldChg>
      <pc:sldChg chg="addSp delSp modSp new del mod">
        <pc:chgData name="Chemmala Ravi" userId="3180810a0a1728b2" providerId="LiveId" clId="{BD670F7D-ACB7-429A-BB29-709D2AD5A228}" dt="2020-12-05T06:10:39.272" v="29" actId="47"/>
        <pc:sldMkLst>
          <pc:docMk/>
          <pc:sldMk cId="2306068057" sldId="295"/>
        </pc:sldMkLst>
        <pc:spChg chg="del">
          <ac:chgData name="Chemmala Ravi" userId="3180810a0a1728b2" providerId="LiveId" clId="{BD670F7D-ACB7-429A-BB29-709D2AD5A228}" dt="2020-12-05T06:08:26.717" v="10" actId="478"/>
          <ac:spMkLst>
            <pc:docMk/>
            <pc:sldMk cId="2306068057" sldId="295"/>
            <ac:spMk id="2" creationId="{DBF58682-7AF1-44C4-894C-101DB5F692CC}"/>
          </ac:spMkLst>
        </pc:spChg>
        <pc:picChg chg="add del mod">
          <ac:chgData name="Chemmala Ravi" userId="3180810a0a1728b2" providerId="LiveId" clId="{BD670F7D-ACB7-429A-BB29-709D2AD5A228}" dt="2020-12-05T06:09:12.316" v="17" actId="21"/>
          <ac:picMkLst>
            <pc:docMk/>
            <pc:sldMk cId="2306068057" sldId="295"/>
            <ac:picMk id="3" creationId="{441A348A-D68E-40F9-9FB1-D21AA23D56E4}"/>
          </ac:picMkLst>
        </pc:picChg>
      </pc:sldChg>
      <pc:sldChg chg="addSp delSp modSp new mod modTransition">
        <pc:chgData name="Chemmala Ravi" userId="3180810a0a1728b2" providerId="LiveId" clId="{BD670F7D-ACB7-429A-BB29-709D2AD5A228}" dt="2020-12-06T07:58:22.599" v="1479"/>
        <pc:sldMkLst>
          <pc:docMk/>
          <pc:sldMk cId="3632539651" sldId="296"/>
        </pc:sldMkLst>
        <pc:spChg chg="del">
          <ac:chgData name="Chemmala Ravi" userId="3180810a0a1728b2" providerId="LiveId" clId="{BD670F7D-ACB7-429A-BB29-709D2AD5A228}" dt="2020-12-06T07:20:00.153" v="934" actId="478"/>
          <ac:spMkLst>
            <pc:docMk/>
            <pc:sldMk cId="3632539651" sldId="296"/>
            <ac:spMk id="2" creationId="{E589CAE2-FEEC-47DC-A6AB-E03D86E7BBE7}"/>
          </ac:spMkLst>
        </pc:spChg>
        <pc:spChg chg="mod">
          <ac:chgData name="Chemmala Ravi" userId="3180810a0a1728b2" providerId="LiveId" clId="{BD670F7D-ACB7-429A-BB29-709D2AD5A228}" dt="2020-12-06T07:53:55.755" v="1457" actId="2711"/>
          <ac:spMkLst>
            <pc:docMk/>
            <pc:sldMk cId="3632539651" sldId="296"/>
            <ac:spMk id="3" creationId="{032F70E7-E1A6-485D-850D-D54DD37408C0}"/>
          </ac:spMkLst>
        </pc:spChg>
        <pc:spChg chg="mod">
          <ac:chgData name="Chemmala Ravi" userId="3180810a0a1728b2" providerId="LiveId" clId="{BD670F7D-ACB7-429A-BB29-709D2AD5A228}" dt="2020-12-06T07:19:31.486" v="894"/>
          <ac:spMkLst>
            <pc:docMk/>
            <pc:sldMk cId="3632539651" sldId="296"/>
            <ac:spMk id="5" creationId="{3679B896-EC8E-4BE4-BF1F-90707A18BE19}"/>
          </ac:spMkLst>
        </pc:spChg>
        <pc:spChg chg="mod">
          <ac:chgData name="Chemmala Ravi" userId="3180810a0a1728b2" providerId="LiveId" clId="{BD670F7D-ACB7-429A-BB29-709D2AD5A228}" dt="2020-12-06T07:19:31.486" v="894"/>
          <ac:spMkLst>
            <pc:docMk/>
            <pc:sldMk cId="3632539651" sldId="296"/>
            <ac:spMk id="6" creationId="{8F5D400C-70D0-4E99-AD6A-19BD31AF016A}"/>
          </ac:spMkLst>
        </pc:spChg>
        <pc:spChg chg="mod">
          <ac:chgData name="Chemmala Ravi" userId="3180810a0a1728b2" providerId="LiveId" clId="{BD670F7D-ACB7-429A-BB29-709D2AD5A228}" dt="2020-12-06T07:19:31.486" v="894"/>
          <ac:spMkLst>
            <pc:docMk/>
            <pc:sldMk cId="3632539651" sldId="296"/>
            <ac:spMk id="7" creationId="{2D4FACE9-35E1-46AC-8B55-013EC91A0236}"/>
          </ac:spMkLst>
        </pc:spChg>
        <pc:spChg chg="mod">
          <ac:chgData name="Chemmala Ravi" userId="3180810a0a1728b2" providerId="LiveId" clId="{BD670F7D-ACB7-429A-BB29-709D2AD5A228}" dt="2020-12-06T07:19:31.486" v="894"/>
          <ac:spMkLst>
            <pc:docMk/>
            <pc:sldMk cId="3632539651" sldId="296"/>
            <ac:spMk id="8" creationId="{05F087F6-F003-4994-851C-074604131FBE}"/>
          </ac:spMkLst>
        </pc:spChg>
        <pc:spChg chg="mod">
          <ac:chgData name="Chemmala Ravi" userId="3180810a0a1728b2" providerId="LiveId" clId="{BD670F7D-ACB7-429A-BB29-709D2AD5A228}" dt="2020-12-06T07:19:31.486" v="894"/>
          <ac:spMkLst>
            <pc:docMk/>
            <pc:sldMk cId="3632539651" sldId="296"/>
            <ac:spMk id="9" creationId="{68F5F3C2-C7F6-474E-A181-5A263FEDF886}"/>
          </ac:spMkLst>
        </pc:spChg>
        <pc:spChg chg="mod">
          <ac:chgData name="Chemmala Ravi" userId="3180810a0a1728b2" providerId="LiveId" clId="{BD670F7D-ACB7-429A-BB29-709D2AD5A228}" dt="2020-12-06T07:19:31.486" v="894"/>
          <ac:spMkLst>
            <pc:docMk/>
            <pc:sldMk cId="3632539651" sldId="296"/>
            <ac:spMk id="10" creationId="{F41A5FD9-D489-4023-8349-D5BE1C8FCCF9}"/>
          </ac:spMkLst>
        </pc:spChg>
        <pc:spChg chg="mod">
          <ac:chgData name="Chemmala Ravi" userId="3180810a0a1728b2" providerId="LiveId" clId="{BD670F7D-ACB7-429A-BB29-709D2AD5A228}" dt="2020-12-06T07:19:31.486" v="894"/>
          <ac:spMkLst>
            <pc:docMk/>
            <pc:sldMk cId="3632539651" sldId="296"/>
            <ac:spMk id="11" creationId="{B5FF83C8-DF1C-4909-AC14-2A04C02AB46B}"/>
          </ac:spMkLst>
        </pc:spChg>
        <pc:spChg chg="mod">
          <ac:chgData name="Chemmala Ravi" userId="3180810a0a1728b2" providerId="LiveId" clId="{BD670F7D-ACB7-429A-BB29-709D2AD5A228}" dt="2020-12-06T07:19:31.486" v="894"/>
          <ac:spMkLst>
            <pc:docMk/>
            <pc:sldMk cId="3632539651" sldId="296"/>
            <ac:spMk id="12" creationId="{6900CC59-A2CE-4B03-8B3C-C251CAC60C43}"/>
          </ac:spMkLst>
        </pc:spChg>
        <pc:spChg chg="mod">
          <ac:chgData name="Chemmala Ravi" userId="3180810a0a1728b2" providerId="LiveId" clId="{BD670F7D-ACB7-429A-BB29-709D2AD5A228}" dt="2020-12-06T07:19:31.486" v="894"/>
          <ac:spMkLst>
            <pc:docMk/>
            <pc:sldMk cId="3632539651" sldId="296"/>
            <ac:spMk id="13" creationId="{661A2536-0675-4DD1-8E9B-C7F0915B3224}"/>
          </ac:spMkLst>
        </pc:spChg>
        <pc:spChg chg="mod">
          <ac:chgData name="Chemmala Ravi" userId="3180810a0a1728b2" providerId="LiveId" clId="{BD670F7D-ACB7-429A-BB29-709D2AD5A228}" dt="2020-12-06T07:19:31.486" v="894"/>
          <ac:spMkLst>
            <pc:docMk/>
            <pc:sldMk cId="3632539651" sldId="296"/>
            <ac:spMk id="14" creationId="{A6A58B77-7D1D-4A16-9089-0FDD3C94B3C0}"/>
          </ac:spMkLst>
        </pc:spChg>
        <pc:spChg chg="mod">
          <ac:chgData name="Chemmala Ravi" userId="3180810a0a1728b2" providerId="LiveId" clId="{BD670F7D-ACB7-429A-BB29-709D2AD5A228}" dt="2020-12-06T07:19:31.486" v="894"/>
          <ac:spMkLst>
            <pc:docMk/>
            <pc:sldMk cId="3632539651" sldId="296"/>
            <ac:spMk id="15" creationId="{702D5664-D735-40BD-8DB3-5445D55AA3DB}"/>
          </ac:spMkLst>
        </pc:spChg>
        <pc:spChg chg="mod">
          <ac:chgData name="Chemmala Ravi" userId="3180810a0a1728b2" providerId="LiveId" clId="{BD670F7D-ACB7-429A-BB29-709D2AD5A228}" dt="2020-12-06T07:19:31.486" v="894"/>
          <ac:spMkLst>
            <pc:docMk/>
            <pc:sldMk cId="3632539651" sldId="296"/>
            <ac:spMk id="16" creationId="{8687BFF3-5A15-4FEA-8EC4-00EAEB801787}"/>
          </ac:spMkLst>
        </pc:spChg>
        <pc:spChg chg="mod">
          <ac:chgData name="Chemmala Ravi" userId="3180810a0a1728b2" providerId="LiveId" clId="{BD670F7D-ACB7-429A-BB29-709D2AD5A228}" dt="2020-12-06T07:19:31.486" v="894"/>
          <ac:spMkLst>
            <pc:docMk/>
            <pc:sldMk cId="3632539651" sldId="296"/>
            <ac:spMk id="17" creationId="{47E68DED-5F24-47DE-827A-96FC058252D9}"/>
          </ac:spMkLst>
        </pc:spChg>
        <pc:spChg chg="mod">
          <ac:chgData name="Chemmala Ravi" userId="3180810a0a1728b2" providerId="LiveId" clId="{BD670F7D-ACB7-429A-BB29-709D2AD5A228}" dt="2020-12-06T07:19:31.486" v="894"/>
          <ac:spMkLst>
            <pc:docMk/>
            <pc:sldMk cId="3632539651" sldId="296"/>
            <ac:spMk id="18" creationId="{37C1EE94-8CBB-4F65-88AC-3FB2C0E2D7AC}"/>
          </ac:spMkLst>
        </pc:spChg>
        <pc:spChg chg="mod">
          <ac:chgData name="Chemmala Ravi" userId="3180810a0a1728b2" providerId="LiveId" clId="{BD670F7D-ACB7-429A-BB29-709D2AD5A228}" dt="2020-12-06T07:19:31.486" v="894"/>
          <ac:spMkLst>
            <pc:docMk/>
            <pc:sldMk cId="3632539651" sldId="296"/>
            <ac:spMk id="19" creationId="{63A9C201-465B-49CF-929A-4ED1D00D06FA}"/>
          </ac:spMkLst>
        </pc:spChg>
        <pc:spChg chg="mod">
          <ac:chgData name="Chemmala Ravi" userId="3180810a0a1728b2" providerId="LiveId" clId="{BD670F7D-ACB7-429A-BB29-709D2AD5A228}" dt="2020-12-06T07:19:31.486" v="894"/>
          <ac:spMkLst>
            <pc:docMk/>
            <pc:sldMk cId="3632539651" sldId="296"/>
            <ac:spMk id="20" creationId="{E391EC19-85FC-4829-BAB7-9D285C399D85}"/>
          </ac:spMkLst>
        </pc:spChg>
        <pc:spChg chg="mod">
          <ac:chgData name="Chemmala Ravi" userId="3180810a0a1728b2" providerId="LiveId" clId="{BD670F7D-ACB7-429A-BB29-709D2AD5A228}" dt="2020-12-06T07:19:31.486" v="894"/>
          <ac:spMkLst>
            <pc:docMk/>
            <pc:sldMk cId="3632539651" sldId="296"/>
            <ac:spMk id="21" creationId="{17138C82-988F-4105-A7F7-65EAFF1BCF28}"/>
          </ac:spMkLst>
        </pc:spChg>
        <pc:spChg chg="mod">
          <ac:chgData name="Chemmala Ravi" userId="3180810a0a1728b2" providerId="LiveId" clId="{BD670F7D-ACB7-429A-BB29-709D2AD5A228}" dt="2020-12-06T07:19:31.486" v="894"/>
          <ac:spMkLst>
            <pc:docMk/>
            <pc:sldMk cId="3632539651" sldId="296"/>
            <ac:spMk id="22" creationId="{51D29739-D096-495B-9E3B-CEB9FCC9C9FE}"/>
          </ac:spMkLst>
        </pc:spChg>
        <pc:spChg chg="mod">
          <ac:chgData name="Chemmala Ravi" userId="3180810a0a1728b2" providerId="LiveId" clId="{BD670F7D-ACB7-429A-BB29-709D2AD5A228}" dt="2020-12-06T07:19:31.486" v="894"/>
          <ac:spMkLst>
            <pc:docMk/>
            <pc:sldMk cId="3632539651" sldId="296"/>
            <ac:spMk id="23" creationId="{4B745B5B-C651-4DCF-AA03-02800CCBDB81}"/>
          </ac:spMkLst>
        </pc:spChg>
        <pc:spChg chg="mod">
          <ac:chgData name="Chemmala Ravi" userId="3180810a0a1728b2" providerId="LiveId" clId="{BD670F7D-ACB7-429A-BB29-709D2AD5A228}" dt="2020-12-06T07:19:31.486" v="894"/>
          <ac:spMkLst>
            <pc:docMk/>
            <pc:sldMk cId="3632539651" sldId="296"/>
            <ac:spMk id="24" creationId="{DC2BABDC-2133-480C-A4AC-F88B3DF1A8C5}"/>
          </ac:spMkLst>
        </pc:spChg>
        <pc:spChg chg="mod">
          <ac:chgData name="Chemmala Ravi" userId="3180810a0a1728b2" providerId="LiveId" clId="{BD670F7D-ACB7-429A-BB29-709D2AD5A228}" dt="2020-12-06T07:19:31.486" v="894"/>
          <ac:spMkLst>
            <pc:docMk/>
            <pc:sldMk cId="3632539651" sldId="296"/>
            <ac:spMk id="25" creationId="{DD4A2F47-7D91-446A-8163-F86A4125772B}"/>
          </ac:spMkLst>
        </pc:spChg>
        <pc:spChg chg="mod">
          <ac:chgData name="Chemmala Ravi" userId="3180810a0a1728b2" providerId="LiveId" clId="{BD670F7D-ACB7-429A-BB29-709D2AD5A228}" dt="2020-12-06T07:19:31.486" v="894"/>
          <ac:spMkLst>
            <pc:docMk/>
            <pc:sldMk cId="3632539651" sldId="296"/>
            <ac:spMk id="26" creationId="{90F22242-E2CE-4FE1-8FA6-80AD1D516BA0}"/>
          </ac:spMkLst>
        </pc:spChg>
        <pc:spChg chg="mod">
          <ac:chgData name="Chemmala Ravi" userId="3180810a0a1728b2" providerId="LiveId" clId="{BD670F7D-ACB7-429A-BB29-709D2AD5A228}" dt="2020-12-06T07:19:31.486" v="894"/>
          <ac:spMkLst>
            <pc:docMk/>
            <pc:sldMk cId="3632539651" sldId="296"/>
            <ac:spMk id="27" creationId="{7959282A-628D-459D-984A-BC37AEB9449C}"/>
          </ac:spMkLst>
        </pc:spChg>
        <pc:spChg chg="mod">
          <ac:chgData name="Chemmala Ravi" userId="3180810a0a1728b2" providerId="LiveId" clId="{BD670F7D-ACB7-429A-BB29-709D2AD5A228}" dt="2020-12-06T07:19:31.486" v="894"/>
          <ac:spMkLst>
            <pc:docMk/>
            <pc:sldMk cId="3632539651" sldId="296"/>
            <ac:spMk id="28" creationId="{998B1A53-CC34-4AE5-A46B-69FA3F359A22}"/>
          </ac:spMkLst>
        </pc:spChg>
        <pc:spChg chg="mod">
          <ac:chgData name="Chemmala Ravi" userId="3180810a0a1728b2" providerId="LiveId" clId="{BD670F7D-ACB7-429A-BB29-709D2AD5A228}" dt="2020-12-06T07:19:31.486" v="894"/>
          <ac:spMkLst>
            <pc:docMk/>
            <pc:sldMk cId="3632539651" sldId="296"/>
            <ac:spMk id="29" creationId="{2BD69677-CBF8-4C2C-9B43-CF6243F2EF2E}"/>
          </ac:spMkLst>
        </pc:spChg>
        <pc:spChg chg="mod">
          <ac:chgData name="Chemmala Ravi" userId="3180810a0a1728b2" providerId="LiveId" clId="{BD670F7D-ACB7-429A-BB29-709D2AD5A228}" dt="2020-12-06T07:19:31.486" v="894"/>
          <ac:spMkLst>
            <pc:docMk/>
            <pc:sldMk cId="3632539651" sldId="296"/>
            <ac:spMk id="30" creationId="{85BF0E8C-F935-4C8F-8F40-92DB47603B52}"/>
          </ac:spMkLst>
        </pc:spChg>
        <pc:spChg chg="mod">
          <ac:chgData name="Chemmala Ravi" userId="3180810a0a1728b2" providerId="LiveId" clId="{BD670F7D-ACB7-429A-BB29-709D2AD5A228}" dt="2020-12-06T07:19:31.486" v="894"/>
          <ac:spMkLst>
            <pc:docMk/>
            <pc:sldMk cId="3632539651" sldId="296"/>
            <ac:spMk id="31" creationId="{9FDDD53C-88B4-49E1-8F7E-44E5A1D232EE}"/>
          </ac:spMkLst>
        </pc:spChg>
        <pc:spChg chg="mod">
          <ac:chgData name="Chemmala Ravi" userId="3180810a0a1728b2" providerId="LiveId" clId="{BD670F7D-ACB7-429A-BB29-709D2AD5A228}" dt="2020-12-06T07:19:31.486" v="894"/>
          <ac:spMkLst>
            <pc:docMk/>
            <pc:sldMk cId="3632539651" sldId="296"/>
            <ac:spMk id="32" creationId="{24C78205-884E-42D9-899C-A6933D283242}"/>
          </ac:spMkLst>
        </pc:spChg>
        <pc:spChg chg="mod">
          <ac:chgData name="Chemmala Ravi" userId="3180810a0a1728b2" providerId="LiveId" clId="{BD670F7D-ACB7-429A-BB29-709D2AD5A228}" dt="2020-12-06T07:19:31.486" v="894"/>
          <ac:spMkLst>
            <pc:docMk/>
            <pc:sldMk cId="3632539651" sldId="296"/>
            <ac:spMk id="33" creationId="{1DAF01F7-7B06-46AA-B020-1C0CA6EE54B0}"/>
          </ac:spMkLst>
        </pc:spChg>
        <pc:spChg chg="mod">
          <ac:chgData name="Chemmala Ravi" userId="3180810a0a1728b2" providerId="LiveId" clId="{BD670F7D-ACB7-429A-BB29-709D2AD5A228}" dt="2020-12-06T07:19:31.486" v="894"/>
          <ac:spMkLst>
            <pc:docMk/>
            <pc:sldMk cId="3632539651" sldId="296"/>
            <ac:spMk id="34" creationId="{3DA52F3E-A7B3-48FA-B134-F49F55F42331}"/>
          </ac:spMkLst>
        </pc:spChg>
        <pc:spChg chg="mod">
          <ac:chgData name="Chemmala Ravi" userId="3180810a0a1728b2" providerId="LiveId" clId="{BD670F7D-ACB7-429A-BB29-709D2AD5A228}" dt="2020-12-06T07:19:31.486" v="894"/>
          <ac:spMkLst>
            <pc:docMk/>
            <pc:sldMk cId="3632539651" sldId="296"/>
            <ac:spMk id="35" creationId="{F0B055C4-DB60-4600-ABF5-CDE4529E4A3C}"/>
          </ac:spMkLst>
        </pc:spChg>
        <pc:spChg chg="mod">
          <ac:chgData name="Chemmala Ravi" userId="3180810a0a1728b2" providerId="LiveId" clId="{BD670F7D-ACB7-429A-BB29-709D2AD5A228}" dt="2020-12-06T07:19:31.486" v="894"/>
          <ac:spMkLst>
            <pc:docMk/>
            <pc:sldMk cId="3632539651" sldId="296"/>
            <ac:spMk id="36" creationId="{BF16CBCE-CFF9-4275-9A9A-ABB48D1C8FCC}"/>
          </ac:spMkLst>
        </pc:spChg>
        <pc:spChg chg="mod">
          <ac:chgData name="Chemmala Ravi" userId="3180810a0a1728b2" providerId="LiveId" clId="{BD670F7D-ACB7-429A-BB29-709D2AD5A228}" dt="2020-12-06T07:19:31.486" v="894"/>
          <ac:spMkLst>
            <pc:docMk/>
            <pc:sldMk cId="3632539651" sldId="296"/>
            <ac:spMk id="37" creationId="{93D8BC3D-C8A8-4A1E-B5E1-34703531EBE2}"/>
          </ac:spMkLst>
        </pc:spChg>
        <pc:spChg chg="mod">
          <ac:chgData name="Chemmala Ravi" userId="3180810a0a1728b2" providerId="LiveId" clId="{BD670F7D-ACB7-429A-BB29-709D2AD5A228}" dt="2020-12-06T07:19:31.486" v="894"/>
          <ac:spMkLst>
            <pc:docMk/>
            <pc:sldMk cId="3632539651" sldId="296"/>
            <ac:spMk id="38" creationId="{CFC8A488-5C00-4341-8546-26AB562B718B}"/>
          </ac:spMkLst>
        </pc:spChg>
        <pc:spChg chg="mod">
          <ac:chgData name="Chemmala Ravi" userId="3180810a0a1728b2" providerId="LiveId" clId="{BD670F7D-ACB7-429A-BB29-709D2AD5A228}" dt="2020-12-06T07:19:31.486" v="894"/>
          <ac:spMkLst>
            <pc:docMk/>
            <pc:sldMk cId="3632539651" sldId="296"/>
            <ac:spMk id="39" creationId="{3AD377FC-B94A-43B9-92DC-0FA33576A0AD}"/>
          </ac:spMkLst>
        </pc:spChg>
        <pc:spChg chg="mod">
          <ac:chgData name="Chemmala Ravi" userId="3180810a0a1728b2" providerId="LiveId" clId="{BD670F7D-ACB7-429A-BB29-709D2AD5A228}" dt="2020-12-06T07:19:31.486" v="894"/>
          <ac:spMkLst>
            <pc:docMk/>
            <pc:sldMk cId="3632539651" sldId="296"/>
            <ac:spMk id="40" creationId="{AC319A2D-0A65-46C3-95AE-9102D886D2D9}"/>
          </ac:spMkLst>
        </pc:spChg>
        <pc:spChg chg="mod">
          <ac:chgData name="Chemmala Ravi" userId="3180810a0a1728b2" providerId="LiveId" clId="{BD670F7D-ACB7-429A-BB29-709D2AD5A228}" dt="2020-12-06T07:19:31.486" v="894"/>
          <ac:spMkLst>
            <pc:docMk/>
            <pc:sldMk cId="3632539651" sldId="296"/>
            <ac:spMk id="41" creationId="{BC913D1B-39AF-40B5-9E61-7DBE5ADAD980}"/>
          </ac:spMkLst>
        </pc:spChg>
        <pc:spChg chg="mod">
          <ac:chgData name="Chemmala Ravi" userId="3180810a0a1728b2" providerId="LiveId" clId="{BD670F7D-ACB7-429A-BB29-709D2AD5A228}" dt="2020-12-06T07:19:31.486" v="894"/>
          <ac:spMkLst>
            <pc:docMk/>
            <pc:sldMk cId="3632539651" sldId="296"/>
            <ac:spMk id="42" creationId="{A5735765-1387-4858-9FFB-D2570F6F210E}"/>
          </ac:spMkLst>
        </pc:spChg>
        <pc:spChg chg="mod">
          <ac:chgData name="Chemmala Ravi" userId="3180810a0a1728b2" providerId="LiveId" clId="{BD670F7D-ACB7-429A-BB29-709D2AD5A228}" dt="2020-12-06T07:19:31.486" v="894"/>
          <ac:spMkLst>
            <pc:docMk/>
            <pc:sldMk cId="3632539651" sldId="296"/>
            <ac:spMk id="43" creationId="{BC7482D4-6D80-445E-ABBE-A2EB3ED229C6}"/>
          </ac:spMkLst>
        </pc:spChg>
        <pc:spChg chg="mod">
          <ac:chgData name="Chemmala Ravi" userId="3180810a0a1728b2" providerId="LiveId" clId="{BD670F7D-ACB7-429A-BB29-709D2AD5A228}" dt="2020-12-06T07:19:31.486" v="894"/>
          <ac:spMkLst>
            <pc:docMk/>
            <pc:sldMk cId="3632539651" sldId="296"/>
            <ac:spMk id="44" creationId="{3F4A5469-9BFC-48BF-92E3-4EAB05B15F11}"/>
          </ac:spMkLst>
        </pc:spChg>
        <pc:spChg chg="mod">
          <ac:chgData name="Chemmala Ravi" userId="3180810a0a1728b2" providerId="LiveId" clId="{BD670F7D-ACB7-429A-BB29-709D2AD5A228}" dt="2020-12-06T07:19:31.486" v="894"/>
          <ac:spMkLst>
            <pc:docMk/>
            <pc:sldMk cId="3632539651" sldId="296"/>
            <ac:spMk id="45" creationId="{BF590AA1-66E4-44C8-BE73-284D45BC7378}"/>
          </ac:spMkLst>
        </pc:spChg>
        <pc:spChg chg="mod">
          <ac:chgData name="Chemmala Ravi" userId="3180810a0a1728b2" providerId="LiveId" clId="{BD670F7D-ACB7-429A-BB29-709D2AD5A228}" dt="2020-12-06T07:19:31.486" v="894"/>
          <ac:spMkLst>
            <pc:docMk/>
            <pc:sldMk cId="3632539651" sldId="296"/>
            <ac:spMk id="46" creationId="{A0EE1BA0-421E-4F30-ADFA-1C277E5AFDD6}"/>
          </ac:spMkLst>
        </pc:spChg>
        <pc:spChg chg="mod">
          <ac:chgData name="Chemmala Ravi" userId="3180810a0a1728b2" providerId="LiveId" clId="{BD670F7D-ACB7-429A-BB29-709D2AD5A228}" dt="2020-12-06T07:19:31.486" v="894"/>
          <ac:spMkLst>
            <pc:docMk/>
            <pc:sldMk cId="3632539651" sldId="296"/>
            <ac:spMk id="47" creationId="{16E9B7A3-6E9E-425F-AA69-E0C022BA9C41}"/>
          </ac:spMkLst>
        </pc:spChg>
        <pc:spChg chg="mod">
          <ac:chgData name="Chemmala Ravi" userId="3180810a0a1728b2" providerId="LiveId" clId="{BD670F7D-ACB7-429A-BB29-709D2AD5A228}" dt="2020-12-06T07:19:31.486" v="894"/>
          <ac:spMkLst>
            <pc:docMk/>
            <pc:sldMk cId="3632539651" sldId="296"/>
            <ac:spMk id="48" creationId="{81EDE63E-5738-46F0-8C46-0A78448C1092}"/>
          </ac:spMkLst>
        </pc:spChg>
        <pc:spChg chg="mod">
          <ac:chgData name="Chemmala Ravi" userId="3180810a0a1728b2" providerId="LiveId" clId="{BD670F7D-ACB7-429A-BB29-709D2AD5A228}" dt="2020-12-06T07:19:31.486" v="894"/>
          <ac:spMkLst>
            <pc:docMk/>
            <pc:sldMk cId="3632539651" sldId="296"/>
            <ac:spMk id="49" creationId="{D375ED38-2FA1-48E7-B1D5-DAAEEC5AAB30}"/>
          </ac:spMkLst>
        </pc:spChg>
        <pc:spChg chg="mod">
          <ac:chgData name="Chemmala Ravi" userId="3180810a0a1728b2" providerId="LiveId" clId="{BD670F7D-ACB7-429A-BB29-709D2AD5A228}" dt="2020-12-06T07:19:31.486" v="894"/>
          <ac:spMkLst>
            <pc:docMk/>
            <pc:sldMk cId="3632539651" sldId="296"/>
            <ac:spMk id="50" creationId="{09C5B03F-19CE-455C-B4E1-E1232EF2121C}"/>
          </ac:spMkLst>
        </pc:spChg>
        <pc:spChg chg="mod">
          <ac:chgData name="Chemmala Ravi" userId="3180810a0a1728b2" providerId="LiveId" clId="{BD670F7D-ACB7-429A-BB29-709D2AD5A228}" dt="2020-12-06T07:19:31.486" v="894"/>
          <ac:spMkLst>
            <pc:docMk/>
            <pc:sldMk cId="3632539651" sldId="296"/>
            <ac:spMk id="51" creationId="{00697EC5-5071-424E-9C03-C68503130044}"/>
          </ac:spMkLst>
        </pc:spChg>
        <pc:spChg chg="mod">
          <ac:chgData name="Chemmala Ravi" userId="3180810a0a1728b2" providerId="LiveId" clId="{BD670F7D-ACB7-429A-BB29-709D2AD5A228}" dt="2020-12-06T07:19:31.486" v="894"/>
          <ac:spMkLst>
            <pc:docMk/>
            <pc:sldMk cId="3632539651" sldId="296"/>
            <ac:spMk id="52" creationId="{B7AEEA92-58B6-4A30-BFB6-9D91DD6685BD}"/>
          </ac:spMkLst>
        </pc:spChg>
        <pc:spChg chg="mod">
          <ac:chgData name="Chemmala Ravi" userId="3180810a0a1728b2" providerId="LiveId" clId="{BD670F7D-ACB7-429A-BB29-709D2AD5A228}" dt="2020-12-06T07:19:31.486" v="894"/>
          <ac:spMkLst>
            <pc:docMk/>
            <pc:sldMk cId="3632539651" sldId="296"/>
            <ac:spMk id="53" creationId="{2065B21B-5A15-445B-A2E3-A3BB80C19810}"/>
          </ac:spMkLst>
        </pc:spChg>
        <pc:spChg chg="mod">
          <ac:chgData name="Chemmala Ravi" userId="3180810a0a1728b2" providerId="LiveId" clId="{BD670F7D-ACB7-429A-BB29-709D2AD5A228}" dt="2020-12-06T07:19:31.486" v="894"/>
          <ac:spMkLst>
            <pc:docMk/>
            <pc:sldMk cId="3632539651" sldId="296"/>
            <ac:spMk id="54" creationId="{BDA3AFB5-A079-4C93-8200-147158457C25}"/>
          </ac:spMkLst>
        </pc:spChg>
        <pc:spChg chg="mod">
          <ac:chgData name="Chemmala Ravi" userId="3180810a0a1728b2" providerId="LiveId" clId="{BD670F7D-ACB7-429A-BB29-709D2AD5A228}" dt="2020-12-06T07:19:31.486" v="894"/>
          <ac:spMkLst>
            <pc:docMk/>
            <pc:sldMk cId="3632539651" sldId="296"/>
            <ac:spMk id="55" creationId="{6CF3DC4C-1CA7-4645-8624-27BBA3C3212D}"/>
          </ac:spMkLst>
        </pc:spChg>
        <pc:spChg chg="mod">
          <ac:chgData name="Chemmala Ravi" userId="3180810a0a1728b2" providerId="LiveId" clId="{BD670F7D-ACB7-429A-BB29-709D2AD5A228}" dt="2020-12-06T07:19:31.486" v="894"/>
          <ac:spMkLst>
            <pc:docMk/>
            <pc:sldMk cId="3632539651" sldId="296"/>
            <ac:spMk id="56" creationId="{D0E37F18-C8A0-473B-A84D-E763499E1251}"/>
          </ac:spMkLst>
        </pc:spChg>
        <pc:spChg chg="mod">
          <ac:chgData name="Chemmala Ravi" userId="3180810a0a1728b2" providerId="LiveId" clId="{BD670F7D-ACB7-429A-BB29-709D2AD5A228}" dt="2020-12-06T07:19:31.486" v="894"/>
          <ac:spMkLst>
            <pc:docMk/>
            <pc:sldMk cId="3632539651" sldId="296"/>
            <ac:spMk id="57" creationId="{73232957-0E47-45A6-B5E8-37E38929B4F0}"/>
          </ac:spMkLst>
        </pc:spChg>
        <pc:spChg chg="mod">
          <ac:chgData name="Chemmala Ravi" userId="3180810a0a1728b2" providerId="LiveId" clId="{BD670F7D-ACB7-429A-BB29-709D2AD5A228}" dt="2020-12-06T07:19:31.486" v="894"/>
          <ac:spMkLst>
            <pc:docMk/>
            <pc:sldMk cId="3632539651" sldId="296"/>
            <ac:spMk id="58" creationId="{BA3A67AF-77F9-48C3-B1F8-9A27E65F3A26}"/>
          </ac:spMkLst>
        </pc:spChg>
        <pc:spChg chg="mod">
          <ac:chgData name="Chemmala Ravi" userId="3180810a0a1728b2" providerId="LiveId" clId="{BD670F7D-ACB7-429A-BB29-709D2AD5A228}" dt="2020-12-06T07:19:31.486" v="894"/>
          <ac:spMkLst>
            <pc:docMk/>
            <pc:sldMk cId="3632539651" sldId="296"/>
            <ac:spMk id="59" creationId="{395B2581-E903-4E74-9B21-4AC9B283718F}"/>
          </ac:spMkLst>
        </pc:spChg>
        <pc:spChg chg="mod">
          <ac:chgData name="Chemmala Ravi" userId="3180810a0a1728b2" providerId="LiveId" clId="{BD670F7D-ACB7-429A-BB29-709D2AD5A228}" dt="2020-12-06T07:19:31.486" v="894"/>
          <ac:spMkLst>
            <pc:docMk/>
            <pc:sldMk cId="3632539651" sldId="296"/>
            <ac:spMk id="60" creationId="{CF8B4F8D-E38D-4F77-94F8-299AD8FB09BB}"/>
          </ac:spMkLst>
        </pc:spChg>
        <pc:spChg chg="mod">
          <ac:chgData name="Chemmala Ravi" userId="3180810a0a1728b2" providerId="LiveId" clId="{BD670F7D-ACB7-429A-BB29-709D2AD5A228}" dt="2020-12-06T07:19:31.486" v="894"/>
          <ac:spMkLst>
            <pc:docMk/>
            <pc:sldMk cId="3632539651" sldId="296"/>
            <ac:spMk id="61" creationId="{91F6A65A-CF79-4100-B47E-7687A374728B}"/>
          </ac:spMkLst>
        </pc:spChg>
        <pc:spChg chg="mod">
          <ac:chgData name="Chemmala Ravi" userId="3180810a0a1728b2" providerId="LiveId" clId="{BD670F7D-ACB7-429A-BB29-709D2AD5A228}" dt="2020-12-06T07:19:31.486" v="894"/>
          <ac:spMkLst>
            <pc:docMk/>
            <pc:sldMk cId="3632539651" sldId="296"/>
            <ac:spMk id="62" creationId="{4228210F-97C6-4C4D-B0BD-F262FC517FFF}"/>
          </ac:spMkLst>
        </pc:spChg>
        <pc:spChg chg="mod">
          <ac:chgData name="Chemmala Ravi" userId="3180810a0a1728b2" providerId="LiveId" clId="{BD670F7D-ACB7-429A-BB29-709D2AD5A228}" dt="2020-12-06T07:19:31.486" v="894"/>
          <ac:spMkLst>
            <pc:docMk/>
            <pc:sldMk cId="3632539651" sldId="296"/>
            <ac:spMk id="63" creationId="{ACD83FD2-9B0D-4326-B93C-57933E520934}"/>
          </ac:spMkLst>
        </pc:spChg>
        <pc:spChg chg="mod">
          <ac:chgData name="Chemmala Ravi" userId="3180810a0a1728b2" providerId="LiveId" clId="{BD670F7D-ACB7-429A-BB29-709D2AD5A228}" dt="2020-12-06T07:19:31.486" v="894"/>
          <ac:spMkLst>
            <pc:docMk/>
            <pc:sldMk cId="3632539651" sldId="296"/>
            <ac:spMk id="64" creationId="{9381CB7B-5345-4649-90CB-153D35E99D1F}"/>
          </ac:spMkLst>
        </pc:spChg>
        <pc:spChg chg="add mod">
          <ac:chgData name="Chemmala Ravi" userId="3180810a0a1728b2" providerId="LiveId" clId="{BD670F7D-ACB7-429A-BB29-709D2AD5A228}" dt="2020-12-06T07:38:22" v="1275" actId="403"/>
          <ac:spMkLst>
            <pc:docMk/>
            <pc:sldMk cId="3632539651" sldId="296"/>
            <ac:spMk id="66" creationId="{E6648BE4-6158-406F-A232-E09B1D556783}"/>
          </ac:spMkLst>
        </pc:spChg>
        <pc:grpChg chg="add mod">
          <ac:chgData name="Chemmala Ravi" userId="3180810a0a1728b2" providerId="LiveId" clId="{BD670F7D-ACB7-429A-BB29-709D2AD5A228}" dt="2020-12-06T07:38:11.706" v="1271" actId="14100"/>
          <ac:grpSpMkLst>
            <pc:docMk/>
            <pc:sldMk cId="3632539651" sldId="296"/>
            <ac:grpSpMk id="4" creationId="{93B42624-8713-4BA6-8D69-A7B429124D87}"/>
          </ac:grpSpMkLst>
        </pc:grpChg>
      </pc:sldChg>
      <pc:sldChg chg="addSp delSp modSp new mod modTransition">
        <pc:chgData name="Chemmala Ravi" userId="3180810a0a1728b2" providerId="LiveId" clId="{BD670F7D-ACB7-429A-BB29-709D2AD5A228}" dt="2020-12-06T07:58:32.170" v="1480"/>
        <pc:sldMkLst>
          <pc:docMk/>
          <pc:sldMk cId="2951817557" sldId="297"/>
        </pc:sldMkLst>
        <pc:spChg chg="del">
          <ac:chgData name="Chemmala Ravi" userId="3180810a0a1728b2" providerId="LiveId" clId="{BD670F7D-ACB7-429A-BB29-709D2AD5A228}" dt="2020-12-06T07:20:11.908" v="936" actId="478"/>
          <ac:spMkLst>
            <pc:docMk/>
            <pc:sldMk cId="2951817557" sldId="297"/>
            <ac:spMk id="2" creationId="{6C2396BC-73E4-474C-B30E-B3868B86C273}"/>
          </ac:spMkLst>
        </pc:spChg>
        <pc:spChg chg="del">
          <ac:chgData name="Chemmala Ravi" userId="3180810a0a1728b2" providerId="LiveId" clId="{BD670F7D-ACB7-429A-BB29-709D2AD5A228}" dt="2020-12-06T07:20:13.825" v="937" actId="478"/>
          <ac:spMkLst>
            <pc:docMk/>
            <pc:sldMk cId="2951817557" sldId="297"/>
            <ac:spMk id="3" creationId="{EC6B7C6A-4B1B-4FFB-B60C-13FF7D2E4BA8}"/>
          </ac:spMkLst>
        </pc:spChg>
        <pc:spChg chg="del">
          <ac:chgData name="Chemmala Ravi" userId="3180810a0a1728b2" providerId="LiveId" clId="{BD670F7D-ACB7-429A-BB29-709D2AD5A228}" dt="2020-12-06T07:20:15.009" v="938" actId="478"/>
          <ac:spMkLst>
            <pc:docMk/>
            <pc:sldMk cId="2951817557" sldId="297"/>
            <ac:spMk id="4" creationId="{E00C5B1F-8FDF-4CFF-9F06-C20BABE5486F}"/>
          </ac:spMkLst>
        </pc:spChg>
        <pc:spChg chg="del">
          <ac:chgData name="Chemmala Ravi" userId="3180810a0a1728b2" providerId="LiveId" clId="{BD670F7D-ACB7-429A-BB29-709D2AD5A228}" dt="2020-12-06T07:20:16.828" v="939" actId="478"/>
          <ac:spMkLst>
            <pc:docMk/>
            <pc:sldMk cId="2951817557" sldId="297"/>
            <ac:spMk id="5" creationId="{239A9C1C-728E-4D33-91FA-5A1852990461}"/>
          </ac:spMkLst>
        </pc:spChg>
        <pc:spChg chg="del">
          <ac:chgData name="Chemmala Ravi" userId="3180810a0a1728b2" providerId="LiveId" clId="{BD670F7D-ACB7-429A-BB29-709D2AD5A228}" dt="2020-12-06T07:20:18.642" v="940" actId="478"/>
          <ac:spMkLst>
            <pc:docMk/>
            <pc:sldMk cId="2951817557" sldId="297"/>
            <ac:spMk id="6" creationId="{305F9202-E3DF-48F1-AFEA-116174010464}"/>
          </ac:spMkLst>
        </pc:spChg>
        <pc:spChg chg="del">
          <ac:chgData name="Chemmala Ravi" userId="3180810a0a1728b2" providerId="LiveId" clId="{BD670F7D-ACB7-429A-BB29-709D2AD5A228}" dt="2020-12-06T07:20:20.060" v="941" actId="478"/>
          <ac:spMkLst>
            <pc:docMk/>
            <pc:sldMk cId="2951817557" sldId="297"/>
            <ac:spMk id="7" creationId="{9263EE1D-632B-413B-8CF9-01B014C600A7}"/>
          </ac:spMkLst>
        </pc:spChg>
        <pc:spChg chg="del">
          <ac:chgData name="Chemmala Ravi" userId="3180810a0a1728b2" providerId="LiveId" clId="{BD670F7D-ACB7-429A-BB29-709D2AD5A228}" dt="2020-12-06T07:20:22.816" v="942" actId="478"/>
          <ac:spMkLst>
            <pc:docMk/>
            <pc:sldMk cId="2951817557" sldId="297"/>
            <ac:spMk id="8" creationId="{369DDCA6-B4D0-4E3D-BA1F-D80B3530FC59}"/>
          </ac:spMkLst>
        </pc:spChg>
        <pc:spChg chg="del">
          <ac:chgData name="Chemmala Ravi" userId="3180810a0a1728b2" providerId="LiveId" clId="{BD670F7D-ACB7-429A-BB29-709D2AD5A228}" dt="2020-12-06T07:20:24.318" v="943" actId="478"/>
          <ac:spMkLst>
            <pc:docMk/>
            <pc:sldMk cId="2951817557" sldId="297"/>
            <ac:spMk id="9" creationId="{1FF9A374-EA8B-43B7-9E82-060400997FF5}"/>
          </ac:spMkLst>
        </pc:spChg>
        <pc:spChg chg="mod">
          <ac:chgData name="Chemmala Ravi" userId="3180810a0a1728b2" providerId="LiveId" clId="{BD670F7D-ACB7-429A-BB29-709D2AD5A228}" dt="2020-12-06T07:54:08.183" v="1458" actId="2711"/>
          <ac:spMkLst>
            <pc:docMk/>
            <pc:sldMk cId="2951817557" sldId="297"/>
            <ac:spMk id="10" creationId="{6E5A420F-C1E9-438A-83ED-8DD60ABC05F3}"/>
          </ac:spMkLst>
        </pc:spChg>
        <pc:spChg chg="mod">
          <ac:chgData name="Chemmala Ravi" userId="3180810a0a1728b2" providerId="LiveId" clId="{BD670F7D-ACB7-429A-BB29-709D2AD5A228}" dt="2020-12-06T07:21:18.532" v="946"/>
          <ac:spMkLst>
            <pc:docMk/>
            <pc:sldMk cId="2951817557" sldId="297"/>
            <ac:spMk id="12" creationId="{2B41068B-ADB7-4806-B1D7-0A0206925E96}"/>
          </ac:spMkLst>
        </pc:spChg>
        <pc:spChg chg="mod">
          <ac:chgData name="Chemmala Ravi" userId="3180810a0a1728b2" providerId="LiveId" clId="{BD670F7D-ACB7-429A-BB29-709D2AD5A228}" dt="2020-12-06T07:21:18.532" v="946"/>
          <ac:spMkLst>
            <pc:docMk/>
            <pc:sldMk cId="2951817557" sldId="297"/>
            <ac:spMk id="13" creationId="{5B5E1E89-DA81-4AF9-A0F2-1BD9DF4FB036}"/>
          </ac:spMkLst>
        </pc:spChg>
        <pc:spChg chg="mod">
          <ac:chgData name="Chemmala Ravi" userId="3180810a0a1728b2" providerId="LiveId" clId="{BD670F7D-ACB7-429A-BB29-709D2AD5A228}" dt="2020-12-06T07:21:18.532" v="946"/>
          <ac:spMkLst>
            <pc:docMk/>
            <pc:sldMk cId="2951817557" sldId="297"/>
            <ac:spMk id="14" creationId="{021FC7F8-04A5-467E-85D5-B9BDBE465FB3}"/>
          </ac:spMkLst>
        </pc:spChg>
        <pc:spChg chg="mod">
          <ac:chgData name="Chemmala Ravi" userId="3180810a0a1728b2" providerId="LiveId" clId="{BD670F7D-ACB7-429A-BB29-709D2AD5A228}" dt="2020-12-06T07:21:18.532" v="946"/>
          <ac:spMkLst>
            <pc:docMk/>
            <pc:sldMk cId="2951817557" sldId="297"/>
            <ac:spMk id="15" creationId="{685DCDDA-2122-4FC1-9B1F-17E2CD60A282}"/>
          </ac:spMkLst>
        </pc:spChg>
        <pc:spChg chg="mod">
          <ac:chgData name="Chemmala Ravi" userId="3180810a0a1728b2" providerId="LiveId" clId="{BD670F7D-ACB7-429A-BB29-709D2AD5A228}" dt="2020-12-06T07:21:18.532" v="946"/>
          <ac:spMkLst>
            <pc:docMk/>
            <pc:sldMk cId="2951817557" sldId="297"/>
            <ac:spMk id="16" creationId="{9118619C-1A63-4A4E-B383-49C5AEED9670}"/>
          </ac:spMkLst>
        </pc:spChg>
        <pc:spChg chg="mod">
          <ac:chgData name="Chemmala Ravi" userId="3180810a0a1728b2" providerId="LiveId" clId="{BD670F7D-ACB7-429A-BB29-709D2AD5A228}" dt="2020-12-06T07:21:18.532" v="946"/>
          <ac:spMkLst>
            <pc:docMk/>
            <pc:sldMk cId="2951817557" sldId="297"/>
            <ac:spMk id="17" creationId="{C583861E-2AB8-4A27-B965-26A98BA0EF7B}"/>
          </ac:spMkLst>
        </pc:spChg>
        <pc:spChg chg="mod">
          <ac:chgData name="Chemmala Ravi" userId="3180810a0a1728b2" providerId="LiveId" clId="{BD670F7D-ACB7-429A-BB29-709D2AD5A228}" dt="2020-12-06T07:21:18.532" v="946"/>
          <ac:spMkLst>
            <pc:docMk/>
            <pc:sldMk cId="2951817557" sldId="297"/>
            <ac:spMk id="18" creationId="{D015BDE7-F183-49FD-A6CA-B94F5D8FB868}"/>
          </ac:spMkLst>
        </pc:spChg>
        <pc:spChg chg="mod">
          <ac:chgData name="Chemmala Ravi" userId="3180810a0a1728b2" providerId="LiveId" clId="{BD670F7D-ACB7-429A-BB29-709D2AD5A228}" dt="2020-12-06T07:21:18.532" v="946"/>
          <ac:spMkLst>
            <pc:docMk/>
            <pc:sldMk cId="2951817557" sldId="297"/>
            <ac:spMk id="19" creationId="{EAD979DA-29B7-4B88-A9F2-C3688D9D5BD4}"/>
          </ac:spMkLst>
        </pc:spChg>
        <pc:spChg chg="mod">
          <ac:chgData name="Chemmala Ravi" userId="3180810a0a1728b2" providerId="LiveId" clId="{BD670F7D-ACB7-429A-BB29-709D2AD5A228}" dt="2020-12-06T07:21:18.532" v="946"/>
          <ac:spMkLst>
            <pc:docMk/>
            <pc:sldMk cId="2951817557" sldId="297"/>
            <ac:spMk id="20" creationId="{29D7BAEB-C096-40BE-AE22-33A9060A8E2F}"/>
          </ac:spMkLst>
        </pc:spChg>
        <pc:spChg chg="mod">
          <ac:chgData name="Chemmala Ravi" userId="3180810a0a1728b2" providerId="LiveId" clId="{BD670F7D-ACB7-429A-BB29-709D2AD5A228}" dt="2020-12-06T07:21:18.532" v="946"/>
          <ac:spMkLst>
            <pc:docMk/>
            <pc:sldMk cId="2951817557" sldId="297"/>
            <ac:spMk id="21" creationId="{C54A778E-AF41-4F14-8BDE-B2D67E1DA86B}"/>
          </ac:spMkLst>
        </pc:spChg>
        <pc:spChg chg="mod">
          <ac:chgData name="Chemmala Ravi" userId="3180810a0a1728b2" providerId="LiveId" clId="{BD670F7D-ACB7-429A-BB29-709D2AD5A228}" dt="2020-12-06T07:21:18.532" v="946"/>
          <ac:spMkLst>
            <pc:docMk/>
            <pc:sldMk cId="2951817557" sldId="297"/>
            <ac:spMk id="22" creationId="{59BBB6F6-E5F3-4163-9E9C-197B237895E7}"/>
          </ac:spMkLst>
        </pc:spChg>
        <pc:spChg chg="mod">
          <ac:chgData name="Chemmala Ravi" userId="3180810a0a1728b2" providerId="LiveId" clId="{BD670F7D-ACB7-429A-BB29-709D2AD5A228}" dt="2020-12-06T07:21:18.532" v="946"/>
          <ac:spMkLst>
            <pc:docMk/>
            <pc:sldMk cId="2951817557" sldId="297"/>
            <ac:spMk id="23" creationId="{C0CD41A0-256A-447F-9F4A-8D6AEC7C3451}"/>
          </ac:spMkLst>
        </pc:spChg>
        <pc:spChg chg="mod">
          <ac:chgData name="Chemmala Ravi" userId="3180810a0a1728b2" providerId="LiveId" clId="{BD670F7D-ACB7-429A-BB29-709D2AD5A228}" dt="2020-12-06T07:21:18.532" v="946"/>
          <ac:spMkLst>
            <pc:docMk/>
            <pc:sldMk cId="2951817557" sldId="297"/>
            <ac:spMk id="24" creationId="{B12E49BA-E8E4-4FE4-BBF7-BD47263FE0CF}"/>
          </ac:spMkLst>
        </pc:spChg>
        <pc:spChg chg="mod">
          <ac:chgData name="Chemmala Ravi" userId="3180810a0a1728b2" providerId="LiveId" clId="{BD670F7D-ACB7-429A-BB29-709D2AD5A228}" dt="2020-12-06T07:21:18.532" v="946"/>
          <ac:spMkLst>
            <pc:docMk/>
            <pc:sldMk cId="2951817557" sldId="297"/>
            <ac:spMk id="25" creationId="{418C5B56-DE07-4366-932C-0963D83343FB}"/>
          </ac:spMkLst>
        </pc:spChg>
        <pc:spChg chg="mod">
          <ac:chgData name="Chemmala Ravi" userId="3180810a0a1728b2" providerId="LiveId" clId="{BD670F7D-ACB7-429A-BB29-709D2AD5A228}" dt="2020-12-06T07:21:18.532" v="946"/>
          <ac:spMkLst>
            <pc:docMk/>
            <pc:sldMk cId="2951817557" sldId="297"/>
            <ac:spMk id="26" creationId="{F10E4C2E-D71C-4620-9078-850F4E879DF3}"/>
          </ac:spMkLst>
        </pc:spChg>
        <pc:spChg chg="mod">
          <ac:chgData name="Chemmala Ravi" userId="3180810a0a1728b2" providerId="LiveId" clId="{BD670F7D-ACB7-429A-BB29-709D2AD5A228}" dt="2020-12-06T07:21:18.532" v="946"/>
          <ac:spMkLst>
            <pc:docMk/>
            <pc:sldMk cId="2951817557" sldId="297"/>
            <ac:spMk id="27" creationId="{D142DC92-FCE5-4745-96BC-F121E10B1A56}"/>
          </ac:spMkLst>
        </pc:spChg>
        <pc:spChg chg="mod">
          <ac:chgData name="Chemmala Ravi" userId="3180810a0a1728b2" providerId="LiveId" clId="{BD670F7D-ACB7-429A-BB29-709D2AD5A228}" dt="2020-12-06T07:21:18.532" v="946"/>
          <ac:spMkLst>
            <pc:docMk/>
            <pc:sldMk cId="2951817557" sldId="297"/>
            <ac:spMk id="28" creationId="{74E763CE-1A5C-4EB3-9E83-6656ED61DCE6}"/>
          </ac:spMkLst>
        </pc:spChg>
        <pc:spChg chg="mod">
          <ac:chgData name="Chemmala Ravi" userId="3180810a0a1728b2" providerId="LiveId" clId="{BD670F7D-ACB7-429A-BB29-709D2AD5A228}" dt="2020-12-06T07:21:18.532" v="946"/>
          <ac:spMkLst>
            <pc:docMk/>
            <pc:sldMk cId="2951817557" sldId="297"/>
            <ac:spMk id="29" creationId="{3D69C316-5906-4E61-87B5-4DCB66945B90}"/>
          </ac:spMkLst>
        </pc:spChg>
        <pc:spChg chg="mod">
          <ac:chgData name="Chemmala Ravi" userId="3180810a0a1728b2" providerId="LiveId" clId="{BD670F7D-ACB7-429A-BB29-709D2AD5A228}" dt="2020-12-06T07:21:18.532" v="946"/>
          <ac:spMkLst>
            <pc:docMk/>
            <pc:sldMk cId="2951817557" sldId="297"/>
            <ac:spMk id="30" creationId="{6BDB21B2-D17C-42D2-85BB-F92E5EDC4FD2}"/>
          </ac:spMkLst>
        </pc:spChg>
        <pc:spChg chg="mod">
          <ac:chgData name="Chemmala Ravi" userId="3180810a0a1728b2" providerId="LiveId" clId="{BD670F7D-ACB7-429A-BB29-709D2AD5A228}" dt="2020-12-06T07:21:18.532" v="946"/>
          <ac:spMkLst>
            <pc:docMk/>
            <pc:sldMk cId="2951817557" sldId="297"/>
            <ac:spMk id="31" creationId="{E7B6B0BF-E032-48F5-A2D5-29D4AA6FB5D5}"/>
          </ac:spMkLst>
        </pc:spChg>
        <pc:spChg chg="mod">
          <ac:chgData name="Chemmala Ravi" userId="3180810a0a1728b2" providerId="LiveId" clId="{BD670F7D-ACB7-429A-BB29-709D2AD5A228}" dt="2020-12-06T07:21:18.532" v="946"/>
          <ac:spMkLst>
            <pc:docMk/>
            <pc:sldMk cId="2951817557" sldId="297"/>
            <ac:spMk id="32" creationId="{84B49209-4585-436B-998D-F48D14B9D8EC}"/>
          </ac:spMkLst>
        </pc:spChg>
        <pc:spChg chg="mod">
          <ac:chgData name="Chemmala Ravi" userId="3180810a0a1728b2" providerId="LiveId" clId="{BD670F7D-ACB7-429A-BB29-709D2AD5A228}" dt="2020-12-06T07:21:18.532" v="946"/>
          <ac:spMkLst>
            <pc:docMk/>
            <pc:sldMk cId="2951817557" sldId="297"/>
            <ac:spMk id="33" creationId="{9D1E612C-DF00-4CFD-8D66-DE7E9C6C58CF}"/>
          </ac:spMkLst>
        </pc:spChg>
        <pc:spChg chg="mod">
          <ac:chgData name="Chemmala Ravi" userId="3180810a0a1728b2" providerId="LiveId" clId="{BD670F7D-ACB7-429A-BB29-709D2AD5A228}" dt="2020-12-06T07:21:18.532" v="946"/>
          <ac:spMkLst>
            <pc:docMk/>
            <pc:sldMk cId="2951817557" sldId="297"/>
            <ac:spMk id="34" creationId="{A5CCAFAC-5720-4FA8-9DF4-19F64DB0151C}"/>
          </ac:spMkLst>
        </pc:spChg>
        <pc:spChg chg="mod">
          <ac:chgData name="Chemmala Ravi" userId="3180810a0a1728b2" providerId="LiveId" clId="{BD670F7D-ACB7-429A-BB29-709D2AD5A228}" dt="2020-12-06T07:21:18.532" v="946"/>
          <ac:spMkLst>
            <pc:docMk/>
            <pc:sldMk cId="2951817557" sldId="297"/>
            <ac:spMk id="35" creationId="{07454C11-13EF-4A72-B85F-9BAEEF5F8444}"/>
          </ac:spMkLst>
        </pc:spChg>
        <pc:spChg chg="mod">
          <ac:chgData name="Chemmala Ravi" userId="3180810a0a1728b2" providerId="LiveId" clId="{BD670F7D-ACB7-429A-BB29-709D2AD5A228}" dt="2020-12-06T07:21:18.532" v="946"/>
          <ac:spMkLst>
            <pc:docMk/>
            <pc:sldMk cId="2951817557" sldId="297"/>
            <ac:spMk id="36" creationId="{A6ECD567-233B-4642-8834-A731E9C7F75B}"/>
          </ac:spMkLst>
        </pc:spChg>
        <pc:spChg chg="mod">
          <ac:chgData name="Chemmala Ravi" userId="3180810a0a1728b2" providerId="LiveId" clId="{BD670F7D-ACB7-429A-BB29-709D2AD5A228}" dt="2020-12-06T07:21:18.532" v="946"/>
          <ac:spMkLst>
            <pc:docMk/>
            <pc:sldMk cId="2951817557" sldId="297"/>
            <ac:spMk id="37" creationId="{AD27EA04-467F-4F2E-868C-6086A505C571}"/>
          </ac:spMkLst>
        </pc:spChg>
        <pc:spChg chg="mod">
          <ac:chgData name="Chemmala Ravi" userId="3180810a0a1728b2" providerId="LiveId" clId="{BD670F7D-ACB7-429A-BB29-709D2AD5A228}" dt="2020-12-06T07:21:18.532" v="946"/>
          <ac:spMkLst>
            <pc:docMk/>
            <pc:sldMk cId="2951817557" sldId="297"/>
            <ac:spMk id="39" creationId="{9BFDAD89-BC7C-402B-8A0A-26AF73ECFAE1}"/>
          </ac:spMkLst>
        </pc:spChg>
        <pc:spChg chg="mod">
          <ac:chgData name="Chemmala Ravi" userId="3180810a0a1728b2" providerId="LiveId" clId="{BD670F7D-ACB7-429A-BB29-709D2AD5A228}" dt="2020-12-06T07:21:18.532" v="946"/>
          <ac:spMkLst>
            <pc:docMk/>
            <pc:sldMk cId="2951817557" sldId="297"/>
            <ac:spMk id="40" creationId="{826AC3CA-10D2-4166-8906-8281D21D2D0D}"/>
          </ac:spMkLst>
        </pc:spChg>
        <pc:spChg chg="mod">
          <ac:chgData name="Chemmala Ravi" userId="3180810a0a1728b2" providerId="LiveId" clId="{BD670F7D-ACB7-429A-BB29-709D2AD5A228}" dt="2020-12-06T07:21:18.532" v="946"/>
          <ac:spMkLst>
            <pc:docMk/>
            <pc:sldMk cId="2951817557" sldId="297"/>
            <ac:spMk id="41" creationId="{DF8E056A-38FA-4A2D-B91C-0AFD103695E2}"/>
          </ac:spMkLst>
        </pc:spChg>
        <pc:spChg chg="mod">
          <ac:chgData name="Chemmala Ravi" userId="3180810a0a1728b2" providerId="LiveId" clId="{BD670F7D-ACB7-429A-BB29-709D2AD5A228}" dt="2020-12-06T07:21:18.532" v="946"/>
          <ac:spMkLst>
            <pc:docMk/>
            <pc:sldMk cId="2951817557" sldId="297"/>
            <ac:spMk id="42" creationId="{D7AC441A-7465-4757-80B3-7FD3717038F8}"/>
          </ac:spMkLst>
        </pc:spChg>
        <pc:spChg chg="mod">
          <ac:chgData name="Chemmala Ravi" userId="3180810a0a1728b2" providerId="LiveId" clId="{BD670F7D-ACB7-429A-BB29-709D2AD5A228}" dt="2020-12-06T07:21:18.532" v="946"/>
          <ac:spMkLst>
            <pc:docMk/>
            <pc:sldMk cId="2951817557" sldId="297"/>
            <ac:spMk id="43" creationId="{6038D4A4-98F4-47B2-91FC-0B0802909000}"/>
          </ac:spMkLst>
        </pc:spChg>
        <pc:spChg chg="mod">
          <ac:chgData name="Chemmala Ravi" userId="3180810a0a1728b2" providerId="LiveId" clId="{BD670F7D-ACB7-429A-BB29-709D2AD5A228}" dt="2020-12-06T07:21:18.532" v="946"/>
          <ac:spMkLst>
            <pc:docMk/>
            <pc:sldMk cId="2951817557" sldId="297"/>
            <ac:spMk id="44" creationId="{337F738B-DFD4-45B8-83E3-399B90B5C730}"/>
          </ac:spMkLst>
        </pc:spChg>
        <pc:spChg chg="mod">
          <ac:chgData name="Chemmala Ravi" userId="3180810a0a1728b2" providerId="LiveId" clId="{BD670F7D-ACB7-429A-BB29-709D2AD5A228}" dt="2020-12-06T07:21:18.532" v="946"/>
          <ac:spMkLst>
            <pc:docMk/>
            <pc:sldMk cId="2951817557" sldId="297"/>
            <ac:spMk id="45" creationId="{B12764F8-17B5-4EAD-AF1F-C299E11EDF43}"/>
          </ac:spMkLst>
        </pc:spChg>
        <pc:spChg chg="mod">
          <ac:chgData name="Chemmala Ravi" userId="3180810a0a1728b2" providerId="LiveId" clId="{BD670F7D-ACB7-429A-BB29-709D2AD5A228}" dt="2020-12-06T07:21:18.532" v="946"/>
          <ac:spMkLst>
            <pc:docMk/>
            <pc:sldMk cId="2951817557" sldId="297"/>
            <ac:spMk id="46" creationId="{A014A4CA-47A0-4CF9-B6BC-D89C147F7C88}"/>
          </ac:spMkLst>
        </pc:spChg>
        <pc:spChg chg="mod">
          <ac:chgData name="Chemmala Ravi" userId="3180810a0a1728b2" providerId="LiveId" clId="{BD670F7D-ACB7-429A-BB29-709D2AD5A228}" dt="2020-12-06T07:21:18.532" v="946"/>
          <ac:spMkLst>
            <pc:docMk/>
            <pc:sldMk cId="2951817557" sldId="297"/>
            <ac:spMk id="47" creationId="{DB914B86-F093-4C57-8600-8427A9A30F34}"/>
          </ac:spMkLst>
        </pc:spChg>
        <pc:spChg chg="mod">
          <ac:chgData name="Chemmala Ravi" userId="3180810a0a1728b2" providerId="LiveId" clId="{BD670F7D-ACB7-429A-BB29-709D2AD5A228}" dt="2020-12-06T07:21:18.532" v="946"/>
          <ac:spMkLst>
            <pc:docMk/>
            <pc:sldMk cId="2951817557" sldId="297"/>
            <ac:spMk id="48" creationId="{1A93EA3A-4368-49AE-9750-28FCA6140600}"/>
          </ac:spMkLst>
        </pc:spChg>
        <pc:spChg chg="mod">
          <ac:chgData name="Chemmala Ravi" userId="3180810a0a1728b2" providerId="LiveId" clId="{BD670F7D-ACB7-429A-BB29-709D2AD5A228}" dt="2020-12-06T07:21:18.532" v="946"/>
          <ac:spMkLst>
            <pc:docMk/>
            <pc:sldMk cId="2951817557" sldId="297"/>
            <ac:spMk id="49" creationId="{A95D04B7-4ACE-4A5E-891C-EA53956394D7}"/>
          </ac:spMkLst>
        </pc:spChg>
        <pc:spChg chg="mod">
          <ac:chgData name="Chemmala Ravi" userId="3180810a0a1728b2" providerId="LiveId" clId="{BD670F7D-ACB7-429A-BB29-709D2AD5A228}" dt="2020-12-06T07:21:18.532" v="946"/>
          <ac:spMkLst>
            <pc:docMk/>
            <pc:sldMk cId="2951817557" sldId="297"/>
            <ac:spMk id="50" creationId="{975AF1D7-A049-4D91-A7FF-D9BD74BAD627}"/>
          </ac:spMkLst>
        </pc:spChg>
        <pc:spChg chg="mod">
          <ac:chgData name="Chemmala Ravi" userId="3180810a0a1728b2" providerId="LiveId" clId="{BD670F7D-ACB7-429A-BB29-709D2AD5A228}" dt="2020-12-06T07:21:18.532" v="946"/>
          <ac:spMkLst>
            <pc:docMk/>
            <pc:sldMk cId="2951817557" sldId="297"/>
            <ac:spMk id="51" creationId="{075D7E97-2DC8-4B8D-B11C-13CFC9CA8BC5}"/>
          </ac:spMkLst>
        </pc:spChg>
        <pc:spChg chg="mod">
          <ac:chgData name="Chemmala Ravi" userId="3180810a0a1728b2" providerId="LiveId" clId="{BD670F7D-ACB7-429A-BB29-709D2AD5A228}" dt="2020-12-06T07:21:18.532" v="946"/>
          <ac:spMkLst>
            <pc:docMk/>
            <pc:sldMk cId="2951817557" sldId="297"/>
            <ac:spMk id="52" creationId="{B9C11450-98B2-4B3F-B9D5-1780B557155D}"/>
          </ac:spMkLst>
        </pc:spChg>
        <pc:spChg chg="mod">
          <ac:chgData name="Chemmala Ravi" userId="3180810a0a1728b2" providerId="LiveId" clId="{BD670F7D-ACB7-429A-BB29-709D2AD5A228}" dt="2020-12-06T07:21:18.532" v="946"/>
          <ac:spMkLst>
            <pc:docMk/>
            <pc:sldMk cId="2951817557" sldId="297"/>
            <ac:spMk id="53" creationId="{EFBA1E09-17D5-4D42-8394-5296DF0A55E7}"/>
          </ac:spMkLst>
        </pc:spChg>
        <pc:spChg chg="mod">
          <ac:chgData name="Chemmala Ravi" userId="3180810a0a1728b2" providerId="LiveId" clId="{BD670F7D-ACB7-429A-BB29-709D2AD5A228}" dt="2020-12-06T07:21:18.532" v="946"/>
          <ac:spMkLst>
            <pc:docMk/>
            <pc:sldMk cId="2951817557" sldId="297"/>
            <ac:spMk id="54" creationId="{1CCE4B21-2E61-4B96-B041-2AD8767DE33D}"/>
          </ac:spMkLst>
        </pc:spChg>
        <pc:spChg chg="mod">
          <ac:chgData name="Chemmala Ravi" userId="3180810a0a1728b2" providerId="LiveId" clId="{BD670F7D-ACB7-429A-BB29-709D2AD5A228}" dt="2020-12-06T07:21:18.532" v="946"/>
          <ac:spMkLst>
            <pc:docMk/>
            <pc:sldMk cId="2951817557" sldId="297"/>
            <ac:spMk id="55" creationId="{5A3F8C4D-4D67-45DE-A121-ACC3935EC626}"/>
          </ac:spMkLst>
        </pc:spChg>
        <pc:spChg chg="mod">
          <ac:chgData name="Chemmala Ravi" userId="3180810a0a1728b2" providerId="LiveId" clId="{BD670F7D-ACB7-429A-BB29-709D2AD5A228}" dt="2020-12-06T07:21:18.532" v="946"/>
          <ac:spMkLst>
            <pc:docMk/>
            <pc:sldMk cId="2951817557" sldId="297"/>
            <ac:spMk id="56" creationId="{D2D3F210-A30F-4FC9-BD59-4D5EE336EF3E}"/>
          </ac:spMkLst>
        </pc:spChg>
        <pc:spChg chg="mod">
          <ac:chgData name="Chemmala Ravi" userId="3180810a0a1728b2" providerId="LiveId" clId="{BD670F7D-ACB7-429A-BB29-709D2AD5A228}" dt="2020-12-06T07:21:18.532" v="946"/>
          <ac:spMkLst>
            <pc:docMk/>
            <pc:sldMk cId="2951817557" sldId="297"/>
            <ac:spMk id="57" creationId="{4C42109E-960B-4D93-9E9C-DB82CCEEED80}"/>
          </ac:spMkLst>
        </pc:spChg>
        <pc:spChg chg="mod">
          <ac:chgData name="Chemmala Ravi" userId="3180810a0a1728b2" providerId="LiveId" clId="{BD670F7D-ACB7-429A-BB29-709D2AD5A228}" dt="2020-12-06T07:21:18.532" v="946"/>
          <ac:spMkLst>
            <pc:docMk/>
            <pc:sldMk cId="2951817557" sldId="297"/>
            <ac:spMk id="58" creationId="{82C84EA6-1257-4A1B-9B2D-E8B9DB31D8E1}"/>
          </ac:spMkLst>
        </pc:spChg>
        <pc:spChg chg="mod">
          <ac:chgData name="Chemmala Ravi" userId="3180810a0a1728b2" providerId="LiveId" clId="{BD670F7D-ACB7-429A-BB29-709D2AD5A228}" dt="2020-12-06T07:21:18.532" v="946"/>
          <ac:spMkLst>
            <pc:docMk/>
            <pc:sldMk cId="2951817557" sldId="297"/>
            <ac:spMk id="59" creationId="{068510B7-1C38-4518-8D48-BD4CE87A8686}"/>
          </ac:spMkLst>
        </pc:spChg>
        <pc:spChg chg="mod">
          <ac:chgData name="Chemmala Ravi" userId="3180810a0a1728b2" providerId="LiveId" clId="{BD670F7D-ACB7-429A-BB29-709D2AD5A228}" dt="2020-12-06T07:21:18.532" v="946"/>
          <ac:spMkLst>
            <pc:docMk/>
            <pc:sldMk cId="2951817557" sldId="297"/>
            <ac:spMk id="60" creationId="{E240FF0B-8BD2-4A69-9E17-DC1D083EA6AB}"/>
          </ac:spMkLst>
        </pc:spChg>
        <pc:spChg chg="mod">
          <ac:chgData name="Chemmala Ravi" userId="3180810a0a1728b2" providerId="LiveId" clId="{BD670F7D-ACB7-429A-BB29-709D2AD5A228}" dt="2020-12-06T07:21:18.532" v="946"/>
          <ac:spMkLst>
            <pc:docMk/>
            <pc:sldMk cId="2951817557" sldId="297"/>
            <ac:spMk id="61" creationId="{43E46527-E365-42D6-9AFE-03532371970A}"/>
          </ac:spMkLst>
        </pc:spChg>
        <pc:spChg chg="mod">
          <ac:chgData name="Chemmala Ravi" userId="3180810a0a1728b2" providerId="LiveId" clId="{BD670F7D-ACB7-429A-BB29-709D2AD5A228}" dt="2020-12-06T07:21:18.532" v="946"/>
          <ac:spMkLst>
            <pc:docMk/>
            <pc:sldMk cId="2951817557" sldId="297"/>
            <ac:spMk id="62" creationId="{0FD8A268-608E-478D-B598-B48206094B1D}"/>
          </ac:spMkLst>
        </pc:spChg>
        <pc:spChg chg="mod">
          <ac:chgData name="Chemmala Ravi" userId="3180810a0a1728b2" providerId="LiveId" clId="{BD670F7D-ACB7-429A-BB29-709D2AD5A228}" dt="2020-12-06T07:21:18.532" v="946"/>
          <ac:spMkLst>
            <pc:docMk/>
            <pc:sldMk cId="2951817557" sldId="297"/>
            <ac:spMk id="63" creationId="{50DA97F8-175C-4F8C-B0BD-38A74FF83FED}"/>
          </ac:spMkLst>
        </pc:spChg>
        <pc:spChg chg="mod">
          <ac:chgData name="Chemmala Ravi" userId="3180810a0a1728b2" providerId="LiveId" clId="{BD670F7D-ACB7-429A-BB29-709D2AD5A228}" dt="2020-12-06T07:21:18.532" v="946"/>
          <ac:spMkLst>
            <pc:docMk/>
            <pc:sldMk cId="2951817557" sldId="297"/>
            <ac:spMk id="64" creationId="{0B555D7A-7F66-42F8-8ABD-B75727D2D821}"/>
          </ac:spMkLst>
        </pc:spChg>
        <pc:spChg chg="mod">
          <ac:chgData name="Chemmala Ravi" userId="3180810a0a1728b2" providerId="LiveId" clId="{BD670F7D-ACB7-429A-BB29-709D2AD5A228}" dt="2020-12-06T07:21:18.532" v="946"/>
          <ac:spMkLst>
            <pc:docMk/>
            <pc:sldMk cId="2951817557" sldId="297"/>
            <ac:spMk id="65" creationId="{387C8939-8754-42D6-8DFF-3B867E14493A}"/>
          </ac:spMkLst>
        </pc:spChg>
        <pc:spChg chg="mod">
          <ac:chgData name="Chemmala Ravi" userId="3180810a0a1728b2" providerId="LiveId" clId="{BD670F7D-ACB7-429A-BB29-709D2AD5A228}" dt="2020-12-06T07:21:18.532" v="946"/>
          <ac:spMkLst>
            <pc:docMk/>
            <pc:sldMk cId="2951817557" sldId="297"/>
            <ac:spMk id="66" creationId="{A37EBF99-A223-4E3B-BF04-66659D5F3BFC}"/>
          </ac:spMkLst>
        </pc:spChg>
        <pc:spChg chg="mod">
          <ac:chgData name="Chemmala Ravi" userId="3180810a0a1728b2" providerId="LiveId" clId="{BD670F7D-ACB7-429A-BB29-709D2AD5A228}" dt="2020-12-06T07:21:18.532" v="946"/>
          <ac:spMkLst>
            <pc:docMk/>
            <pc:sldMk cId="2951817557" sldId="297"/>
            <ac:spMk id="67" creationId="{0242AB99-10DC-45CF-BC28-2A2791179B54}"/>
          </ac:spMkLst>
        </pc:spChg>
        <pc:spChg chg="mod">
          <ac:chgData name="Chemmala Ravi" userId="3180810a0a1728b2" providerId="LiveId" clId="{BD670F7D-ACB7-429A-BB29-709D2AD5A228}" dt="2020-12-06T07:21:18.532" v="946"/>
          <ac:spMkLst>
            <pc:docMk/>
            <pc:sldMk cId="2951817557" sldId="297"/>
            <ac:spMk id="68" creationId="{5F40D48D-3A39-49D2-95B3-4A49B7F69F62}"/>
          </ac:spMkLst>
        </pc:spChg>
        <pc:spChg chg="mod">
          <ac:chgData name="Chemmala Ravi" userId="3180810a0a1728b2" providerId="LiveId" clId="{BD670F7D-ACB7-429A-BB29-709D2AD5A228}" dt="2020-12-06T07:21:18.532" v="946"/>
          <ac:spMkLst>
            <pc:docMk/>
            <pc:sldMk cId="2951817557" sldId="297"/>
            <ac:spMk id="69" creationId="{D1BA10BB-447D-412F-954D-E94A664BCA29}"/>
          </ac:spMkLst>
        </pc:spChg>
        <pc:spChg chg="mod">
          <ac:chgData name="Chemmala Ravi" userId="3180810a0a1728b2" providerId="LiveId" clId="{BD670F7D-ACB7-429A-BB29-709D2AD5A228}" dt="2020-12-06T07:21:18.532" v="946"/>
          <ac:spMkLst>
            <pc:docMk/>
            <pc:sldMk cId="2951817557" sldId="297"/>
            <ac:spMk id="70" creationId="{ACDE36CF-30DF-4444-AB75-F3D4FA0398F4}"/>
          </ac:spMkLst>
        </pc:spChg>
        <pc:spChg chg="mod">
          <ac:chgData name="Chemmala Ravi" userId="3180810a0a1728b2" providerId="LiveId" clId="{BD670F7D-ACB7-429A-BB29-709D2AD5A228}" dt="2020-12-06T07:21:18.532" v="946"/>
          <ac:spMkLst>
            <pc:docMk/>
            <pc:sldMk cId="2951817557" sldId="297"/>
            <ac:spMk id="71" creationId="{932DEE64-CA50-42C8-B2AE-BCDE85F923B6}"/>
          </ac:spMkLst>
        </pc:spChg>
        <pc:spChg chg="mod">
          <ac:chgData name="Chemmala Ravi" userId="3180810a0a1728b2" providerId="LiveId" clId="{BD670F7D-ACB7-429A-BB29-709D2AD5A228}" dt="2020-12-06T07:21:18.532" v="946"/>
          <ac:spMkLst>
            <pc:docMk/>
            <pc:sldMk cId="2951817557" sldId="297"/>
            <ac:spMk id="72" creationId="{B258AC2B-B01E-4299-9FEA-46C3CD4C7075}"/>
          </ac:spMkLst>
        </pc:spChg>
        <pc:spChg chg="mod">
          <ac:chgData name="Chemmala Ravi" userId="3180810a0a1728b2" providerId="LiveId" clId="{BD670F7D-ACB7-429A-BB29-709D2AD5A228}" dt="2020-12-06T07:21:18.532" v="946"/>
          <ac:spMkLst>
            <pc:docMk/>
            <pc:sldMk cId="2951817557" sldId="297"/>
            <ac:spMk id="73" creationId="{FBAE5D7D-50B3-47CC-8F7F-798C2BB64778}"/>
          </ac:spMkLst>
        </pc:spChg>
        <pc:spChg chg="mod">
          <ac:chgData name="Chemmala Ravi" userId="3180810a0a1728b2" providerId="LiveId" clId="{BD670F7D-ACB7-429A-BB29-709D2AD5A228}" dt="2020-12-06T07:21:18.532" v="946"/>
          <ac:spMkLst>
            <pc:docMk/>
            <pc:sldMk cId="2951817557" sldId="297"/>
            <ac:spMk id="74" creationId="{F794A83D-E963-49D5-96B1-DEA6E9E12F8C}"/>
          </ac:spMkLst>
        </pc:spChg>
        <pc:spChg chg="mod">
          <ac:chgData name="Chemmala Ravi" userId="3180810a0a1728b2" providerId="LiveId" clId="{BD670F7D-ACB7-429A-BB29-709D2AD5A228}" dt="2020-12-06T07:21:18.532" v="946"/>
          <ac:spMkLst>
            <pc:docMk/>
            <pc:sldMk cId="2951817557" sldId="297"/>
            <ac:spMk id="75" creationId="{DEDD4568-13E2-4E06-8100-3FEB240FE1A1}"/>
          </ac:spMkLst>
        </pc:spChg>
        <pc:spChg chg="mod">
          <ac:chgData name="Chemmala Ravi" userId="3180810a0a1728b2" providerId="LiveId" clId="{BD670F7D-ACB7-429A-BB29-709D2AD5A228}" dt="2020-12-06T07:21:18.532" v="946"/>
          <ac:spMkLst>
            <pc:docMk/>
            <pc:sldMk cId="2951817557" sldId="297"/>
            <ac:spMk id="76" creationId="{D046287F-5326-425E-AEE2-88C518A91C2A}"/>
          </ac:spMkLst>
        </pc:spChg>
        <pc:spChg chg="mod">
          <ac:chgData name="Chemmala Ravi" userId="3180810a0a1728b2" providerId="LiveId" clId="{BD670F7D-ACB7-429A-BB29-709D2AD5A228}" dt="2020-12-06T07:21:18.532" v="946"/>
          <ac:spMkLst>
            <pc:docMk/>
            <pc:sldMk cId="2951817557" sldId="297"/>
            <ac:spMk id="77" creationId="{5FBB6DC8-0B29-4BB1-88B9-2731DA817C19}"/>
          </ac:spMkLst>
        </pc:spChg>
        <pc:spChg chg="mod">
          <ac:chgData name="Chemmala Ravi" userId="3180810a0a1728b2" providerId="LiveId" clId="{BD670F7D-ACB7-429A-BB29-709D2AD5A228}" dt="2020-12-06T07:21:18.532" v="946"/>
          <ac:spMkLst>
            <pc:docMk/>
            <pc:sldMk cId="2951817557" sldId="297"/>
            <ac:spMk id="78" creationId="{4E4F21F1-EB8A-418E-B090-4B088133A1CF}"/>
          </ac:spMkLst>
        </pc:spChg>
        <pc:spChg chg="mod">
          <ac:chgData name="Chemmala Ravi" userId="3180810a0a1728b2" providerId="LiveId" clId="{BD670F7D-ACB7-429A-BB29-709D2AD5A228}" dt="2020-12-06T07:21:18.532" v="946"/>
          <ac:spMkLst>
            <pc:docMk/>
            <pc:sldMk cId="2951817557" sldId="297"/>
            <ac:spMk id="79" creationId="{46210CF2-4C59-40A1-8B39-C90F51EFB976}"/>
          </ac:spMkLst>
        </pc:spChg>
        <pc:spChg chg="mod">
          <ac:chgData name="Chemmala Ravi" userId="3180810a0a1728b2" providerId="LiveId" clId="{BD670F7D-ACB7-429A-BB29-709D2AD5A228}" dt="2020-12-06T07:21:18.532" v="946"/>
          <ac:spMkLst>
            <pc:docMk/>
            <pc:sldMk cId="2951817557" sldId="297"/>
            <ac:spMk id="80" creationId="{9374E302-52CB-48B1-A4A2-449F426B0192}"/>
          </ac:spMkLst>
        </pc:spChg>
        <pc:spChg chg="mod">
          <ac:chgData name="Chemmala Ravi" userId="3180810a0a1728b2" providerId="LiveId" clId="{BD670F7D-ACB7-429A-BB29-709D2AD5A228}" dt="2020-12-06T07:21:18.532" v="946"/>
          <ac:spMkLst>
            <pc:docMk/>
            <pc:sldMk cId="2951817557" sldId="297"/>
            <ac:spMk id="81" creationId="{0ADD9FE3-70E2-4BA3-89EE-3ABEFA934983}"/>
          </ac:spMkLst>
        </pc:spChg>
        <pc:spChg chg="mod">
          <ac:chgData name="Chemmala Ravi" userId="3180810a0a1728b2" providerId="LiveId" clId="{BD670F7D-ACB7-429A-BB29-709D2AD5A228}" dt="2020-12-06T07:21:18.532" v="946"/>
          <ac:spMkLst>
            <pc:docMk/>
            <pc:sldMk cId="2951817557" sldId="297"/>
            <ac:spMk id="82" creationId="{5968E27C-500C-4D32-BEF3-EE654B174D93}"/>
          </ac:spMkLst>
        </pc:spChg>
        <pc:spChg chg="mod">
          <ac:chgData name="Chemmala Ravi" userId="3180810a0a1728b2" providerId="LiveId" clId="{BD670F7D-ACB7-429A-BB29-709D2AD5A228}" dt="2020-12-06T07:21:18.532" v="946"/>
          <ac:spMkLst>
            <pc:docMk/>
            <pc:sldMk cId="2951817557" sldId="297"/>
            <ac:spMk id="84" creationId="{DE2685FB-C3B3-4B86-90A5-E30EB741BA9A}"/>
          </ac:spMkLst>
        </pc:spChg>
        <pc:spChg chg="mod">
          <ac:chgData name="Chemmala Ravi" userId="3180810a0a1728b2" providerId="LiveId" clId="{BD670F7D-ACB7-429A-BB29-709D2AD5A228}" dt="2020-12-06T07:21:18.532" v="946"/>
          <ac:spMkLst>
            <pc:docMk/>
            <pc:sldMk cId="2951817557" sldId="297"/>
            <ac:spMk id="85" creationId="{755D9146-49A0-488D-BB0E-5854CFC58E65}"/>
          </ac:spMkLst>
        </pc:spChg>
        <pc:spChg chg="mod">
          <ac:chgData name="Chemmala Ravi" userId="3180810a0a1728b2" providerId="LiveId" clId="{BD670F7D-ACB7-429A-BB29-709D2AD5A228}" dt="2020-12-06T07:21:18.532" v="946"/>
          <ac:spMkLst>
            <pc:docMk/>
            <pc:sldMk cId="2951817557" sldId="297"/>
            <ac:spMk id="86" creationId="{02F6DE62-8464-4272-BE64-D8EC58592DE6}"/>
          </ac:spMkLst>
        </pc:spChg>
        <pc:spChg chg="mod">
          <ac:chgData name="Chemmala Ravi" userId="3180810a0a1728b2" providerId="LiveId" clId="{BD670F7D-ACB7-429A-BB29-709D2AD5A228}" dt="2020-12-06T07:21:18.532" v="946"/>
          <ac:spMkLst>
            <pc:docMk/>
            <pc:sldMk cId="2951817557" sldId="297"/>
            <ac:spMk id="87" creationId="{9210A19A-AE87-4957-9B70-DC7E6ADAB260}"/>
          </ac:spMkLst>
        </pc:spChg>
        <pc:spChg chg="mod">
          <ac:chgData name="Chemmala Ravi" userId="3180810a0a1728b2" providerId="LiveId" clId="{BD670F7D-ACB7-429A-BB29-709D2AD5A228}" dt="2020-12-06T07:21:18.532" v="946"/>
          <ac:spMkLst>
            <pc:docMk/>
            <pc:sldMk cId="2951817557" sldId="297"/>
            <ac:spMk id="88" creationId="{BBC3BCBC-BB28-47E5-9691-28B5E8F21E4C}"/>
          </ac:spMkLst>
        </pc:spChg>
        <pc:spChg chg="mod">
          <ac:chgData name="Chemmala Ravi" userId="3180810a0a1728b2" providerId="LiveId" clId="{BD670F7D-ACB7-429A-BB29-709D2AD5A228}" dt="2020-12-06T07:21:18.532" v="946"/>
          <ac:spMkLst>
            <pc:docMk/>
            <pc:sldMk cId="2951817557" sldId="297"/>
            <ac:spMk id="89" creationId="{B670ECC9-B397-4AB3-9679-E531189F7ADF}"/>
          </ac:spMkLst>
        </pc:spChg>
        <pc:spChg chg="mod">
          <ac:chgData name="Chemmala Ravi" userId="3180810a0a1728b2" providerId="LiveId" clId="{BD670F7D-ACB7-429A-BB29-709D2AD5A228}" dt="2020-12-06T07:21:18.532" v="946"/>
          <ac:spMkLst>
            <pc:docMk/>
            <pc:sldMk cId="2951817557" sldId="297"/>
            <ac:spMk id="90" creationId="{7AE33D29-ED68-4219-AE25-4B7DB7679FA6}"/>
          </ac:spMkLst>
        </pc:spChg>
        <pc:spChg chg="mod">
          <ac:chgData name="Chemmala Ravi" userId="3180810a0a1728b2" providerId="LiveId" clId="{BD670F7D-ACB7-429A-BB29-709D2AD5A228}" dt="2020-12-06T07:21:18.532" v="946"/>
          <ac:spMkLst>
            <pc:docMk/>
            <pc:sldMk cId="2951817557" sldId="297"/>
            <ac:spMk id="91" creationId="{1D835C9A-3440-45CC-82E3-5ED57163B8FC}"/>
          </ac:spMkLst>
        </pc:spChg>
        <pc:spChg chg="mod">
          <ac:chgData name="Chemmala Ravi" userId="3180810a0a1728b2" providerId="LiveId" clId="{BD670F7D-ACB7-429A-BB29-709D2AD5A228}" dt="2020-12-06T07:21:18.532" v="946"/>
          <ac:spMkLst>
            <pc:docMk/>
            <pc:sldMk cId="2951817557" sldId="297"/>
            <ac:spMk id="92" creationId="{2A121055-CD5B-43F2-A25D-310A3997EE36}"/>
          </ac:spMkLst>
        </pc:spChg>
        <pc:spChg chg="mod">
          <ac:chgData name="Chemmala Ravi" userId="3180810a0a1728b2" providerId="LiveId" clId="{BD670F7D-ACB7-429A-BB29-709D2AD5A228}" dt="2020-12-06T07:21:18.532" v="946"/>
          <ac:spMkLst>
            <pc:docMk/>
            <pc:sldMk cId="2951817557" sldId="297"/>
            <ac:spMk id="93" creationId="{536D459D-2284-489B-BD74-ED53C752BB73}"/>
          </ac:spMkLst>
        </pc:spChg>
        <pc:spChg chg="mod">
          <ac:chgData name="Chemmala Ravi" userId="3180810a0a1728b2" providerId="LiveId" clId="{BD670F7D-ACB7-429A-BB29-709D2AD5A228}" dt="2020-12-06T07:21:18.532" v="946"/>
          <ac:spMkLst>
            <pc:docMk/>
            <pc:sldMk cId="2951817557" sldId="297"/>
            <ac:spMk id="94" creationId="{B4DC7DB8-46AD-4F72-91B1-95F2EB97A076}"/>
          </ac:spMkLst>
        </pc:spChg>
        <pc:spChg chg="mod">
          <ac:chgData name="Chemmala Ravi" userId="3180810a0a1728b2" providerId="LiveId" clId="{BD670F7D-ACB7-429A-BB29-709D2AD5A228}" dt="2020-12-06T07:21:18.532" v="946"/>
          <ac:spMkLst>
            <pc:docMk/>
            <pc:sldMk cId="2951817557" sldId="297"/>
            <ac:spMk id="95" creationId="{B085E817-ABF8-44D4-8402-E23719136F44}"/>
          </ac:spMkLst>
        </pc:spChg>
        <pc:spChg chg="mod">
          <ac:chgData name="Chemmala Ravi" userId="3180810a0a1728b2" providerId="LiveId" clId="{BD670F7D-ACB7-429A-BB29-709D2AD5A228}" dt="2020-12-06T07:21:18.532" v="946"/>
          <ac:spMkLst>
            <pc:docMk/>
            <pc:sldMk cId="2951817557" sldId="297"/>
            <ac:spMk id="96" creationId="{8FD52D1D-FACD-46D2-9FA7-885B114C9B39}"/>
          </ac:spMkLst>
        </pc:spChg>
        <pc:spChg chg="mod">
          <ac:chgData name="Chemmala Ravi" userId="3180810a0a1728b2" providerId="LiveId" clId="{BD670F7D-ACB7-429A-BB29-709D2AD5A228}" dt="2020-12-06T07:21:18.532" v="946"/>
          <ac:spMkLst>
            <pc:docMk/>
            <pc:sldMk cId="2951817557" sldId="297"/>
            <ac:spMk id="97" creationId="{CAB6C2B0-AAE2-4F01-864A-5AAE6063A749}"/>
          </ac:spMkLst>
        </pc:spChg>
        <pc:spChg chg="mod">
          <ac:chgData name="Chemmala Ravi" userId="3180810a0a1728b2" providerId="LiveId" clId="{BD670F7D-ACB7-429A-BB29-709D2AD5A228}" dt="2020-12-06T07:21:18.532" v="946"/>
          <ac:spMkLst>
            <pc:docMk/>
            <pc:sldMk cId="2951817557" sldId="297"/>
            <ac:spMk id="98" creationId="{79A55AF5-98F9-43A0-91F2-C3FF27E3D2AD}"/>
          </ac:spMkLst>
        </pc:spChg>
        <pc:spChg chg="mod">
          <ac:chgData name="Chemmala Ravi" userId="3180810a0a1728b2" providerId="LiveId" clId="{BD670F7D-ACB7-429A-BB29-709D2AD5A228}" dt="2020-12-06T07:21:18.532" v="946"/>
          <ac:spMkLst>
            <pc:docMk/>
            <pc:sldMk cId="2951817557" sldId="297"/>
            <ac:spMk id="99" creationId="{8DFF1FA6-7F26-4FE5-B490-B4FB2CF6450A}"/>
          </ac:spMkLst>
        </pc:spChg>
        <pc:spChg chg="mod">
          <ac:chgData name="Chemmala Ravi" userId="3180810a0a1728b2" providerId="LiveId" clId="{BD670F7D-ACB7-429A-BB29-709D2AD5A228}" dt="2020-12-06T07:21:18.532" v="946"/>
          <ac:spMkLst>
            <pc:docMk/>
            <pc:sldMk cId="2951817557" sldId="297"/>
            <ac:spMk id="100" creationId="{73340393-B3C0-4082-A268-F866B9E387AC}"/>
          </ac:spMkLst>
        </pc:spChg>
        <pc:spChg chg="mod">
          <ac:chgData name="Chemmala Ravi" userId="3180810a0a1728b2" providerId="LiveId" clId="{BD670F7D-ACB7-429A-BB29-709D2AD5A228}" dt="2020-12-06T07:21:18.532" v="946"/>
          <ac:spMkLst>
            <pc:docMk/>
            <pc:sldMk cId="2951817557" sldId="297"/>
            <ac:spMk id="101" creationId="{5362F0A0-E63C-4210-9248-4C3ABDD645DC}"/>
          </ac:spMkLst>
        </pc:spChg>
        <pc:spChg chg="mod">
          <ac:chgData name="Chemmala Ravi" userId="3180810a0a1728b2" providerId="LiveId" clId="{BD670F7D-ACB7-429A-BB29-709D2AD5A228}" dt="2020-12-06T07:21:18.532" v="946"/>
          <ac:spMkLst>
            <pc:docMk/>
            <pc:sldMk cId="2951817557" sldId="297"/>
            <ac:spMk id="102" creationId="{050B3A4E-26BE-4CA8-933F-808B00A49FDC}"/>
          </ac:spMkLst>
        </pc:spChg>
        <pc:spChg chg="mod">
          <ac:chgData name="Chemmala Ravi" userId="3180810a0a1728b2" providerId="LiveId" clId="{BD670F7D-ACB7-429A-BB29-709D2AD5A228}" dt="2020-12-06T07:21:18.532" v="946"/>
          <ac:spMkLst>
            <pc:docMk/>
            <pc:sldMk cId="2951817557" sldId="297"/>
            <ac:spMk id="103" creationId="{004BF967-F969-410A-B49F-691AC9C57F17}"/>
          </ac:spMkLst>
        </pc:spChg>
        <pc:spChg chg="mod">
          <ac:chgData name="Chemmala Ravi" userId="3180810a0a1728b2" providerId="LiveId" clId="{BD670F7D-ACB7-429A-BB29-709D2AD5A228}" dt="2020-12-06T07:21:18.532" v="946"/>
          <ac:spMkLst>
            <pc:docMk/>
            <pc:sldMk cId="2951817557" sldId="297"/>
            <ac:spMk id="104" creationId="{0DBD6A76-E483-49BF-ACEE-D29F51652DC4}"/>
          </ac:spMkLst>
        </pc:spChg>
        <pc:spChg chg="mod">
          <ac:chgData name="Chemmala Ravi" userId="3180810a0a1728b2" providerId="LiveId" clId="{BD670F7D-ACB7-429A-BB29-709D2AD5A228}" dt="2020-12-06T07:21:18.532" v="946"/>
          <ac:spMkLst>
            <pc:docMk/>
            <pc:sldMk cId="2951817557" sldId="297"/>
            <ac:spMk id="105" creationId="{FD3CC566-2B0C-4938-8D51-7ADD60B49E3B}"/>
          </ac:spMkLst>
        </pc:spChg>
        <pc:grpChg chg="add mod">
          <ac:chgData name="Chemmala Ravi" userId="3180810a0a1728b2" providerId="LiveId" clId="{BD670F7D-ACB7-429A-BB29-709D2AD5A228}" dt="2020-12-06T07:21:31.487" v="949" actId="1076"/>
          <ac:grpSpMkLst>
            <pc:docMk/>
            <pc:sldMk cId="2951817557" sldId="297"/>
            <ac:grpSpMk id="11" creationId="{D475FD3B-52D8-4335-A275-E8F0D6CCE8FE}"/>
          </ac:grpSpMkLst>
        </pc:grpChg>
        <pc:grpChg chg="add mod">
          <ac:chgData name="Chemmala Ravi" userId="3180810a0a1728b2" providerId="LiveId" clId="{BD670F7D-ACB7-429A-BB29-709D2AD5A228}" dt="2020-12-06T07:21:38.072" v="951" actId="1076"/>
          <ac:grpSpMkLst>
            <pc:docMk/>
            <pc:sldMk cId="2951817557" sldId="297"/>
            <ac:grpSpMk id="38" creationId="{C61DF37B-52A0-4316-8CBE-2100B81103EA}"/>
          </ac:grpSpMkLst>
        </pc:grpChg>
        <pc:grpChg chg="add mod">
          <ac:chgData name="Chemmala Ravi" userId="3180810a0a1728b2" providerId="LiveId" clId="{BD670F7D-ACB7-429A-BB29-709D2AD5A228}" dt="2020-12-06T07:21:34.826" v="950" actId="1076"/>
          <ac:grpSpMkLst>
            <pc:docMk/>
            <pc:sldMk cId="2951817557" sldId="297"/>
            <ac:grpSpMk id="83" creationId="{2D567BF4-629F-4EAE-B8A6-BD9A4ABB6EBD}"/>
          </ac:grpSpMkLst>
        </pc:grpChg>
      </pc:sldChg>
      <pc:sldChg chg="addSp delSp modSp new mod ord modTransition">
        <pc:chgData name="Chemmala Ravi" userId="3180810a0a1728b2" providerId="LiveId" clId="{BD670F7D-ACB7-429A-BB29-709D2AD5A228}" dt="2020-12-06T07:58:40.530" v="1481"/>
        <pc:sldMkLst>
          <pc:docMk/>
          <pc:sldMk cId="1345157717" sldId="298"/>
        </pc:sldMkLst>
        <pc:spChg chg="del">
          <ac:chgData name="Chemmala Ravi" userId="3180810a0a1728b2" providerId="LiveId" clId="{BD670F7D-ACB7-429A-BB29-709D2AD5A228}" dt="2020-12-06T07:22:01.847" v="955" actId="478"/>
          <ac:spMkLst>
            <pc:docMk/>
            <pc:sldMk cId="1345157717" sldId="298"/>
            <ac:spMk id="2" creationId="{9E9DC1D7-E22A-48BE-94A3-95DA786E5BDA}"/>
          </ac:spMkLst>
        </pc:spChg>
        <pc:spChg chg="mod">
          <ac:chgData name="Chemmala Ravi" userId="3180810a0a1728b2" providerId="LiveId" clId="{BD670F7D-ACB7-429A-BB29-709D2AD5A228}" dt="2020-12-06T07:54:14.313" v="1459" actId="2711"/>
          <ac:spMkLst>
            <pc:docMk/>
            <pc:sldMk cId="1345157717" sldId="298"/>
            <ac:spMk id="3" creationId="{4675F9D1-D967-4FFF-9A0C-4AF9732FEF23}"/>
          </ac:spMkLst>
        </pc:spChg>
        <pc:picChg chg="add mod">
          <ac:chgData name="Chemmala Ravi" userId="3180810a0a1728b2" providerId="LiveId" clId="{BD670F7D-ACB7-429A-BB29-709D2AD5A228}" dt="2020-12-06T07:22:19.862" v="961" actId="14100"/>
          <ac:picMkLst>
            <pc:docMk/>
            <pc:sldMk cId="1345157717" sldId="298"/>
            <ac:picMk id="4" creationId="{95EDEBDB-67C1-4C62-8667-CC350D68FFF1}"/>
          </ac:picMkLst>
        </pc:picChg>
      </pc:sldChg>
      <pc:sldChg chg="new del">
        <pc:chgData name="Chemmala Ravi" userId="3180810a0a1728b2" providerId="LiveId" clId="{BD670F7D-ACB7-429A-BB29-709D2AD5A228}" dt="2020-12-06T07:21:52.612" v="953" actId="47"/>
        <pc:sldMkLst>
          <pc:docMk/>
          <pc:sldMk cId="3054508331" sldId="298"/>
        </pc:sldMkLst>
      </pc:sldChg>
      <pc:sldChg chg="new del">
        <pc:chgData name="Chemmala Ravi" userId="3180810a0a1728b2" providerId="LiveId" clId="{BD670F7D-ACB7-429A-BB29-709D2AD5A228}" dt="2020-12-06T12:32:48.627" v="1502" actId="47"/>
        <pc:sldMkLst>
          <pc:docMk/>
          <pc:sldMk cId="3652405871" sldId="299"/>
        </pc:sldMkLst>
      </pc:sldChg>
      <pc:sldMasterChg chg="addSldLayout delSldLayout">
        <pc:chgData name="Chemmala Ravi" userId="3180810a0a1728b2" providerId="LiveId" clId="{BD670F7D-ACB7-429A-BB29-709D2AD5A228}" dt="2020-12-06T07:34:44.758" v="1206" actId="47"/>
        <pc:sldMasterMkLst>
          <pc:docMk/>
          <pc:sldMasterMk cId="0" sldId="2147483672"/>
        </pc:sldMasterMkLst>
        <pc:sldLayoutChg chg="add del">
          <pc:chgData name="Chemmala Ravi" userId="3180810a0a1728b2" providerId="LiveId" clId="{BD670F7D-ACB7-429A-BB29-709D2AD5A228}" dt="2020-12-05T06:07:08.447" v="5" actId="47"/>
          <pc:sldLayoutMkLst>
            <pc:docMk/>
            <pc:sldMasterMk cId="0" sldId="2147483672"/>
            <pc:sldLayoutMk cId="0" sldId="2147483653"/>
          </pc:sldLayoutMkLst>
        </pc:sldLayoutChg>
        <pc:sldLayoutChg chg="del">
          <pc:chgData name="Chemmala Ravi" userId="3180810a0a1728b2" providerId="LiveId" clId="{BD670F7D-ACB7-429A-BB29-709D2AD5A228}" dt="2020-12-05T06:10:39.272" v="29" actId="47"/>
          <pc:sldLayoutMkLst>
            <pc:docMk/>
            <pc:sldMasterMk cId="0" sldId="2147483672"/>
            <pc:sldLayoutMk cId="0" sldId="2147483656"/>
          </pc:sldLayoutMkLst>
        </pc:sldLayoutChg>
        <pc:sldLayoutChg chg="del">
          <pc:chgData name="Chemmala Ravi" userId="3180810a0a1728b2" providerId="LiveId" clId="{BD670F7D-ACB7-429A-BB29-709D2AD5A228}" dt="2020-12-05T06:07:33.630" v="8" actId="47"/>
          <pc:sldLayoutMkLst>
            <pc:docMk/>
            <pc:sldMasterMk cId="0" sldId="2147483672"/>
            <pc:sldLayoutMk cId="0" sldId="2147483667"/>
          </pc:sldLayoutMkLst>
        </pc:sldLayoutChg>
        <pc:sldLayoutChg chg="del">
          <pc:chgData name="Chemmala Ravi" userId="3180810a0a1728b2" providerId="LiveId" clId="{BD670F7D-ACB7-429A-BB29-709D2AD5A228}" dt="2020-12-06T07:16:57.615" v="847" actId="47"/>
          <pc:sldLayoutMkLst>
            <pc:docMk/>
            <pc:sldMasterMk cId="0" sldId="2147483672"/>
            <pc:sldLayoutMk cId="0" sldId="2147483669"/>
          </pc:sldLayoutMkLst>
        </pc:sldLayoutChg>
        <pc:sldLayoutChg chg="del">
          <pc:chgData name="Chemmala Ravi" userId="3180810a0a1728b2" providerId="LiveId" clId="{BD670F7D-ACB7-429A-BB29-709D2AD5A228}" dt="2020-12-06T07:34:44.758" v="1206" actId="47"/>
          <pc:sldLayoutMkLst>
            <pc:docMk/>
            <pc:sldMasterMk cId="0" sldId="2147483672"/>
            <pc:sldLayoutMk cId="0" sldId="2147483670"/>
          </pc:sldLayoutMkLst>
        </pc:sldLayoutChg>
      </pc:sldMasterChg>
      <pc:sldMasterChg chg="del delSldLayout">
        <pc:chgData name="Chemmala Ravi" userId="3180810a0a1728b2" providerId="LiveId" clId="{BD670F7D-ACB7-429A-BB29-709D2AD5A228}" dt="2020-12-06T07:38:46.368" v="1288" actId="47"/>
        <pc:sldMasterMkLst>
          <pc:docMk/>
          <pc:sldMasterMk cId="0" sldId="2147483673"/>
        </pc:sldMasterMkLst>
        <pc:sldLayoutChg chg="del">
          <pc:chgData name="Chemmala Ravi" userId="3180810a0a1728b2" providerId="LiveId" clId="{BD670F7D-ACB7-429A-BB29-709D2AD5A228}" dt="2020-12-06T07:38:46.368" v="1288"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8"/>
        <p:cNvGrpSpPr/>
        <p:nvPr/>
      </p:nvGrpSpPr>
      <p:grpSpPr>
        <a:xfrm>
          <a:off x="0" y="0"/>
          <a:ext cx="0" cy="0"/>
          <a:chOff x="0" y="0"/>
          <a:chExt cx="0" cy="0"/>
        </a:xfrm>
      </p:grpSpPr>
      <p:sp>
        <p:nvSpPr>
          <p:cNvPr id="5099" name="Google Shape;5099;g63272134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0" name="Google Shape;5100;g63272134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6"/>
        <p:cNvGrpSpPr/>
        <p:nvPr/>
      </p:nvGrpSpPr>
      <p:grpSpPr>
        <a:xfrm>
          <a:off x="0" y="0"/>
          <a:ext cx="0" cy="0"/>
          <a:chOff x="0" y="0"/>
          <a:chExt cx="0" cy="0"/>
        </a:xfrm>
      </p:grpSpPr>
      <p:sp>
        <p:nvSpPr>
          <p:cNvPr id="5127" name="Google Shape;5127;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8" name="Google Shape;5128;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4"/>
        <p:cNvGrpSpPr/>
        <p:nvPr/>
      </p:nvGrpSpPr>
      <p:grpSpPr>
        <a:xfrm>
          <a:off x="0" y="0"/>
          <a:ext cx="0" cy="0"/>
          <a:chOff x="0" y="0"/>
          <a:chExt cx="0" cy="0"/>
        </a:xfrm>
      </p:grpSpPr>
      <p:sp>
        <p:nvSpPr>
          <p:cNvPr id="5395" name="Google Shape;5395;g6327213437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6" name="Google Shape;5396;g6327213437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1"/>
        <p:cNvGrpSpPr/>
        <p:nvPr/>
      </p:nvGrpSpPr>
      <p:grpSpPr>
        <a:xfrm>
          <a:off x="0" y="0"/>
          <a:ext cx="0" cy="0"/>
          <a:chOff x="0" y="0"/>
          <a:chExt cx="0" cy="0"/>
        </a:xfrm>
      </p:grpSpPr>
      <p:sp>
        <p:nvSpPr>
          <p:cNvPr id="5402" name="Google Shape;5402;g6327213437_0_10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3" name="Google Shape;5403;g6327213437_0_10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78c782f6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78c782f6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6"/>
        <p:cNvGrpSpPr/>
        <p:nvPr/>
      </p:nvGrpSpPr>
      <p:grpSpPr>
        <a:xfrm>
          <a:off x="0" y="0"/>
          <a:ext cx="0" cy="0"/>
          <a:chOff x="0" y="0"/>
          <a:chExt cx="0" cy="0"/>
        </a:xfrm>
      </p:grpSpPr>
      <p:sp>
        <p:nvSpPr>
          <p:cNvPr id="5387" name="Google Shape;5387;g6327213437_0_2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8" name="Google Shape;5388;g6327213437_0_2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5"/>
        <p:cNvGrpSpPr/>
        <p:nvPr/>
      </p:nvGrpSpPr>
      <p:grpSpPr>
        <a:xfrm>
          <a:off x="0" y="0"/>
          <a:ext cx="0" cy="0"/>
          <a:chOff x="0" y="0"/>
          <a:chExt cx="0" cy="0"/>
        </a:xfrm>
      </p:grpSpPr>
      <p:sp>
        <p:nvSpPr>
          <p:cNvPr id="5026" name="Google Shape;5026;g478c782f63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7" name="Google Shape;5027;g478c782f63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78c782f6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78c782f6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78c782f63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78c782f6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478c782f63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478c782f63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539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2353" y="535425"/>
            <a:ext cx="5153100" cy="20526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12350" y="2548775"/>
            <a:ext cx="51531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hasCustomPrompt="1"/>
          </p:nvPr>
        </p:nvSpPr>
        <p:spPr>
          <a:xfrm>
            <a:off x="3245550" y="1299975"/>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4" name="Google Shape;44;p13"/>
          <p:cNvSpPr txBox="1">
            <a:spLocks noGrp="1"/>
          </p:cNvSpPr>
          <p:nvPr>
            <p:ph type="subTitle" idx="1"/>
          </p:nvPr>
        </p:nvSpPr>
        <p:spPr>
          <a:xfrm>
            <a:off x="5206350" y="1264125"/>
            <a:ext cx="3225300" cy="330000"/>
          </a:xfrm>
          <a:prstGeom prst="rect">
            <a:avLst/>
          </a:prstGeom>
          <a:noFill/>
        </p:spPr>
        <p:txBody>
          <a:bodyPr spcFirstLastPara="1" wrap="square" lIns="91425" tIns="0" rIns="91425" bIns="0" anchor="ctr" anchorCtr="0">
            <a:noAutofit/>
          </a:bodyPr>
          <a:lstStyle>
            <a:lvl1pPr lvl="0">
              <a:lnSpc>
                <a:spcPct val="114000"/>
              </a:lnSpc>
              <a:spcBef>
                <a:spcPts val="0"/>
              </a:spcBef>
              <a:spcAft>
                <a:spcPts val="0"/>
              </a:spcAft>
              <a:buNone/>
              <a:defRPr sz="1700"/>
            </a:lvl1pPr>
            <a:lvl2pPr lvl="1">
              <a:lnSpc>
                <a:spcPct val="114000"/>
              </a:lnSpc>
              <a:spcBef>
                <a:spcPts val="0"/>
              </a:spcBef>
              <a:spcAft>
                <a:spcPts val="0"/>
              </a:spcAft>
              <a:buNone/>
              <a:defRPr sz="1700"/>
            </a:lvl2pPr>
            <a:lvl3pPr lvl="2">
              <a:lnSpc>
                <a:spcPct val="114000"/>
              </a:lnSpc>
              <a:spcBef>
                <a:spcPts val="0"/>
              </a:spcBef>
              <a:spcAft>
                <a:spcPts val="0"/>
              </a:spcAft>
              <a:buNone/>
              <a:defRPr sz="1700"/>
            </a:lvl3pPr>
            <a:lvl4pPr lvl="3">
              <a:lnSpc>
                <a:spcPct val="114000"/>
              </a:lnSpc>
              <a:spcBef>
                <a:spcPts val="0"/>
              </a:spcBef>
              <a:spcAft>
                <a:spcPts val="0"/>
              </a:spcAft>
              <a:buNone/>
              <a:defRPr sz="1700"/>
            </a:lvl4pPr>
            <a:lvl5pPr lvl="4">
              <a:lnSpc>
                <a:spcPct val="114000"/>
              </a:lnSpc>
              <a:spcBef>
                <a:spcPts val="0"/>
              </a:spcBef>
              <a:spcAft>
                <a:spcPts val="0"/>
              </a:spcAft>
              <a:buNone/>
              <a:defRPr sz="1700"/>
            </a:lvl5pPr>
            <a:lvl6pPr lvl="5">
              <a:lnSpc>
                <a:spcPct val="114000"/>
              </a:lnSpc>
              <a:spcBef>
                <a:spcPts val="0"/>
              </a:spcBef>
              <a:spcAft>
                <a:spcPts val="0"/>
              </a:spcAft>
              <a:buNone/>
              <a:defRPr sz="1700"/>
            </a:lvl6pPr>
            <a:lvl7pPr lvl="6">
              <a:lnSpc>
                <a:spcPct val="114000"/>
              </a:lnSpc>
              <a:spcBef>
                <a:spcPts val="0"/>
              </a:spcBef>
              <a:spcAft>
                <a:spcPts val="0"/>
              </a:spcAft>
              <a:buNone/>
              <a:defRPr sz="1700"/>
            </a:lvl7pPr>
            <a:lvl8pPr lvl="7">
              <a:lnSpc>
                <a:spcPct val="114000"/>
              </a:lnSpc>
              <a:spcBef>
                <a:spcPts val="0"/>
              </a:spcBef>
              <a:spcAft>
                <a:spcPts val="0"/>
              </a:spcAft>
              <a:buNone/>
              <a:defRPr sz="1700"/>
            </a:lvl8pPr>
            <a:lvl9pPr lvl="8">
              <a:lnSpc>
                <a:spcPct val="114000"/>
              </a:lnSpc>
              <a:spcBef>
                <a:spcPts val="0"/>
              </a:spcBef>
              <a:spcAft>
                <a:spcPts val="0"/>
              </a:spcAft>
              <a:buNone/>
              <a:defRPr sz="1700"/>
            </a:lvl9pPr>
          </a:lstStyle>
          <a:p>
            <a:endParaRPr/>
          </a:p>
        </p:txBody>
      </p:sp>
      <p:sp>
        <p:nvSpPr>
          <p:cNvPr id="45" name="Google Shape;45;p13"/>
          <p:cNvSpPr txBox="1">
            <a:spLocks noGrp="1"/>
          </p:cNvSpPr>
          <p:nvPr>
            <p:ph type="title" idx="2" hasCustomPrompt="1"/>
          </p:nvPr>
        </p:nvSpPr>
        <p:spPr>
          <a:xfrm>
            <a:off x="3245550" y="22237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6" name="Google Shape;46;p13"/>
          <p:cNvSpPr txBox="1">
            <a:spLocks noGrp="1"/>
          </p:cNvSpPr>
          <p:nvPr>
            <p:ph type="subTitle" idx="3"/>
          </p:nvPr>
        </p:nvSpPr>
        <p:spPr>
          <a:xfrm>
            <a:off x="5206350" y="21884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7" name="Google Shape;47;p13"/>
          <p:cNvSpPr txBox="1">
            <a:spLocks noGrp="1"/>
          </p:cNvSpPr>
          <p:nvPr>
            <p:ph type="title" idx="4" hasCustomPrompt="1"/>
          </p:nvPr>
        </p:nvSpPr>
        <p:spPr>
          <a:xfrm>
            <a:off x="3245550" y="314745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8" name="Google Shape;48;p13"/>
          <p:cNvSpPr txBox="1">
            <a:spLocks noGrp="1"/>
          </p:cNvSpPr>
          <p:nvPr>
            <p:ph type="subTitle" idx="5"/>
          </p:nvPr>
        </p:nvSpPr>
        <p:spPr>
          <a:xfrm>
            <a:off x="5206350" y="311282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9" name="Google Shape;49;p13"/>
          <p:cNvSpPr txBox="1">
            <a:spLocks noGrp="1"/>
          </p:cNvSpPr>
          <p:nvPr>
            <p:ph type="title" idx="6" hasCustomPrompt="1"/>
          </p:nvPr>
        </p:nvSpPr>
        <p:spPr>
          <a:xfrm>
            <a:off x="3245550" y="40712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0" name="Google Shape;50;p13"/>
          <p:cNvSpPr txBox="1">
            <a:spLocks noGrp="1"/>
          </p:cNvSpPr>
          <p:nvPr>
            <p:ph type="subTitle" idx="7"/>
          </p:nvPr>
        </p:nvSpPr>
        <p:spPr>
          <a:xfrm>
            <a:off x="5206350" y="40371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51" name="Google Shape;51;p13"/>
          <p:cNvSpPr txBox="1">
            <a:spLocks noGrp="1"/>
          </p:cNvSpPr>
          <p:nvPr>
            <p:ph type="subTitle" idx="8"/>
          </p:nvPr>
        </p:nvSpPr>
        <p:spPr>
          <a:xfrm>
            <a:off x="5206350" y="1594125"/>
            <a:ext cx="3225300" cy="240900"/>
          </a:xfrm>
          <a:prstGeom prst="rect">
            <a:avLst/>
          </a:prstGeom>
        </p:spPr>
        <p:txBody>
          <a:bodyPr spcFirstLastPara="1" wrap="square" lIns="91425" tIns="0" rIns="91425" bIns="0" anchor="t" anchorCtr="0">
            <a:noAutofit/>
          </a:bodyPr>
          <a:lstStyle>
            <a:lvl1pPr lvl="0">
              <a:lnSpc>
                <a:spcPct val="114000"/>
              </a:lnSpc>
              <a:spcBef>
                <a:spcPts val="0"/>
              </a:spcBef>
              <a:spcAft>
                <a:spcPts val="0"/>
              </a:spcAft>
              <a:buNone/>
              <a:defRPr sz="1300"/>
            </a:lvl1pPr>
            <a:lvl2pPr lvl="1">
              <a:lnSpc>
                <a:spcPct val="114000"/>
              </a:lnSpc>
              <a:spcBef>
                <a:spcPts val="0"/>
              </a:spcBef>
              <a:spcAft>
                <a:spcPts val="0"/>
              </a:spcAft>
              <a:buNone/>
              <a:defRPr sz="1300"/>
            </a:lvl2pPr>
            <a:lvl3pPr lvl="2">
              <a:lnSpc>
                <a:spcPct val="114000"/>
              </a:lnSpc>
              <a:spcBef>
                <a:spcPts val="0"/>
              </a:spcBef>
              <a:spcAft>
                <a:spcPts val="0"/>
              </a:spcAft>
              <a:buNone/>
              <a:defRPr sz="1300"/>
            </a:lvl3pPr>
            <a:lvl4pPr lvl="3">
              <a:lnSpc>
                <a:spcPct val="114000"/>
              </a:lnSpc>
              <a:spcBef>
                <a:spcPts val="0"/>
              </a:spcBef>
              <a:spcAft>
                <a:spcPts val="0"/>
              </a:spcAft>
              <a:buNone/>
              <a:defRPr sz="1300"/>
            </a:lvl4pPr>
            <a:lvl5pPr lvl="4">
              <a:lnSpc>
                <a:spcPct val="114000"/>
              </a:lnSpc>
              <a:spcBef>
                <a:spcPts val="0"/>
              </a:spcBef>
              <a:spcAft>
                <a:spcPts val="0"/>
              </a:spcAft>
              <a:buNone/>
              <a:defRPr sz="1300"/>
            </a:lvl5pPr>
            <a:lvl6pPr lvl="5">
              <a:lnSpc>
                <a:spcPct val="114000"/>
              </a:lnSpc>
              <a:spcBef>
                <a:spcPts val="0"/>
              </a:spcBef>
              <a:spcAft>
                <a:spcPts val="0"/>
              </a:spcAft>
              <a:buNone/>
              <a:defRPr sz="1300"/>
            </a:lvl6pPr>
            <a:lvl7pPr lvl="6">
              <a:lnSpc>
                <a:spcPct val="114000"/>
              </a:lnSpc>
              <a:spcBef>
                <a:spcPts val="0"/>
              </a:spcBef>
              <a:spcAft>
                <a:spcPts val="0"/>
              </a:spcAft>
              <a:buNone/>
              <a:defRPr sz="1300"/>
            </a:lvl7pPr>
            <a:lvl8pPr lvl="7">
              <a:lnSpc>
                <a:spcPct val="114000"/>
              </a:lnSpc>
              <a:spcBef>
                <a:spcPts val="0"/>
              </a:spcBef>
              <a:spcAft>
                <a:spcPts val="0"/>
              </a:spcAft>
              <a:buNone/>
              <a:defRPr sz="1300"/>
            </a:lvl8pPr>
            <a:lvl9pPr lvl="8">
              <a:lnSpc>
                <a:spcPct val="114000"/>
              </a:lnSpc>
              <a:spcBef>
                <a:spcPts val="0"/>
              </a:spcBef>
              <a:spcAft>
                <a:spcPts val="0"/>
              </a:spcAft>
              <a:buNone/>
              <a:defRPr sz="1300"/>
            </a:lvl9pPr>
          </a:lstStyle>
          <a:p>
            <a:endParaRPr/>
          </a:p>
        </p:txBody>
      </p:sp>
      <p:sp>
        <p:nvSpPr>
          <p:cNvPr id="52" name="Google Shape;52;p13"/>
          <p:cNvSpPr txBox="1">
            <a:spLocks noGrp="1"/>
          </p:cNvSpPr>
          <p:nvPr>
            <p:ph type="subTitle" idx="9"/>
          </p:nvPr>
        </p:nvSpPr>
        <p:spPr>
          <a:xfrm>
            <a:off x="5206350" y="25184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3" name="Google Shape;53;p13"/>
          <p:cNvSpPr txBox="1">
            <a:spLocks noGrp="1"/>
          </p:cNvSpPr>
          <p:nvPr>
            <p:ph type="subTitle" idx="13"/>
          </p:nvPr>
        </p:nvSpPr>
        <p:spPr>
          <a:xfrm>
            <a:off x="5206350" y="344282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4" name="Google Shape;54;p13"/>
          <p:cNvSpPr txBox="1">
            <a:spLocks noGrp="1"/>
          </p:cNvSpPr>
          <p:nvPr>
            <p:ph type="subTitle" idx="14"/>
          </p:nvPr>
        </p:nvSpPr>
        <p:spPr>
          <a:xfrm>
            <a:off x="5206350" y="43671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5" name="Google Shape;55;p13"/>
          <p:cNvSpPr txBox="1">
            <a:spLocks noGrp="1"/>
          </p:cNvSpPr>
          <p:nvPr>
            <p:ph type="title" idx="15"/>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712350" y="1733125"/>
            <a:ext cx="3859800" cy="12324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a:endParaRPr/>
          </a:p>
        </p:txBody>
      </p:sp>
      <p:sp>
        <p:nvSpPr>
          <p:cNvPr id="58" name="Google Shape;58;p14"/>
          <p:cNvSpPr txBox="1">
            <a:spLocks noGrp="1"/>
          </p:cNvSpPr>
          <p:nvPr>
            <p:ph type="subTitle" idx="2"/>
          </p:nvPr>
        </p:nvSpPr>
        <p:spPr>
          <a:xfrm>
            <a:off x="712350" y="2683475"/>
            <a:ext cx="3859800" cy="7269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chemeClr val="lt1"/>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2">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316125" y="1512288"/>
            <a:ext cx="2278800" cy="4926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1500">
                <a:solidFill>
                  <a:schemeClr val="lt1"/>
                </a:solidFill>
              </a:defRPr>
            </a:lvl1pPr>
            <a:lvl2pPr lvl="1" algn="r">
              <a:spcBef>
                <a:spcPts val="0"/>
              </a:spcBef>
              <a:spcAft>
                <a:spcPts val="0"/>
              </a:spcAft>
              <a:buNone/>
              <a:defRPr sz="1500">
                <a:solidFill>
                  <a:schemeClr val="lt1"/>
                </a:solidFill>
              </a:defRPr>
            </a:lvl2pPr>
            <a:lvl3pPr lvl="2" algn="r">
              <a:spcBef>
                <a:spcPts val="0"/>
              </a:spcBef>
              <a:spcAft>
                <a:spcPts val="0"/>
              </a:spcAft>
              <a:buNone/>
              <a:defRPr sz="1500">
                <a:solidFill>
                  <a:schemeClr val="lt1"/>
                </a:solidFill>
              </a:defRPr>
            </a:lvl3pPr>
            <a:lvl4pPr lvl="3" algn="r">
              <a:spcBef>
                <a:spcPts val="0"/>
              </a:spcBef>
              <a:spcAft>
                <a:spcPts val="0"/>
              </a:spcAft>
              <a:buNone/>
              <a:defRPr sz="1500">
                <a:solidFill>
                  <a:schemeClr val="lt1"/>
                </a:solidFill>
              </a:defRPr>
            </a:lvl4pPr>
            <a:lvl5pPr lvl="4" algn="r">
              <a:spcBef>
                <a:spcPts val="0"/>
              </a:spcBef>
              <a:spcAft>
                <a:spcPts val="0"/>
              </a:spcAft>
              <a:buNone/>
              <a:defRPr sz="1500">
                <a:solidFill>
                  <a:schemeClr val="lt1"/>
                </a:solidFill>
              </a:defRPr>
            </a:lvl5pPr>
            <a:lvl6pPr lvl="5" algn="r">
              <a:spcBef>
                <a:spcPts val="0"/>
              </a:spcBef>
              <a:spcAft>
                <a:spcPts val="0"/>
              </a:spcAft>
              <a:buNone/>
              <a:defRPr sz="1500">
                <a:solidFill>
                  <a:schemeClr val="lt1"/>
                </a:solidFill>
              </a:defRPr>
            </a:lvl6pPr>
            <a:lvl7pPr lvl="6" algn="r">
              <a:spcBef>
                <a:spcPts val="0"/>
              </a:spcBef>
              <a:spcAft>
                <a:spcPts val="0"/>
              </a:spcAft>
              <a:buNone/>
              <a:defRPr sz="1500">
                <a:solidFill>
                  <a:schemeClr val="lt1"/>
                </a:solidFill>
              </a:defRPr>
            </a:lvl7pPr>
            <a:lvl8pPr lvl="7" algn="r">
              <a:spcBef>
                <a:spcPts val="0"/>
              </a:spcBef>
              <a:spcAft>
                <a:spcPts val="0"/>
              </a:spcAft>
              <a:buNone/>
              <a:defRPr sz="1500">
                <a:solidFill>
                  <a:schemeClr val="lt1"/>
                </a:solidFill>
              </a:defRPr>
            </a:lvl8pPr>
            <a:lvl9pPr lvl="8" algn="r">
              <a:spcBef>
                <a:spcPts val="0"/>
              </a:spcBef>
              <a:spcAft>
                <a:spcPts val="0"/>
              </a:spcAft>
              <a:buNone/>
              <a:defRPr sz="1500">
                <a:solidFill>
                  <a:schemeClr val="lt1"/>
                </a:solidFill>
              </a:defRPr>
            </a:lvl9pPr>
          </a:lstStyle>
          <a:p>
            <a:endParaRPr/>
          </a:p>
        </p:txBody>
      </p:sp>
      <p:sp>
        <p:nvSpPr>
          <p:cNvPr id="61" name="Google Shape;61;p15"/>
          <p:cNvSpPr txBox="1">
            <a:spLocks noGrp="1"/>
          </p:cNvSpPr>
          <p:nvPr>
            <p:ph type="subTitle" idx="1"/>
          </p:nvPr>
        </p:nvSpPr>
        <p:spPr>
          <a:xfrm>
            <a:off x="1316125" y="1927663"/>
            <a:ext cx="2278800" cy="4926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lvl1pPr>
            <a:lvl2pPr lvl="1" algn="r">
              <a:spcBef>
                <a:spcPts val="1600"/>
              </a:spcBef>
              <a:spcAft>
                <a:spcPts val="0"/>
              </a:spcAft>
              <a:buNone/>
              <a:defRPr/>
            </a:lvl2pPr>
            <a:lvl3pPr lvl="2" algn="r">
              <a:spcBef>
                <a:spcPts val="1600"/>
              </a:spcBef>
              <a:spcAft>
                <a:spcPts val="0"/>
              </a:spcAft>
              <a:buNone/>
              <a:defRPr/>
            </a:lvl3pPr>
            <a:lvl4pPr lvl="3" algn="r">
              <a:spcBef>
                <a:spcPts val="1600"/>
              </a:spcBef>
              <a:spcAft>
                <a:spcPts val="0"/>
              </a:spcAft>
              <a:buNone/>
              <a:defRPr/>
            </a:lvl4pPr>
            <a:lvl5pPr lvl="4" algn="r">
              <a:spcBef>
                <a:spcPts val="1600"/>
              </a:spcBef>
              <a:spcAft>
                <a:spcPts val="0"/>
              </a:spcAft>
              <a:buNone/>
              <a:defRPr/>
            </a:lvl5pPr>
            <a:lvl6pPr lvl="5" algn="r">
              <a:spcBef>
                <a:spcPts val="1600"/>
              </a:spcBef>
              <a:spcAft>
                <a:spcPts val="0"/>
              </a:spcAft>
              <a:buNone/>
              <a:defRPr/>
            </a:lvl6pPr>
            <a:lvl7pPr lvl="6" algn="r">
              <a:spcBef>
                <a:spcPts val="1600"/>
              </a:spcBef>
              <a:spcAft>
                <a:spcPts val="0"/>
              </a:spcAft>
              <a:buNone/>
              <a:defRPr/>
            </a:lvl7pPr>
            <a:lvl8pPr lvl="7" algn="r">
              <a:spcBef>
                <a:spcPts val="1600"/>
              </a:spcBef>
              <a:spcAft>
                <a:spcPts val="0"/>
              </a:spcAft>
              <a:buNone/>
              <a:defRPr/>
            </a:lvl8pPr>
            <a:lvl9pPr lvl="8" algn="r">
              <a:spcBef>
                <a:spcPts val="1600"/>
              </a:spcBef>
              <a:spcAft>
                <a:spcPts val="1600"/>
              </a:spcAft>
              <a:buNone/>
              <a:defRPr/>
            </a:lvl9pPr>
          </a:lstStyle>
          <a:p>
            <a:endParaRPr/>
          </a:p>
        </p:txBody>
      </p:sp>
      <p:sp>
        <p:nvSpPr>
          <p:cNvPr id="62" name="Google Shape;62;p15"/>
          <p:cNvSpPr txBox="1">
            <a:spLocks noGrp="1"/>
          </p:cNvSpPr>
          <p:nvPr>
            <p:ph type="title" idx="2"/>
          </p:nvPr>
        </p:nvSpPr>
        <p:spPr>
          <a:xfrm>
            <a:off x="1316125" y="2723213"/>
            <a:ext cx="2278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63" name="Google Shape;63;p15"/>
          <p:cNvSpPr txBox="1">
            <a:spLocks noGrp="1"/>
          </p:cNvSpPr>
          <p:nvPr>
            <p:ph type="subTitle" idx="3"/>
          </p:nvPr>
        </p:nvSpPr>
        <p:spPr>
          <a:xfrm>
            <a:off x="1316125" y="3138588"/>
            <a:ext cx="2278800" cy="492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64" name="Google Shape;64;p15"/>
          <p:cNvSpPr txBox="1">
            <a:spLocks noGrp="1"/>
          </p:cNvSpPr>
          <p:nvPr>
            <p:ph type="title" idx="4"/>
          </p:nvPr>
        </p:nvSpPr>
        <p:spPr>
          <a:xfrm>
            <a:off x="5549075" y="1512288"/>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5" name="Google Shape;65;p15"/>
          <p:cNvSpPr txBox="1">
            <a:spLocks noGrp="1"/>
          </p:cNvSpPr>
          <p:nvPr>
            <p:ph type="subTitle" idx="5"/>
          </p:nvPr>
        </p:nvSpPr>
        <p:spPr>
          <a:xfrm>
            <a:off x="5549075" y="1927663"/>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6" name="Google Shape;66;p15"/>
          <p:cNvSpPr txBox="1">
            <a:spLocks noGrp="1"/>
          </p:cNvSpPr>
          <p:nvPr>
            <p:ph type="title" idx="6"/>
          </p:nvPr>
        </p:nvSpPr>
        <p:spPr>
          <a:xfrm>
            <a:off x="5549075" y="2723213"/>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7" name="Google Shape;67;p15"/>
          <p:cNvSpPr txBox="1">
            <a:spLocks noGrp="1"/>
          </p:cNvSpPr>
          <p:nvPr>
            <p:ph type="subTitle" idx="7"/>
          </p:nvPr>
        </p:nvSpPr>
        <p:spPr>
          <a:xfrm>
            <a:off x="5549075" y="3138588"/>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5"/>
          <p:cNvSpPr txBox="1">
            <a:spLocks noGrp="1"/>
          </p:cNvSpPr>
          <p:nvPr>
            <p:ph type="title" idx="8"/>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1" y="1148675"/>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1" name="Google Shape;71;p16"/>
          <p:cNvSpPr txBox="1">
            <a:spLocks noGrp="1"/>
          </p:cNvSpPr>
          <p:nvPr>
            <p:ph type="subTitle" idx="1"/>
          </p:nvPr>
        </p:nvSpPr>
        <p:spPr>
          <a:xfrm>
            <a:off x="4572001" y="1564050"/>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 name="Google Shape;72;p16"/>
          <p:cNvSpPr txBox="1">
            <a:spLocks noGrp="1"/>
          </p:cNvSpPr>
          <p:nvPr>
            <p:ph type="title" idx="2"/>
          </p:nvPr>
        </p:nvSpPr>
        <p:spPr>
          <a:xfrm>
            <a:off x="5002766" y="2383588"/>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3" name="Google Shape;73;p16"/>
          <p:cNvSpPr txBox="1">
            <a:spLocks noGrp="1"/>
          </p:cNvSpPr>
          <p:nvPr>
            <p:ph type="subTitle" idx="3"/>
          </p:nvPr>
        </p:nvSpPr>
        <p:spPr>
          <a:xfrm>
            <a:off x="5002754" y="2798963"/>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6"/>
          <p:cNvSpPr txBox="1">
            <a:spLocks noGrp="1"/>
          </p:cNvSpPr>
          <p:nvPr>
            <p:ph type="title" idx="4"/>
          </p:nvPr>
        </p:nvSpPr>
        <p:spPr>
          <a:xfrm>
            <a:off x="5433538" y="3618500"/>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5" name="Google Shape;75;p16"/>
          <p:cNvSpPr txBox="1">
            <a:spLocks noGrp="1"/>
          </p:cNvSpPr>
          <p:nvPr>
            <p:ph type="subTitle" idx="5"/>
          </p:nvPr>
        </p:nvSpPr>
        <p:spPr>
          <a:xfrm>
            <a:off x="5433530" y="4033875"/>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6"/>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CUSTOM_3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891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79" name="Google Shape;79;p17"/>
          <p:cNvSpPr txBox="1">
            <a:spLocks noGrp="1"/>
          </p:cNvSpPr>
          <p:nvPr>
            <p:ph type="subTitle" idx="1"/>
          </p:nvPr>
        </p:nvSpPr>
        <p:spPr>
          <a:xfrm>
            <a:off x="10891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0" name="Google Shape;80;p17"/>
          <p:cNvSpPr txBox="1">
            <a:spLocks noGrp="1"/>
          </p:cNvSpPr>
          <p:nvPr>
            <p:ph type="title" idx="2"/>
          </p:nvPr>
        </p:nvSpPr>
        <p:spPr>
          <a:xfrm>
            <a:off x="357105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1" name="Google Shape;81;p17"/>
          <p:cNvSpPr txBox="1">
            <a:spLocks noGrp="1"/>
          </p:cNvSpPr>
          <p:nvPr>
            <p:ph type="subTitle" idx="3"/>
          </p:nvPr>
        </p:nvSpPr>
        <p:spPr>
          <a:xfrm>
            <a:off x="357105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2" name="Google Shape;82;p17"/>
          <p:cNvSpPr txBox="1">
            <a:spLocks noGrp="1"/>
          </p:cNvSpPr>
          <p:nvPr>
            <p:ph type="title" idx="4"/>
          </p:nvPr>
        </p:nvSpPr>
        <p:spPr>
          <a:xfrm>
            <a:off x="60530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3" name="Google Shape;83;p17"/>
          <p:cNvSpPr txBox="1">
            <a:spLocks noGrp="1"/>
          </p:cNvSpPr>
          <p:nvPr>
            <p:ph type="subTitle" idx="5"/>
          </p:nvPr>
        </p:nvSpPr>
        <p:spPr>
          <a:xfrm>
            <a:off x="60530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4" name="Google Shape;84;p17"/>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s">
  <p:cSld name="CUSTOM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p:nvPr/>
        </p:nvSpPr>
        <p:spPr>
          <a:xfrm>
            <a:off x="712350" y="1312525"/>
            <a:ext cx="7719300" cy="329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title" hasCustomPrompt="1"/>
          </p:nvPr>
        </p:nvSpPr>
        <p:spPr>
          <a:xfrm>
            <a:off x="825925" y="16156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88" name="Google Shape;88;p18"/>
          <p:cNvSpPr txBox="1">
            <a:spLocks noGrp="1"/>
          </p:cNvSpPr>
          <p:nvPr>
            <p:ph type="subTitle" idx="1"/>
          </p:nvPr>
        </p:nvSpPr>
        <p:spPr>
          <a:xfrm>
            <a:off x="825925" y="2006425"/>
            <a:ext cx="3677400" cy="271200"/>
          </a:xfrm>
          <a:prstGeom prst="rect">
            <a:avLst/>
          </a:prstGeom>
        </p:spPr>
        <p:txBody>
          <a:bodyPr spcFirstLastPara="1" wrap="square" lIns="91425" tIns="0" rIns="91425" bIns="0" anchor="ctr" anchorCtr="0">
            <a:noAutofit/>
          </a:bodyPr>
          <a:lstStyle>
            <a:lvl1pPr lvl="0" algn="ctr">
              <a:lnSpc>
                <a:spcPct val="100000"/>
              </a:lnSpc>
              <a:spcBef>
                <a:spcPts val="0"/>
              </a:spcBef>
              <a:spcAft>
                <a:spcPts val="0"/>
              </a:spcAft>
              <a:buNone/>
              <a:defRPr sz="1400"/>
            </a:lvl1pPr>
            <a:lvl2pPr lvl="1" algn="ctr">
              <a:lnSpc>
                <a:spcPct val="100000"/>
              </a:lnSpc>
              <a:spcBef>
                <a:spcPts val="0"/>
              </a:spcBef>
              <a:spcAft>
                <a:spcPts val="0"/>
              </a:spcAft>
              <a:buNone/>
              <a:defRPr sz="1400"/>
            </a:lvl2pPr>
            <a:lvl3pPr lvl="2" algn="ctr">
              <a:lnSpc>
                <a:spcPct val="100000"/>
              </a:lnSpc>
              <a:spcBef>
                <a:spcPts val="0"/>
              </a:spcBef>
              <a:spcAft>
                <a:spcPts val="0"/>
              </a:spcAft>
              <a:buNone/>
              <a:defRPr sz="1400"/>
            </a:lvl3pPr>
            <a:lvl4pPr lvl="3" algn="ctr">
              <a:lnSpc>
                <a:spcPct val="100000"/>
              </a:lnSpc>
              <a:spcBef>
                <a:spcPts val="0"/>
              </a:spcBef>
              <a:spcAft>
                <a:spcPts val="0"/>
              </a:spcAft>
              <a:buNone/>
              <a:defRPr sz="1400"/>
            </a:lvl4pPr>
            <a:lvl5pPr lvl="4" algn="ctr">
              <a:lnSpc>
                <a:spcPct val="100000"/>
              </a:lnSpc>
              <a:spcBef>
                <a:spcPts val="0"/>
              </a:spcBef>
              <a:spcAft>
                <a:spcPts val="0"/>
              </a:spcAft>
              <a:buNone/>
              <a:defRPr sz="1400"/>
            </a:lvl5pPr>
            <a:lvl6pPr lvl="5" algn="ctr">
              <a:lnSpc>
                <a:spcPct val="100000"/>
              </a:lnSpc>
              <a:spcBef>
                <a:spcPts val="0"/>
              </a:spcBef>
              <a:spcAft>
                <a:spcPts val="0"/>
              </a:spcAft>
              <a:buNone/>
              <a:defRPr sz="1400"/>
            </a:lvl6pPr>
            <a:lvl7pPr lvl="6" algn="ctr">
              <a:lnSpc>
                <a:spcPct val="100000"/>
              </a:lnSpc>
              <a:spcBef>
                <a:spcPts val="0"/>
              </a:spcBef>
              <a:spcAft>
                <a:spcPts val="0"/>
              </a:spcAft>
              <a:buNone/>
              <a:defRPr sz="1400"/>
            </a:lvl7pPr>
            <a:lvl8pPr lvl="7" algn="ctr">
              <a:lnSpc>
                <a:spcPct val="100000"/>
              </a:lnSpc>
              <a:spcBef>
                <a:spcPts val="0"/>
              </a:spcBef>
              <a:spcAft>
                <a:spcPts val="0"/>
              </a:spcAft>
              <a:buNone/>
              <a:defRPr sz="1400"/>
            </a:lvl8pPr>
            <a:lvl9pPr lvl="8" algn="ctr">
              <a:lnSpc>
                <a:spcPct val="100000"/>
              </a:lnSpc>
              <a:spcBef>
                <a:spcPts val="0"/>
              </a:spcBef>
              <a:spcAft>
                <a:spcPts val="0"/>
              </a:spcAft>
              <a:buNone/>
              <a:defRPr sz="1400"/>
            </a:lvl9pPr>
          </a:lstStyle>
          <a:p>
            <a:endParaRPr/>
          </a:p>
        </p:txBody>
      </p:sp>
      <p:sp>
        <p:nvSpPr>
          <p:cNvPr id="89" name="Google Shape;89;p18"/>
          <p:cNvSpPr txBox="1">
            <a:spLocks noGrp="1"/>
          </p:cNvSpPr>
          <p:nvPr>
            <p:ph type="title" idx="2" hasCustomPrompt="1"/>
          </p:nvPr>
        </p:nvSpPr>
        <p:spPr>
          <a:xfrm>
            <a:off x="825925" y="262927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0" name="Google Shape;90;p18"/>
          <p:cNvSpPr txBox="1">
            <a:spLocks noGrp="1"/>
          </p:cNvSpPr>
          <p:nvPr>
            <p:ph type="subTitle" idx="3"/>
          </p:nvPr>
        </p:nvSpPr>
        <p:spPr>
          <a:xfrm>
            <a:off x="825925" y="302007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1" name="Google Shape;91;p18"/>
          <p:cNvSpPr txBox="1">
            <a:spLocks noGrp="1"/>
          </p:cNvSpPr>
          <p:nvPr>
            <p:ph type="title" idx="4" hasCustomPrompt="1"/>
          </p:nvPr>
        </p:nvSpPr>
        <p:spPr>
          <a:xfrm>
            <a:off x="825925" y="36429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2" name="Google Shape;92;p18"/>
          <p:cNvSpPr txBox="1">
            <a:spLocks noGrp="1"/>
          </p:cNvSpPr>
          <p:nvPr>
            <p:ph type="subTitle" idx="5"/>
          </p:nvPr>
        </p:nvSpPr>
        <p:spPr>
          <a:xfrm>
            <a:off x="825925" y="403372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3" name="Google Shape;93;p1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3">
  <p:cSld name="CUSTOM_5">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946549" y="1090625"/>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96" name="Google Shape;96;p19"/>
          <p:cNvSpPr txBox="1">
            <a:spLocks noGrp="1"/>
          </p:cNvSpPr>
          <p:nvPr>
            <p:ph type="subTitle" idx="1"/>
          </p:nvPr>
        </p:nvSpPr>
        <p:spPr>
          <a:xfrm>
            <a:off x="4946549" y="1506000"/>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97" name="Google Shape;97;p19"/>
          <p:cNvSpPr txBox="1">
            <a:spLocks noGrp="1"/>
          </p:cNvSpPr>
          <p:nvPr>
            <p:ph type="title" idx="2"/>
          </p:nvPr>
        </p:nvSpPr>
        <p:spPr>
          <a:xfrm>
            <a:off x="4946549" y="3438800"/>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98" name="Google Shape;98;p19"/>
          <p:cNvSpPr txBox="1">
            <a:spLocks noGrp="1"/>
          </p:cNvSpPr>
          <p:nvPr>
            <p:ph type="subTitle" idx="3"/>
          </p:nvPr>
        </p:nvSpPr>
        <p:spPr>
          <a:xfrm>
            <a:off x="4946549" y="3854175"/>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99" name="Google Shape;99;p19"/>
          <p:cNvSpPr txBox="1">
            <a:spLocks noGrp="1"/>
          </p:cNvSpPr>
          <p:nvPr>
            <p:ph type="title" idx="4"/>
          </p:nvPr>
        </p:nvSpPr>
        <p:spPr>
          <a:xfrm>
            <a:off x="4038601" y="2264700"/>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100" name="Google Shape;100;p19"/>
          <p:cNvSpPr txBox="1">
            <a:spLocks noGrp="1"/>
          </p:cNvSpPr>
          <p:nvPr>
            <p:ph type="subTitle" idx="5"/>
          </p:nvPr>
        </p:nvSpPr>
        <p:spPr>
          <a:xfrm>
            <a:off x="4038601" y="2680075"/>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101" name="Google Shape;101;p19"/>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left">
  <p:cSld name="CUSTOM_6">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1196100" y="1764525"/>
            <a:ext cx="2901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
        <p:nvSpPr>
          <p:cNvPr id="104" name="Google Shape;104;p20"/>
          <p:cNvSpPr txBox="1">
            <a:spLocks noGrp="1"/>
          </p:cNvSpPr>
          <p:nvPr>
            <p:ph type="subTitle" idx="1"/>
          </p:nvPr>
        </p:nvSpPr>
        <p:spPr>
          <a:xfrm>
            <a:off x="1196100" y="2179900"/>
            <a:ext cx="2901600" cy="1199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sz="1500"/>
            </a:lvl2pPr>
            <a:lvl3pPr lvl="2" algn="ctr" rtl="0">
              <a:spcBef>
                <a:spcPts val="1600"/>
              </a:spcBef>
              <a:spcAft>
                <a:spcPts val="0"/>
              </a:spcAft>
              <a:buNone/>
              <a:defRPr sz="1500"/>
            </a:lvl3pPr>
            <a:lvl4pPr lvl="3" algn="ctr" rtl="0">
              <a:spcBef>
                <a:spcPts val="1600"/>
              </a:spcBef>
              <a:spcAft>
                <a:spcPts val="0"/>
              </a:spcAft>
              <a:buNone/>
              <a:defRPr sz="1500"/>
            </a:lvl4pPr>
            <a:lvl5pPr lvl="4" algn="ctr" rtl="0">
              <a:spcBef>
                <a:spcPts val="1600"/>
              </a:spcBef>
              <a:spcAft>
                <a:spcPts val="0"/>
              </a:spcAft>
              <a:buNone/>
              <a:defRPr sz="1500"/>
            </a:lvl5pPr>
            <a:lvl6pPr lvl="5" algn="ctr" rtl="0">
              <a:spcBef>
                <a:spcPts val="1600"/>
              </a:spcBef>
              <a:spcAft>
                <a:spcPts val="0"/>
              </a:spcAft>
              <a:buNone/>
              <a:defRPr sz="1500"/>
            </a:lvl6pPr>
            <a:lvl7pPr lvl="6" algn="ctr" rtl="0">
              <a:spcBef>
                <a:spcPts val="1600"/>
              </a:spcBef>
              <a:spcAft>
                <a:spcPts val="0"/>
              </a:spcAft>
              <a:buNone/>
              <a:defRPr sz="1500"/>
            </a:lvl7pPr>
            <a:lvl8pPr lvl="7" algn="ctr" rtl="0">
              <a:spcBef>
                <a:spcPts val="1600"/>
              </a:spcBef>
              <a:spcAft>
                <a:spcPts val="0"/>
              </a:spcAft>
              <a:buNone/>
              <a:defRPr sz="1500"/>
            </a:lvl8pPr>
            <a:lvl9pPr lvl="8" algn="ctr" rtl="0">
              <a:spcBef>
                <a:spcPts val="1600"/>
              </a:spcBef>
              <a:spcAft>
                <a:spcPts val="1600"/>
              </a:spcAft>
              <a:buNone/>
              <a:defRPr sz="1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2">
  <p:cSld name="CUSTOM_8">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800050"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1" name="Google Shape;121;p22"/>
          <p:cNvSpPr txBox="1">
            <a:spLocks noGrp="1"/>
          </p:cNvSpPr>
          <p:nvPr>
            <p:ph type="subTitle" idx="1"/>
          </p:nvPr>
        </p:nvSpPr>
        <p:spPr>
          <a:xfrm>
            <a:off x="1961000"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2" name="Google Shape;122;p22"/>
          <p:cNvSpPr txBox="1">
            <a:spLocks noGrp="1"/>
          </p:cNvSpPr>
          <p:nvPr>
            <p:ph type="title" idx="2"/>
          </p:nvPr>
        </p:nvSpPr>
        <p:spPr>
          <a:xfrm>
            <a:off x="4626375"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3" name="Google Shape;123;p22"/>
          <p:cNvSpPr txBox="1">
            <a:spLocks noGrp="1"/>
          </p:cNvSpPr>
          <p:nvPr>
            <p:ph type="subTitle" idx="3"/>
          </p:nvPr>
        </p:nvSpPr>
        <p:spPr>
          <a:xfrm>
            <a:off x="4787325"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4" name="Google Shape;124;p22"/>
          <p:cNvSpPr txBox="1">
            <a:spLocks noGrp="1"/>
          </p:cNvSpPr>
          <p:nvPr>
            <p:ph type="title" idx="4"/>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9925" y="0"/>
            <a:ext cx="91440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2435550" y="748050"/>
            <a:ext cx="4272900" cy="36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96950" y="1196550"/>
            <a:ext cx="33501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896950" y="2038350"/>
            <a:ext cx="3350100" cy="650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300"/>
            </a:lvl1pPr>
            <a:lvl2pPr lvl="1" algn="ctr">
              <a:spcBef>
                <a:spcPts val="1600"/>
              </a:spcBef>
              <a:spcAft>
                <a:spcPts val="0"/>
              </a:spcAft>
              <a:buNone/>
              <a:defRPr sz="1300"/>
            </a:lvl2pPr>
            <a:lvl3pPr lvl="2" algn="ctr">
              <a:spcBef>
                <a:spcPts val="1600"/>
              </a:spcBef>
              <a:spcAft>
                <a:spcPts val="0"/>
              </a:spcAft>
              <a:buNone/>
              <a:defRPr sz="1300"/>
            </a:lvl3pPr>
            <a:lvl4pPr lvl="3" algn="ctr">
              <a:spcBef>
                <a:spcPts val="1600"/>
              </a:spcBef>
              <a:spcAft>
                <a:spcPts val="0"/>
              </a:spcAft>
              <a:buNone/>
              <a:defRPr sz="1300"/>
            </a:lvl4pPr>
            <a:lvl5pPr lvl="4" algn="ctr">
              <a:spcBef>
                <a:spcPts val="1600"/>
              </a:spcBef>
              <a:spcAft>
                <a:spcPts val="0"/>
              </a:spcAft>
              <a:buNone/>
              <a:defRPr sz="1300"/>
            </a:lvl5pPr>
            <a:lvl6pPr lvl="5" algn="ctr">
              <a:spcBef>
                <a:spcPts val="1600"/>
              </a:spcBef>
              <a:spcAft>
                <a:spcPts val="0"/>
              </a:spcAft>
              <a:buNone/>
              <a:defRPr sz="1300"/>
            </a:lvl6pPr>
            <a:lvl7pPr lvl="6" algn="ctr">
              <a:spcBef>
                <a:spcPts val="1600"/>
              </a:spcBef>
              <a:spcAft>
                <a:spcPts val="0"/>
              </a:spcAft>
              <a:buNone/>
              <a:defRPr sz="1300"/>
            </a:lvl7pPr>
            <a:lvl8pPr lvl="7" algn="ctr">
              <a:spcBef>
                <a:spcPts val="1600"/>
              </a:spcBef>
              <a:spcAft>
                <a:spcPts val="0"/>
              </a:spcAft>
              <a:buNone/>
              <a:defRPr sz="1300"/>
            </a:lvl8pPr>
            <a:lvl9pPr lvl="8" algn="ctr">
              <a:spcBef>
                <a:spcPts val="1600"/>
              </a:spcBef>
              <a:spcAft>
                <a:spcPts val="1600"/>
              </a:spcAft>
              <a:buNone/>
              <a:defRPr sz="1300"/>
            </a:lvl9pPr>
          </a:lstStyle>
          <a:p>
            <a:endParaRPr/>
          </a:p>
        </p:txBody>
      </p:sp>
      <p:sp>
        <p:nvSpPr>
          <p:cNvPr id="17" name="Google Shape;17;p3"/>
          <p:cNvSpPr txBox="1"/>
          <p:nvPr/>
        </p:nvSpPr>
        <p:spPr>
          <a:xfrm>
            <a:off x="3072000" y="3351175"/>
            <a:ext cx="3000000" cy="650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dk1"/>
                </a:solidFill>
                <a:latin typeface="Abel"/>
                <a:ea typeface="Abel"/>
                <a:cs typeface="Abel"/>
                <a:sym typeface="Abel"/>
              </a:rPr>
              <a:t>CREDITS: This presentation template was created by </a:t>
            </a:r>
            <a:r>
              <a:rPr lang="en" sz="900">
                <a:solidFill>
                  <a:schemeClr val="dk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Slidesgo</a:t>
            </a:r>
            <a:r>
              <a:rPr lang="en" sz="900">
                <a:solidFill>
                  <a:schemeClr val="dk1"/>
                </a:solidFill>
                <a:latin typeface="Abel"/>
                <a:ea typeface="Abel"/>
                <a:cs typeface="Abel"/>
                <a:sym typeface="Abel"/>
              </a:rPr>
              <a:t>, including icons by </a:t>
            </a:r>
            <a:r>
              <a:rPr lang="en" sz="900">
                <a:solidFill>
                  <a:schemeClr val="dk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Flaticon</a:t>
            </a:r>
            <a:r>
              <a:rPr lang="en" sz="900">
                <a:solidFill>
                  <a:schemeClr val="dk1"/>
                </a:solidFill>
                <a:latin typeface="Abel"/>
                <a:ea typeface="Abel"/>
                <a:cs typeface="Abel"/>
                <a:sym typeface="Abel"/>
              </a:rPr>
              <a:t>, and infographics &amp; images by </a:t>
            </a:r>
            <a:r>
              <a:rPr lang="en" sz="900">
                <a:solidFill>
                  <a:schemeClr val="dk1"/>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Freepik</a:t>
            </a:r>
            <a:r>
              <a:rPr lang="en" sz="900">
                <a:solidFill>
                  <a:schemeClr val="dk1"/>
                </a:solidFill>
                <a:latin typeface="Abel"/>
                <a:ea typeface="Abel"/>
                <a:cs typeface="Abel"/>
                <a:sym typeface="Abel"/>
              </a:rPr>
              <a:t>. </a:t>
            </a:r>
            <a:endParaRPr sz="900">
              <a:solidFill>
                <a:schemeClr val="dk1"/>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2350" y="1352900"/>
            <a:ext cx="4498200" cy="1512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0" name="Google Shape;20;p4"/>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712350"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07924"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3933550" y="1352900"/>
            <a:ext cx="4498200" cy="1512900"/>
          </a:xfrm>
          <a:prstGeom prst="rect">
            <a:avLst/>
          </a:prstGeom>
        </p:spPr>
        <p:txBody>
          <a:bodyPr spcFirstLastPara="1" wrap="square" lIns="91425" tIns="91425" rIns="91425" bIns="91425" anchor="t" anchorCtr="0">
            <a:noAutofit/>
          </a:bodyPr>
          <a:lstStyle>
            <a:lvl1pPr marL="457200" lvl="0" indent="-330200" algn="r">
              <a:spcBef>
                <a:spcPts val="0"/>
              </a:spcBef>
              <a:spcAft>
                <a:spcPts val="0"/>
              </a:spcAft>
              <a:buSzPts val="1600"/>
              <a:buChar char="●"/>
              <a:defRPr sz="1600"/>
            </a:lvl1pPr>
            <a:lvl2pPr marL="914400" lvl="1" indent="-330200" algn="r">
              <a:spcBef>
                <a:spcPts val="1600"/>
              </a:spcBef>
              <a:spcAft>
                <a:spcPts val="0"/>
              </a:spcAft>
              <a:buSzPts val="1600"/>
              <a:buChar char="○"/>
              <a:defRPr sz="1600"/>
            </a:lvl2pPr>
            <a:lvl3pPr marL="1371600" lvl="2" indent="-330200" algn="r">
              <a:spcBef>
                <a:spcPts val="1600"/>
              </a:spcBef>
              <a:spcAft>
                <a:spcPts val="0"/>
              </a:spcAft>
              <a:buSzPts val="1600"/>
              <a:buChar char="■"/>
              <a:defRPr sz="1600"/>
            </a:lvl3pPr>
            <a:lvl4pPr marL="1828800" lvl="3" indent="-330200" algn="r">
              <a:spcBef>
                <a:spcPts val="1600"/>
              </a:spcBef>
              <a:spcAft>
                <a:spcPts val="0"/>
              </a:spcAft>
              <a:buSzPts val="1600"/>
              <a:buChar char="●"/>
              <a:defRPr sz="1600"/>
            </a:lvl4pPr>
            <a:lvl5pPr marL="2286000" lvl="4" indent="-330200" algn="r">
              <a:spcBef>
                <a:spcPts val="1600"/>
              </a:spcBef>
              <a:spcAft>
                <a:spcPts val="0"/>
              </a:spcAft>
              <a:buSzPts val="1600"/>
              <a:buChar char="○"/>
              <a:defRPr sz="1600"/>
            </a:lvl5pPr>
            <a:lvl6pPr marL="2743200" lvl="5" indent="-330200" algn="r">
              <a:spcBef>
                <a:spcPts val="1600"/>
              </a:spcBef>
              <a:spcAft>
                <a:spcPts val="0"/>
              </a:spcAft>
              <a:buSzPts val="1600"/>
              <a:buChar char="■"/>
              <a:defRPr sz="1600"/>
            </a:lvl6pPr>
            <a:lvl7pPr marL="3200400" lvl="6" indent="-330200" algn="r">
              <a:spcBef>
                <a:spcPts val="1600"/>
              </a:spcBef>
              <a:spcAft>
                <a:spcPts val="0"/>
              </a:spcAft>
              <a:buSzPts val="1600"/>
              <a:buChar char="●"/>
              <a:defRPr sz="1600"/>
            </a:lvl7pPr>
            <a:lvl8pPr marL="3657600" lvl="7" indent="-330200" algn="r">
              <a:spcBef>
                <a:spcPts val="1600"/>
              </a:spcBef>
              <a:spcAft>
                <a:spcPts val="0"/>
              </a:spcAft>
              <a:buSzPts val="1600"/>
              <a:buChar char="○"/>
              <a:defRPr sz="1600"/>
            </a:lvl8pPr>
            <a:lvl9pPr marL="4114800" lvl="8" indent="-330200" algn="r">
              <a:spcBef>
                <a:spcPts val="1600"/>
              </a:spcBef>
              <a:spcAft>
                <a:spcPts val="1600"/>
              </a:spcAft>
              <a:buSzPts val="1600"/>
              <a:buChar char="■"/>
              <a:defRPr sz="1600"/>
            </a:lvl9pPr>
          </a:lstStyle>
          <a:p>
            <a:endParaRPr/>
          </a:p>
        </p:txBody>
      </p:sp>
      <p:sp>
        <p:nvSpPr>
          <p:cNvPr id="29" name="Google Shape;29;p7"/>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2350" y="450150"/>
            <a:ext cx="6145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37025" y="1233175"/>
            <a:ext cx="3598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34" name="Google Shape;34;p9"/>
          <p:cNvSpPr txBox="1">
            <a:spLocks noGrp="1"/>
          </p:cNvSpPr>
          <p:nvPr>
            <p:ph type="subTitle" idx="1"/>
          </p:nvPr>
        </p:nvSpPr>
        <p:spPr>
          <a:xfrm>
            <a:off x="837025" y="2803075"/>
            <a:ext cx="3598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35" name="Google Shape;35;p9"/>
          <p:cNvSpPr txBox="1">
            <a:spLocks noGrp="1"/>
          </p:cNvSpPr>
          <p:nvPr>
            <p:ph type="body" idx="2"/>
          </p:nvPr>
        </p:nvSpPr>
        <p:spPr>
          <a:xfrm>
            <a:off x="4764925" y="724075"/>
            <a:ext cx="3492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12350" y="1106125"/>
            <a:ext cx="77193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712350" y="3152225"/>
            <a:ext cx="77193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vo"/>
              <a:buNone/>
              <a:defRPr sz="2800">
                <a:solidFill>
                  <a:schemeClr val="dk1"/>
                </a:solidFill>
                <a:latin typeface="Arvo"/>
                <a:ea typeface="Arvo"/>
                <a:cs typeface="Arvo"/>
                <a:sym typeface="Arvo"/>
              </a:defRPr>
            </a:lvl1pPr>
            <a:lvl2pPr lvl="1">
              <a:spcBef>
                <a:spcPts val="0"/>
              </a:spcBef>
              <a:spcAft>
                <a:spcPts val="0"/>
              </a:spcAft>
              <a:buClr>
                <a:schemeClr val="dk1"/>
              </a:buClr>
              <a:buSzPts val="2800"/>
              <a:buFont typeface="Arvo"/>
              <a:buNone/>
              <a:defRPr sz="2800">
                <a:solidFill>
                  <a:schemeClr val="dk1"/>
                </a:solidFill>
                <a:latin typeface="Arvo"/>
                <a:ea typeface="Arvo"/>
                <a:cs typeface="Arvo"/>
                <a:sym typeface="Arvo"/>
              </a:defRPr>
            </a:lvl2pPr>
            <a:lvl3pPr lvl="2">
              <a:spcBef>
                <a:spcPts val="0"/>
              </a:spcBef>
              <a:spcAft>
                <a:spcPts val="0"/>
              </a:spcAft>
              <a:buClr>
                <a:schemeClr val="dk1"/>
              </a:buClr>
              <a:buSzPts val="2800"/>
              <a:buFont typeface="Arvo"/>
              <a:buNone/>
              <a:defRPr sz="2800">
                <a:solidFill>
                  <a:schemeClr val="dk1"/>
                </a:solidFill>
                <a:latin typeface="Arvo"/>
                <a:ea typeface="Arvo"/>
                <a:cs typeface="Arvo"/>
                <a:sym typeface="Arvo"/>
              </a:defRPr>
            </a:lvl3pPr>
            <a:lvl4pPr lvl="3">
              <a:spcBef>
                <a:spcPts val="0"/>
              </a:spcBef>
              <a:spcAft>
                <a:spcPts val="0"/>
              </a:spcAft>
              <a:buClr>
                <a:schemeClr val="dk1"/>
              </a:buClr>
              <a:buSzPts val="2800"/>
              <a:buFont typeface="Arvo"/>
              <a:buNone/>
              <a:defRPr sz="2800">
                <a:solidFill>
                  <a:schemeClr val="dk1"/>
                </a:solidFill>
                <a:latin typeface="Arvo"/>
                <a:ea typeface="Arvo"/>
                <a:cs typeface="Arvo"/>
                <a:sym typeface="Arvo"/>
              </a:defRPr>
            </a:lvl4pPr>
            <a:lvl5pPr lvl="4">
              <a:spcBef>
                <a:spcPts val="0"/>
              </a:spcBef>
              <a:spcAft>
                <a:spcPts val="0"/>
              </a:spcAft>
              <a:buClr>
                <a:schemeClr val="dk1"/>
              </a:buClr>
              <a:buSzPts val="2800"/>
              <a:buFont typeface="Arvo"/>
              <a:buNone/>
              <a:defRPr sz="2800">
                <a:solidFill>
                  <a:schemeClr val="dk1"/>
                </a:solidFill>
                <a:latin typeface="Arvo"/>
                <a:ea typeface="Arvo"/>
                <a:cs typeface="Arvo"/>
                <a:sym typeface="Arvo"/>
              </a:defRPr>
            </a:lvl5pPr>
            <a:lvl6pPr lvl="5">
              <a:spcBef>
                <a:spcPts val="0"/>
              </a:spcBef>
              <a:spcAft>
                <a:spcPts val="0"/>
              </a:spcAft>
              <a:buClr>
                <a:schemeClr val="dk1"/>
              </a:buClr>
              <a:buSzPts val="2800"/>
              <a:buFont typeface="Arvo"/>
              <a:buNone/>
              <a:defRPr sz="2800">
                <a:solidFill>
                  <a:schemeClr val="dk1"/>
                </a:solidFill>
                <a:latin typeface="Arvo"/>
                <a:ea typeface="Arvo"/>
                <a:cs typeface="Arvo"/>
                <a:sym typeface="Arvo"/>
              </a:defRPr>
            </a:lvl6pPr>
            <a:lvl7pPr lvl="6">
              <a:spcBef>
                <a:spcPts val="0"/>
              </a:spcBef>
              <a:spcAft>
                <a:spcPts val="0"/>
              </a:spcAft>
              <a:buClr>
                <a:schemeClr val="dk1"/>
              </a:buClr>
              <a:buSzPts val="2800"/>
              <a:buFont typeface="Arvo"/>
              <a:buNone/>
              <a:defRPr sz="2800">
                <a:solidFill>
                  <a:schemeClr val="dk1"/>
                </a:solidFill>
                <a:latin typeface="Arvo"/>
                <a:ea typeface="Arvo"/>
                <a:cs typeface="Arvo"/>
                <a:sym typeface="Arvo"/>
              </a:defRPr>
            </a:lvl7pPr>
            <a:lvl8pPr lvl="7">
              <a:spcBef>
                <a:spcPts val="0"/>
              </a:spcBef>
              <a:spcAft>
                <a:spcPts val="0"/>
              </a:spcAft>
              <a:buClr>
                <a:schemeClr val="dk1"/>
              </a:buClr>
              <a:buSzPts val="2800"/>
              <a:buFont typeface="Arvo"/>
              <a:buNone/>
              <a:defRPr sz="2800">
                <a:solidFill>
                  <a:schemeClr val="dk1"/>
                </a:solidFill>
                <a:latin typeface="Arvo"/>
                <a:ea typeface="Arvo"/>
                <a:cs typeface="Arvo"/>
                <a:sym typeface="Arvo"/>
              </a:defRPr>
            </a:lvl8pPr>
            <a:lvl9pPr lvl="8">
              <a:spcBef>
                <a:spcPts val="0"/>
              </a:spcBef>
              <a:spcAft>
                <a:spcPts val="0"/>
              </a:spcAft>
              <a:buClr>
                <a:schemeClr val="dk1"/>
              </a:buClr>
              <a:buSzPts val="2800"/>
              <a:buFont typeface="Arvo"/>
              <a:buNone/>
              <a:defRPr sz="28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pRGhrYmUjU4"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0" y="1282725"/>
            <a:ext cx="6513598"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Berlin Sans FB Demi" panose="020E0802020502020306" pitchFamily="34" charset="0"/>
              </a:rPr>
              <a:t>Human Rights</a:t>
            </a:r>
            <a:br>
              <a:rPr lang="en" dirty="0">
                <a:latin typeface="Berlin Sans FB Demi" panose="020E0802020502020306" pitchFamily="34" charset="0"/>
              </a:rPr>
            </a:br>
            <a:r>
              <a:rPr lang="en" dirty="0">
                <a:latin typeface="Berlin Sans FB Demi" panose="020E0802020502020306" pitchFamily="34" charset="0"/>
              </a:rPr>
              <a:t>of India</a:t>
            </a:r>
            <a:endParaRPr dirty="0">
              <a:latin typeface="Berlin Sans FB Demi" panose="020E0802020502020306" pitchFamily="34" charset="0"/>
            </a:endParaRPr>
          </a:p>
        </p:txBody>
      </p:sp>
      <p:sp>
        <p:nvSpPr>
          <p:cNvPr id="152" name="Google Shape;152;p27"/>
          <p:cNvSpPr txBox="1">
            <a:spLocks noGrp="1"/>
          </p:cNvSpPr>
          <p:nvPr>
            <p:ph type="subTitle" idx="1"/>
          </p:nvPr>
        </p:nvSpPr>
        <p:spPr>
          <a:xfrm>
            <a:off x="977065" y="4275845"/>
            <a:ext cx="51531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Adithi and team…</a:t>
            </a:r>
            <a:endParaRPr dirty="0"/>
          </a:p>
        </p:txBody>
      </p:sp>
      <p:grpSp>
        <p:nvGrpSpPr>
          <p:cNvPr id="153" name="Google Shape;153;p27"/>
          <p:cNvGrpSpPr/>
          <p:nvPr/>
        </p:nvGrpSpPr>
        <p:grpSpPr>
          <a:xfrm>
            <a:off x="4784644" y="2040918"/>
            <a:ext cx="3867421" cy="2758679"/>
            <a:chOff x="4571993" y="2104713"/>
            <a:chExt cx="3867421" cy="2758679"/>
          </a:xfrm>
        </p:grpSpPr>
        <p:grpSp>
          <p:nvGrpSpPr>
            <p:cNvPr id="154" name="Google Shape;154;p27"/>
            <p:cNvGrpSpPr/>
            <p:nvPr/>
          </p:nvGrpSpPr>
          <p:grpSpPr>
            <a:xfrm>
              <a:off x="6844133" y="2663685"/>
              <a:ext cx="519252" cy="2178188"/>
              <a:chOff x="6844133" y="2663685"/>
              <a:chExt cx="519252" cy="2178188"/>
            </a:xfrm>
          </p:grpSpPr>
          <p:sp>
            <p:nvSpPr>
              <p:cNvPr id="155" name="Google Shape;155;p27"/>
              <p:cNvSpPr/>
              <p:nvPr/>
            </p:nvSpPr>
            <p:spPr>
              <a:xfrm>
                <a:off x="6844133" y="2663685"/>
                <a:ext cx="519252" cy="2175772"/>
              </a:xfrm>
              <a:custGeom>
                <a:avLst/>
                <a:gdLst/>
                <a:ahLst/>
                <a:cxnLst/>
                <a:rect l="l" t="t" r="r" b="b"/>
                <a:pathLst>
                  <a:path w="28159" h="117992" extrusionOk="0">
                    <a:moveTo>
                      <a:pt x="13969" y="0"/>
                    </a:moveTo>
                    <a:cubicBezTo>
                      <a:pt x="12822" y="0"/>
                      <a:pt x="12430" y="1063"/>
                      <a:pt x="12407" y="1942"/>
                    </a:cubicBezTo>
                    <a:cubicBezTo>
                      <a:pt x="12383" y="2835"/>
                      <a:pt x="12359" y="4299"/>
                      <a:pt x="12252" y="5157"/>
                    </a:cubicBezTo>
                    <a:cubicBezTo>
                      <a:pt x="12145" y="6014"/>
                      <a:pt x="12049" y="8443"/>
                      <a:pt x="12049" y="9562"/>
                    </a:cubicBezTo>
                    <a:cubicBezTo>
                      <a:pt x="12061" y="10681"/>
                      <a:pt x="12442" y="13836"/>
                      <a:pt x="11609" y="13884"/>
                    </a:cubicBezTo>
                    <a:cubicBezTo>
                      <a:pt x="11603" y="13884"/>
                      <a:pt x="11596" y="13885"/>
                      <a:pt x="11590" y="13885"/>
                    </a:cubicBezTo>
                    <a:cubicBezTo>
                      <a:pt x="10762" y="13885"/>
                      <a:pt x="9869" y="10020"/>
                      <a:pt x="9597" y="9193"/>
                    </a:cubicBezTo>
                    <a:cubicBezTo>
                      <a:pt x="9323" y="8371"/>
                      <a:pt x="8882" y="6562"/>
                      <a:pt x="8597" y="5847"/>
                    </a:cubicBezTo>
                    <a:cubicBezTo>
                      <a:pt x="8341" y="5169"/>
                      <a:pt x="7939" y="2411"/>
                      <a:pt x="6538" y="2411"/>
                    </a:cubicBezTo>
                    <a:cubicBezTo>
                      <a:pt x="6439" y="2411"/>
                      <a:pt x="6336" y="2425"/>
                      <a:pt x="6227" y="2454"/>
                    </a:cubicBezTo>
                    <a:cubicBezTo>
                      <a:pt x="4560" y="2894"/>
                      <a:pt x="5049" y="4514"/>
                      <a:pt x="5287" y="5490"/>
                    </a:cubicBezTo>
                    <a:cubicBezTo>
                      <a:pt x="5513" y="6478"/>
                      <a:pt x="6430" y="10122"/>
                      <a:pt x="6727" y="11550"/>
                    </a:cubicBezTo>
                    <a:cubicBezTo>
                      <a:pt x="7025" y="12979"/>
                      <a:pt x="8335" y="17539"/>
                      <a:pt x="7728" y="19135"/>
                    </a:cubicBezTo>
                    <a:cubicBezTo>
                      <a:pt x="7455" y="19855"/>
                      <a:pt x="7248" y="20141"/>
                      <a:pt x="7033" y="20141"/>
                    </a:cubicBezTo>
                    <a:cubicBezTo>
                      <a:pt x="6957" y="20141"/>
                      <a:pt x="6880" y="20105"/>
                      <a:pt x="6799" y="20039"/>
                    </a:cubicBezTo>
                    <a:cubicBezTo>
                      <a:pt x="6799" y="20039"/>
                      <a:pt x="6799" y="20028"/>
                      <a:pt x="6799" y="20028"/>
                    </a:cubicBezTo>
                    <a:cubicBezTo>
                      <a:pt x="6620" y="19885"/>
                      <a:pt x="6430" y="19611"/>
                      <a:pt x="6192" y="19277"/>
                    </a:cubicBezTo>
                    <a:cubicBezTo>
                      <a:pt x="6168" y="19242"/>
                      <a:pt x="6144" y="19206"/>
                      <a:pt x="6120" y="19158"/>
                    </a:cubicBezTo>
                    <a:cubicBezTo>
                      <a:pt x="5394" y="18134"/>
                      <a:pt x="4620" y="16432"/>
                      <a:pt x="3394" y="15563"/>
                    </a:cubicBezTo>
                    <a:cubicBezTo>
                      <a:pt x="2989" y="15277"/>
                      <a:pt x="2370" y="14944"/>
                      <a:pt x="1751" y="14813"/>
                    </a:cubicBezTo>
                    <a:cubicBezTo>
                      <a:pt x="1667" y="14801"/>
                      <a:pt x="1584" y="14777"/>
                      <a:pt x="1501" y="14777"/>
                    </a:cubicBezTo>
                    <a:cubicBezTo>
                      <a:pt x="1417" y="14763"/>
                      <a:pt x="1333" y="14757"/>
                      <a:pt x="1252" y="14757"/>
                    </a:cubicBezTo>
                    <a:cubicBezTo>
                      <a:pt x="1194" y="14757"/>
                      <a:pt x="1138" y="14760"/>
                      <a:pt x="1084" y="14765"/>
                    </a:cubicBezTo>
                    <a:cubicBezTo>
                      <a:pt x="1012" y="14777"/>
                      <a:pt x="953" y="14777"/>
                      <a:pt x="881" y="14801"/>
                    </a:cubicBezTo>
                    <a:cubicBezTo>
                      <a:pt x="691" y="14836"/>
                      <a:pt x="512" y="14920"/>
                      <a:pt x="358" y="15051"/>
                    </a:cubicBezTo>
                    <a:cubicBezTo>
                      <a:pt x="96" y="15265"/>
                      <a:pt x="0" y="15444"/>
                      <a:pt x="0" y="15622"/>
                    </a:cubicBezTo>
                    <a:cubicBezTo>
                      <a:pt x="0" y="15658"/>
                      <a:pt x="12" y="15694"/>
                      <a:pt x="12" y="15717"/>
                    </a:cubicBezTo>
                    <a:cubicBezTo>
                      <a:pt x="12" y="15729"/>
                      <a:pt x="24" y="15741"/>
                      <a:pt x="24" y="15741"/>
                    </a:cubicBezTo>
                    <a:cubicBezTo>
                      <a:pt x="36" y="15789"/>
                      <a:pt x="60" y="15837"/>
                      <a:pt x="84" y="15884"/>
                    </a:cubicBezTo>
                    <a:cubicBezTo>
                      <a:pt x="96" y="15920"/>
                      <a:pt x="108" y="15944"/>
                      <a:pt x="131" y="15979"/>
                    </a:cubicBezTo>
                    <a:cubicBezTo>
                      <a:pt x="310" y="16253"/>
                      <a:pt x="631" y="16551"/>
                      <a:pt x="870" y="16968"/>
                    </a:cubicBezTo>
                    <a:cubicBezTo>
                      <a:pt x="1084" y="17349"/>
                      <a:pt x="1417" y="18051"/>
                      <a:pt x="1774" y="18789"/>
                    </a:cubicBezTo>
                    <a:cubicBezTo>
                      <a:pt x="1798" y="18837"/>
                      <a:pt x="1834" y="18896"/>
                      <a:pt x="1858" y="18944"/>
                    </a:cubicBezTo>
                    <a:cubicBezTo>
                      <a:pt x="1905" y="19051"/>
                      <a:pt x="1953" y="19158"/>
                      <a:pt x="2013" y="19266"/>
                    </a:cubicBezTo>
                    <a:cubicBezTo>
                      <a:pt x="2036" y="19313"/>
                      <a:pt x="2060" y="19373"/>
                      <a:pt x="2084" y="19420"/>
                    </a:cubicBezTo>
                    <a:cubicBezTo>
                      <a:pt x="2191" y="19635"/>
                      <a:pt x="2298" y="19837"/>
                      <a:pt x="2405" y="20039"/>
                    </a:cubicBezTo>
                    <a:cubicBezTo>
                      <a:pt x="2453" y="20135"/>
                      <a:pt x="2501" y="20230"/>
                      <a:pt x="2560" y="20325"/>
                    </a:cubicBezTo>
                    <a:cubicBezTo>
                      <a:pt x="2679" y="20551"/>
                      <a:pt x="2798" y="20766"/>
                      <a:pt x="2917" y="20932"/>
                    </a:cubicBezTo>
                    <a:cubicBezTo>
                      <a:pt x="2989" y="21040"/>
                      <a:pt x="3048" y="21135"/>
                      <a:pt x="3108" y="21218"/>
                    </a:cubicBezTo>
                    <a:cubicBezTo>
                      <a:pt x="3156" y="21266"/>
                      <a:pt x="3191" y="21325"/>
                      <a:pt x="3227" y="21385"/>
                    </a:cubicBezTo>
                    <a:cubicBezTo>
                      <a:pt x="3275" y="21456"/>
                      <a:pt x="3322" y="21540"/>
                      <a:pt x="3358" y="21623"/>
                    </a:cubicBezTo>
                    <a:cubicBezTo>
                      <a:pt x="3477" y="21825"/>
                      <a:pt x="3560" y="22052"/>
                      <a:pt x="3644" y="22278"/>
                    </a:cubicBezTo>
                    <a:cubicBezTo>
                      <a:pt x="3667" y="22361"/>
                      <a:pt x="3703" y="22445"/>
                      <a:pt x="3727" y="22528"/>
                    </a:cubicBezTo>
                    <a:cubicBezTo>
                      <a:pt x="3751" y="22599"/>
                      <a:pt x="3763" y="22659"/>
                      <a:pt x="3787" y="22730"/>
                    </a:cubicBezTo>
                    <a:cubicBezTo>
                      <a:pt x="3941" y="23266"/>
                      <a:pt x="4060" y="23790"/>
                      <a:pt x="4227" y="24123"/>
                    </a:cubicBezTo>
                    <a:cubicBezTo>
                      <a:pt x="4370" y="24397"/>
                      <a:pt x="4537" y="24683"/>
                      <a:pt x="4727" y="24957"/>
                    </a:cubicBezTo>
                    <a:cubicBezTo>
                      <a:pt x="5442" y="26040"/>
                      <a:pt x="6418" y="27124"/>
                      <a:pt x="6906" y="27826"/>
                    </a:cubicBezTo>
                    <a:cubicBezTo>
                      <a:pt x="6942" y="27874"/>
                      <a:pt x="6966" y="27921"/>
                      <a:pt x="7001" y="27969"/>
                    </a:cubicBezTo>
                    <a:cubicBezTo>
                      <a:pt x="7025" y="27993"/>
                      <a:pt x="7049" y="28029"/>
                      <a:pt x="7073" y="28064"/>
                    </a:cubicBezTo>
                    <a:cubicBezTo>
                      <a:pt x="7073" y="28076"/>
                      <a:pt x="7085" y="28088"/>
                      <a:pt x="7096" y="28088"/>
                    </a:cubicBezTo>
                    <a:cubicBezTo>
                      <a:pt x="7287" y="28362"/>
                      <a:pt x="7513" y="28660"/>
                      <a:pt x="7751" y="28957"/>
                    </a:cubicBezTo>
                    <a:lnTo>
                      <a:pt x="7739" y="28957"/>
                    </a:lnTo>
                    <a:cubicBezTo>
                      <a:pt x="7751" y="28969"/>
                      <a:pt x="7763" y="28981"/>
                      <a:pt x="7775" y="28993"/>
                    </a:cubicBezTo>
                    <a:cubicBezTo>
                      <a:pt x="7811" y="29041"/>
                      <a:pt x="7858" y="29100"/>
                      <a:pt x="7894" y="29148"/>
                    </a:cubicBezTo>
                    <a:cubicBezTo>
                      <a:pt x="7918" y="29183"/>
                      <a:pt x="7942" y="29207"/>
                      <a:pt x="7978" y="29243"/>
                    </a:cubicBezTo>
                    <a:cubicBezTo>
                      <a:pt x="8037" y="29326"/>
                      <a:pt x="8109" y="29398"/>
                      <a:pt x="8168" y="29481"/>
                    </a:cubicBezTo>
                    <a:cubicBezTo>
                      <a:pt x="8180" y="29493"/>
                      <a:pt x="8192" y="29505"/>
                      <a:pt x="8204" y="29517"/>
                    </a:cubicBezTo>
                    <a:cubicBezTo>
                      <a:pt x="8251" y="29588"/>
                      <a:pt x="8311" y="29648"/>
                      <a:pt x="8370" y="29719"/>
                    </a:cubicBezTo>
                    <a:cubicBezTo>
                      <a:pt x="8382" y="29731"/>
                      <a:pt x="8406" y="29755"/>
                      <a:pt x="8418" y="29767"/>
                    </a:cubicBezTo>
                    <a:cubicBezTo>
                      <a:pt x="8478" y="29838"/>
                      <a:pt x="8525" y="29898"/>
                      <a:pt x="8585" y="29957"/>
                    </a:cubicBezTo>
                    <a:cubicBezTo>
                      <a:pt x="8597" y="29969"/>
                      <a:pt x="8609" y="29981"/>
                      <a:pt x="8620" y="29993"/>
                    </a:cubicBezTo>
                    <a:cubicBezTo>
                      <a:pt x="8680" y="30053"/>
                      <a:pt x="8740" y="30124"/>
                      <a:pt x="8799" y="30184"/>
                    </a:cubicBezTo>
                    <a:cubicBezTo>
                      <a:pt x="8823" y="30195"/>
                      <a:pt x="8835" y="30207"/>
                      <a:pt x="8847" y="30219"/>
                    </a:cubicBezTo>
                    <a:cubicBezTo>
                      <a:pt x="8894" y="30267"/>
                      <a:pt x="8930" y="30315"/>
                      <a:pt x="8978" y="30350"/>
                    </a:cubicBezTo>
                    <a:cubicBezTo>
                      <a:pt x="9001" y="30362"/>
                      <a:pt x="9013" y="30386"/>
                      <a:pt x="9037" y="30398"/>
                    </a:cubicBezTo>
                    <a:cubicBezTo>
                      <a:pt x="9073" y="30434"/>
                      <a:pt x="9109" y="30457"/>
                      <a:pt x="9144" y="30493"/>
                    </a:cubicBezTo>
                    <a:cubicBezTo>
                      <a:pt x="9156" y="30505"/>
                      <a:pt x="9180" y="30517"/>
                      <a:pt x="9192" y="30529"/>
                    </a:cubicBezTo>
                    <a:cubicBezTo>
                      <a:pt x="9240" y="30565"/>
                      <a:pt x="9287" y="30588"/>
                      <a:pt x="9335" y="30612"/>
                    </a:cubicBezTo>
                    <a:cubicBezTo>
                      <a:pt x="9835" y="30886"/>
                      <a:pt x="6751" y="89322"/>
                      <a:pt x="5525" y="117921"/>
                    </a:cubicBezTo>
                    <a:lnTo>
                      <a:pt x="20134" y="117992"/>
                    </a:lnTo>
                    <a:lnTo>
                      <a:pt x="19681" y="30803"/>
                    </a:lnTo>
                    <a:cubicBezTo>
                      <a:pt x="19681" y="30374"/>
                      <a:pt x="19789" y="29898"/>
                      <a:pt x="19908" y="29624"/>
                    </a:cubicBezTo>
                    <a:cubicBezTo>
                      <a:pt x="20265" y="28731"/>
                      <a:pt x="21217" y="26290"/>
                      <a:pt x="21420" y="25254"/>
                    </a:cubicBezTo>
                    <a:cubicBezTo>
                      <a:pt x="21610" y="24207"/>
                      <a:pt x="22075" y="22635"/>
                      <a:pt x="22217" y="21837"/>
                    </a:cubicBezTo>
                    <a:cubicBezTo>
                      <a:pt x="22396" y="20766"/>
                      <a:pt x="22634" y="20039"/>
                      <a:pt x="22801" y="18777"/>
                    </a:cubicBezTo>
                    <a:cubicBezTo>
                      <a:pt x="22801" y="18777"/>
                      <a:pt x="24408" y="16170"/>
                      <a:pt x="25027" y="15289"/>
                    </a:cubicBezTo>
                    <a:cubicBezTo>
                      <a:pt x="25646" y="14408"/>
                      <a:pt x="27278" y="12050"/>
                      <a:pt x="27718" y="10979"/>
                    </a:cubicBezTo>
                    <a:cubicBezTo>
                      <a:pt x="28159" y="9907"/>
                      <a:pt x="27885" y="9157"/>
                      <a:pt x="27397" y="8919"/>
                    </a:cubicBezTo>
                    <a:cubicBezTo>
                      <a:pt x="27257" y="8849"/>
                      <a:pt x="27081" y="8801"/>
                      <a:pt x="26882" y="8801"/>
                    </a:cubicBezTo>
                    <a:cubicBezTo>
                      <a:pt x="26402" y="8801"/>
                      <a:pt x="25786" y="9081"/>
                      <a:pt x="25206" y="10014"/>
                    </a:cubicBezTo>
                    <a:cubicBezTo>
                      <a:pt x="24384" y="11348"/>
                      <a:pt x="22717" y="13658"/>
                      <a:pt x="22063" y="14455"/>
                    </a:cubicBezTo>
                    <a:cubicBezTo>
                      <a:pt x="21468" y="15191"/>
                      <a:pt x="20794" y="16202"/>
                      <a:pt x="20372" y="16202"/>
                    </a:cubicBezTo>
                    <a:cubicBezTo>
                      <a:pt x="20330" y="16202"/>
                      <a:pt x="20290" y="16192"/>
                      <a:pt x="20253" y="16170"/>
                    </a:cubicBezTo>
                    <a:cubicBezTo>
                      <a:pt x="19848" y="15932"/>
                      <a:pt x="20039" y="14515"/>
                      <a:pt x="20408" y="13479"/>
                    </a:cubicBezTo>
                    <a:cubicBezTo>
                      <a:pt x="20765" y="12443"/>
                      <a:pt x="21515" y="9955"/>
                      <a:pt x="21741" y="8764"/>
                    </a:cubicBezTo>
                    <a:cubicBezTo>
                      <a:pt x="21979" y="7574"/>
                      <a:pt x="22908" y="4799"/>
                      <a:pt x="23003" y="4204"/>
                    </a:cubicBezTo>
                    <a:cubicBezTo>
                      <a:pt x="23098" y="3609"/>
                      <a:pt x="22777" y="2966"/>
                      <a:pt x="22075" y="2680"/>
                    </a:cubicBezTo>
                    <a:cubicBezTo>
                      <a:pt x="21919" y="2619"/>
                      <a:pt x="21761" y="2586"/>
                      <a:pt x="21604" y="2586"/>
                    </a:cubicBezTo>
                    <a:cubicBezTo>
                      <a:pt x="21054" y="2586"/>
                      <a:pt x="20515" y="3000"/>
                      <a:pt x="20098" y="4121"/>
                    </a:cubicBezTo>
                    <a:cubicBezTo>
                      <a:pt x="19562" y="5573"/>
                      <a:pt x="19098" y="7502"/>
                      <a:pt x="18860" y="8359"/>
                    </a:cubicBezTo>
                    <a:cubicBezTo>
                      <a:pt x="18610" y="9205"/>
                      <a:pt x="16943" y="13574"/>
                      <a:pt x="16598" y="14170"/>
                    </a:cubicBezTo>
                    <a:cubicBezTo>
                      <a:pt x="16481" y="14366"/>
                      <a:pt x="16321" y="14456"/>
                      <a:pt x="16161" y="14456"/>
                    </a:cubicBezTo>
                    <a:cubicBezTo>
                      <a:pt x="15846" y="14456"/>
                      <a:pt x="15534" y="14107"/>
                      <a:pt x="15574" y="13539"/>
                    </a:cubicBezTo>
                    <a:cubicBezTo>
                      <a:pt x="15633" y="12681"/>
                      <a:pt x="15598" y="9919"/>
                      <a:pt x="15514" y="8717"/>
                    </a:cubicBezTo>
                    <a:cubicBezTo>
                      <a:pt x="15431" y="7514"/>
                      <a:pt x="15348" y="5383"/>
                      <a:pt x="15324" y="4597"/>
                    </a:cubicBezTo>
                    <a:cubicBezTo>
                      <a:pt x="15312" y="3811"/>
                      <a:pt x="15348" y="1978"/>
                      <a:pt x="15336" y="1501"/>
                    </a:cubicBezTo>
                    <a:cubicBezTo>
                      <a:pt x="15312" y="1013"/>
                      <a:pt x="15217" y="37"/>
                      <a:pt x="14026" y="1"/>
                    </a:cubicBezTo>
                    <a:cubicBezTo>
                      <a:pt x="14007" y="1"/>
                      <a:pt x="13988" y="0"/>
                      <a:pt x="13969"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6937882" y="3393927"/>
                <a:ext cx="302342" cy="1447946"/>
              </a:xfrm>
              <a:custGeom>
                <a:avLst/>
                <a:gdLst/>
                <a:ahLst/>
                <a:cxnLst/>
                <a:rect l="l" t="t" r="r" b="b"/>
                <a:pathLst>
                  <a:path w="16396" h="78522" extrusionOk="0">
                    <a:moveTo>
                      <a:pt x="3810" y="0"/>
                    </a:moveTo>
                    <a:lnTo>
                      <a:pt x="0" y="78272"/>
                    </a:lnTo>
                    <a:lnTo>
                      <a:pt x="16395" y="78522"/>
                    </a:lnTo>
                    <a:lnTo>
                      <a:pt x="15026" y="24"/>
                    </a:lnTo>
                    <a:cubicBezTo>
                      <a:pt x="15026" y="24"/>
                      <a:pt x="12106" y="769"/>
                      <a:pt x="8802" y="769"/>
                    </a:cubicBezTo>
                    <a:cubicBezTo>
                      <a:pt x="7127" y="769"/>
                      <a:pt x="5353" y="577"/>
                      <a:pt x="3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6999139" y="3348472"/>
                <a:ext cx="226812" cy="79292"/>
              </a:xfrm>
              <a:custGeom>
                <a:avLst/>
                <a:gdLst/>
                <a:ahLst/>
                <a:cxnLst/>
                <a:rect l="l" t="t" r="r" b="b"/>
                <a:pathLst>
                  <a:path w="12300" h="4300" extrusionOk="0">
                    <a:moveTo>
                      <a:pt x="11775" y="1"/>
                    </a:moveTo>
                    <a:cubicBezTo>
                      <a:pt x="9348" y="415"/>
                      <a:pt x="6936" y="532"/>
                      <a:pt x="4984" y="532"/>
                    </a:cubicBezTo>
                    <a:cubicBezTo>
                      <a:pt x="2448" y="532"/>
                      <a:pt x="691" y="334"/>
                      <a:pt x="691" y="334"/>
                    </a:cubicBezTo>
                    <a:lnTo>
                      <a:pt x="0" y="3382"/>
                    </a:lnTo>
                    <a:cubicBezTo>
                      <a:pt x="1860" y="4069"/>
                      <a:pt x="3830" y="4299"/>
                      <a:pt x="5635" y="4299"/>
                    </a:cubicBezTo>
                    <a:cubicBezTo>
                      <a:pt x="9308" y="4299"/>
                      <a:pt x="12299" y="3346"/>
                      <a:pt x="12299" y="3346"/>
                    </a:cubicBezTo>
                    <a:lnTo>
                      <a:pt x="11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7"/>
            <p:cNvGrpSpPr/>
            <p:nvPr/>
          </p:nvGrpSpPr>
          <p:grpSpPr>
            <a:xfrm>
              <a:off x="4571993" y="3047034"/>
              <a:ext cx="456021" cy="1816358"/>
              <a:chOff x="4571993" y="3047034"/>
              <a:chExt cx="456021" cy="1816358"/>
            </a:xfrm>
          </p:grpSpPr>
          <p:sp>
            <p:nvSpPr>
              <p:cNvPr id="159" name="Google Shape;159;p27"/>
              <p:cNvSpPr/>
              <p:nvPr/>
            </p:nvSpPr>
            <p:spPr>
              <a:xfrm>
                <a:off x="4636754" y="3233960"/>
                <a:ext cx="358326" cy="509516"/>
              </a:xfrm>
              <a:custGeom>
                <a:avLst/>
                <a:gdLst/>
                <a:ahLst/>
                <a:cxnLst/>
                <a:rect l="l" t="t" r="r" b="b"/>
                <a:pathLst>
                  <a:path w="19432" h="27631" extrusionOk="0">
                    <a:moveTo>
                      <a:pt x="6888" y="1"/>
                    </a:moveTo>
                    <a:cubicBezTo>
                      <a:pt x="6424" y="1"/>
                      <a:pt x="4600" y="5213"/>
                      <a:pt x="4116" y="5213"/>
                    </a:cubicBezTo>
                    <a:cubicBezTo>
                      <a:pt x="4083" y="5213"/>
                      <a:pt x="4057" y="5189"/>
                      <a:pt x="4037" y="5139"/>
                    </a:cubicBezTo>
                    <a:cubicBezTo>
                      <a:pt x="2751" y="4580"/>
                      <a:pt x="1001" y="4080"/>
                      <a:pt x="1" y="3615"/>
                    </a:cubicBezTo>
                    <a:lnTo>
                      <a:pt x="1" y="3615"/>
                    </a:lnTo>
                    <a:cubicBezTo>
                      <a:pt x="1" y="3615"/>
                      <a:pt x="3513" y="7461"/>
                      <a:pt x="1930" y="14664"/>
                    </a:cubicBezTo>
                    <a:cubicBezTo>
                      <a:pt x="2418" y="15248"/>
                      <a:pt x="2835" y="15700"/>
                      <a:pt x="3049" y="15855"/>
                    </a:cubicBezTo>
                    <a:cubicBezTo>
                      <a:pt x="3358" y="16069"/>
                      <a:pt x="3049" y="18986"/>
                      <a:pt x="2477" y="26892"/>
                    </a:cubicBezTo>
                    <a:cubicBezTo>
                      <a:pt x="3415" y="27081"/>
                      <a:pt x="6348" y="27631"/>
                      <a:pt x="9477" y="27631"/>
                    </a:cubicBezTo>
                    <a:cubicBezTo>
                      <a:pt x="11273" y="27631"/>
                      <a:pt x="13133" y="27450"/>
                      <a:pt x="14717" y="26916"/>
                    </a:cubicBezTo>
                    <a:cubicBezTo>
                      <a:pt x="14419" y="21832"/>
                      <a:pt x="14217" y="18522"/>
                      <a:pt x="14241" y="18355"/>
                    </a:cubicBezTo>
                    <a:cubicBezTo>
                      <a:pt x="14348" y="17593"/>
                      <a:pt x="14705" y="16260"/>
                      <a:pt x="15312" y="15188"/>
                    </a:cubicBezTo>
                    <a:cubicBezTo>
                      <a:pt x="15908" y="14128"/>
                      <a:pt x="17479" y="11176"/>
                      <a:pt x="17932" y="9902"/>
                    </a:cubicBezTo>
                    <a:cubicBezTo>
                      <a:pt x="18813" y="7485"/>
                      <a:pt x="19230" y="5437"/>
                      <a:pt x="19432" y="4044"/>
                    </a:cubicBezTo>
                    <a:lnTo>
                      <a:pt x="19432" y="4044"/>
                    </a:lnTo>
                    <a:cubicBezTo>
                      <a:pt x="19384" y="4155"/>
                      <a:pt x="19285" y="4183"/>
                      <a:pt x="19169" y="4183"/>
                    </a:cubicBezTo>
                    <a:cubicBezTo>
                      <a:pt x="19052" y="4183"/>
                      <a:pt x="18919" y="4155"/>
                      <a:pt x="18802" y="4155"/>
                    </a:cubicBezTo>
                    <a:cubicBezTo>
                      <a:pt x="18686" y="4155"/>
                      <a:pt x="18587" y="4183"/>
                      <a:pt x="18539" y="4294"/>
                    </a:cubicBezTo>
                    <a:cubicBezTo>
                      <a:pt x="17515" y="6556"/>
                      <a:pt x="16182" y="8735"/>
                      <a:pt x="15003" y="8794"/>
                    </a:cubicBezTo>
                    <a:cubicBezTo>
                      <a:pt x="14998" y="8795"/>
                      <a:pt x="14994" y="8795"/>
                      <a:pt x="14990" y="8795"/>
                    </a:cubicBezTo>
                    <a:cubicBezTo>
                      <a:pt x="14175" y="8795"/>
                      <a:pt x="15907" y="4215"/>
                      <a:pt x="15860" y="2841"/>
                    </a:cubicBezTo>
                    <a:lnTo>
                      <a:pt x="15860" y="2841"/>
                    </a:lnTo>
                    <a:cubicBezTo>
                      <a:pt x="15706" y="2959"/>
                      <a:pt x="15521" y="3008"/>
                      <a:pt x="15315" y="3008"/>
                    </a:cubicBezTo>
                    <a:cubicBezTo>
                      <a:pt x="14172" y="3008"/>
                      <a:pt x="12366" y="1479"/>
                      <a:pt x="11375" y="1479"/>
                    </a:cubicBezTo>
                    <a:cubicBezTo>
                      <a:pt x="11166" y="1479"/>
                      <a:pt x="10994" y="1546"/>
                      <a:pt x="10871" y="1710"/>
                    </a:cubicBezTo>
                    <a:cubicBezTo>
                      <a:pt x="10201" y="2597"/>
                      <a:pt x="9717" y="2938"/>
                      <a:pt x="9325" y="2938"/>
                    </a:cubicBezTo>
                    <a:cubicBezTo>
                      <a:pt x="8423" y="2938"/>
                      <a:pt x="8009" y="1132"/>
                      <a:pt x="6930" y="20"/>
                    </a:cubicBezTo>
                    <a:cubicBezTo>
                      <a:pt x="6918" y="7"/>
                      <a:pt x="6904" y="1"/>
                      <a:pt x="6888"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661796" y="3047034"/>
                <a:ext cx="215840" cy="324489"/>
              </a:xfrm>
              <a:custGeom>
                <a:avLst/>
                <a:gdLst/>
                <a:ahLst/>
                <a:cxnLst/>
                <a:rect l="l" t="t" r="r" b="b"/>
                <a:pathLst>
                  <a:path w="11705" h="17597" extrusionOk="0">
                    <a:moveTo>
                      <a:pt x="4080" y="0"/>
                    </a:moveTo>
                    <a:cubicBezTo>
                      <a:pt x="2057" y="0"/>
                      <a:pt x="1189" y="1373"/>
                      <a:pt x="965" y="1727"/>
                    </a:cubicBezTo>
                    <a:cubicBezTo>
                      <a:pt x="917" y="1786"/>
                      <a:pt x="893" y="2013"/>
                      <a:pt x="869" y="2358"/>
                    </a:cubicBezTo>
                    <a:cubicBezTo>
                      <a:pt x="786" y="3489"/>
                      <a:pt x="762" y="5977"/>
                      <a:pt x="619" y="8585"/>
                    </a:cubicBezTo>
                    <a:cubicBezTo>
                      <a:pt x="560" y="9811"/>
                      <a:pt x="476" y="11050"/>
                      <a:pt x="346" y="12193"/>
                    </a:cubicBezTo>
                    <a:cubicBezTo>
                      <a:pt x="322" y="12395"/>
                      <a:pt x="310" y="12574"/>
                      <a:pt x="298" y="12752"/>
                    </a:cubicBezTo>
                    <a:cubicBezTo>
                      <a:pt x="0" y="13645"/>
                      <a:pt x="846" y="15645"/>
                      <a:pt x="846" y="15645"/>
                    </a:cubicBezTo>
                    <a:cubicBezTo>
                      <a:pt x="1257" y="16245"/>
                      <a:pt x="1849" y="16468"/>
                      <a:pt x="2436" y="16468"/>
                    </a:cubicBezTo>
                    <a:cubicBezTo>
                      <a:pt x="2817" y="16468"/>
                      <a:pt x="3197" y="16374"/>
                      <a:pt x="3524" y="16229"/>
                    </a:cubicBezTo>
                    <a:cubicBezTo>
                      <a:pt x="4715" y="15705"/>
                      <a:pt x="5453" y="13252"/>
                      <a:pt x="5882" y="10561"/>
                    </a:cubicBezTo>
                    <a:lnTo>
                      <a:pt x="5882" y="10561"/>
                    </a:lnTo>
                    <a:cubicBezTo>
                      <a:pt x="5810" y="11371"/>
                      <a:pt x="5727" y="12157"/>
                      <a:pt x="5632" y="12871"/>
                    </a:cubicBezTo>
                    <a:cubicBezTo>
                      <a:pt x="5501" y="13859"/>
                      <a:pt x="4775" y="15931"/>
                      <a:pt x="4977" y="16455"/>
                    </a:cubicBezTo>
                    <a:cubicBezTo>
                      <a:pt x="5299" y="17302"/>
                      <a:pt x="5956" y="17596"/>
                      <a:pt x="6619" y="17596"/>
                    </a:cubicBezTo>
                    <a:cubicBezTo>
                      <a:pt x="6963" y="17596"/>
                      <a:pt x="7308" y="17517"/>
                      <a:pt x="7608" y="17396"/>
                    </a:cubicBezTo>
                    <a:cubicBezTo>
                      <a:pt x="8823" y="16884"/>
                      <a:pt x="10323" y="12955"/>
                      <a:pt x="10668" y="10430"/>
                    </a:cubicBezTo>
                    <a:cubicBezTo>
                      <a:pt x="10728" y="10061"/>
                      <a:pt x="10775" y="9680"/>
                      <a:pt x="10823" y="9311"/>
                    </a:cubicBezTo>
                    <a:cubicBezTo>
                      <a:pt x="11109" y="7168"/>
                      <a:pt x="11704" y="2906"/>
                      <a:pt x="11609" y="2513"/>
                    </a:cubicBezTo>
                    <a:cubicBezTo>
                      <a:pt x="11490" y="2051"/>
                      <a:pt x="11207" y="870"/>
                      <a:pt x="9421" y="870"/>
                    </a:cubicBezTo>
                    <a:cubicBezTo>
                      <a:pt x="9412" y="870"/>
                      <a:pt x="9403" y="870"/>
                      <a:pt x="9394" y="870"/>
                    </a:cubicBezTo>
                    <a:cubicBezTo>
                      <a:pt x="8204" y="870"/>
                      <a:pt x="7370" y="1286"/>
                      <a:pt x="6953" y="1560"/>
                    </a:cubicBezTo>
                    <a:cubicBezTo>
                      <a:pt x="6953" y="1560"/>
                      <a:pt x="6743" y="2145"/>
                      <a:pt x="6674" y="2145"/>
                    </a:cubicBezTo>
                    <a:cubicBezTo>
                      <a:pt x="6666" y="2145"/>
                      <a:pt x="6659" y="2137"/>
                      <a:pt x="6656" y="2120"/>
                    </a:cubicBezTo>
                    <a:cubicBezTo>
                      <a:pt x="6572" y="1691"/>
                      <a:pt x="6180" y="24"/>
                      <a:pt x="4132" y="1"/>
                    </a:cubicBezTo>
                    <a:cubicBezTo>
                      <a:pt x="4114" y="0"/>
                      <a:pt x="4097" y="0"/>
                      <a:pt x="408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636754" y="3574178"/>
                <a:ext cx="320358" cy="1289214"/>
              </a:xfrm>
              <a:custGeom>
                <a:avLst/>
                <a:gdLst/>
                <a:ahLst/>
                <a:cxnLst/>
                <a:rect l="l" t="t" r="r" b="b"/>
                <a:pathLst>
                  <a:path w="17373" h="69914" extrusionOk="0">
                    <a:moveTo>
                      <a:pt x="15205" y="0"/>
                    </a:moveTo>
                    <a:cubicBezTo>
                      <a:pt x="15098" y="48"/>
                      <a:pt x="14979" y="84"/>
                      <a:pt x="14848" y="131"/>
                    </a:cubicBezTo>
                    <a:cubicBezTo>
                      <a:pt x="13263" y="665"/>
                      <a:pt x="11404" y="846"/>
                      <a:pt x="9609" y="846"/>
                    </a:cubicBezTo>
                    <a:cubicBezTo>
                      <a:pt x="6481" y="846"/>
                      <a:pt x="3551" y="297"/>
                      <a:pt x="2620" y="108"/>
                    </a:cubicBezTo>
                    <a:cubicBezTo>
                      <a:pt x="2418" y="60"/>
                      <a:pt x="2311" y="36"/>
                      <a:pt x="2311" y="36"/>
                    </a:cubicBezTo>
                    <a:cubicBezTo>
                      <a:pt x="1989" y="3215"/>
                      <a:pt x="1" y="69807"/>
                      <a:pt x="1" y="69807"/>
                    </a:cubicBezTo>
                    <a:lnTo>
                      <a:pt x="1680" y="69914"/>
                    </a:lnTo>
                    <a:lnTo>
                      <a:pt x="17372" y="69866"/>
                    </a:lnTo>
                    <a:cubicBezTo>
                      <a:pt x="17146" y="62830"/>
                      <a:pt x="15205" y="0"/>
                      <a:pt x="15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672767" y="3565401"/>
                <a:ext cx="252499" cy="91997"/>
              </a:xfrm>
              <a:custGeom>
                <a:avLst/>
                <a:gdLst/>
                <a:ahLst/>
                <a:cxnLst/>
                <a:rect l="l" t="t" r="r" b="b"/>
                <a:pathLst>
                  <a:path w="13693" h="4989" extrusionOk="0">
                    <a:moveTo>
                      <a:pt x="179" y="0"/>
                    </a:moveTo>
                    <a:cubicBezTo>
                      <a:pt x="143" y="572"/>
                      <a:pt x="84" y="2274"/>
                      <a:pt x="1" y="4798"/>
                    </a:cubicBezTo>
                    <a:lnTo>
                      <a:pt x="13693" y="4989"/>
                    </a:lnTo>
                    <a:cubicBezTo>
                      <a:pt x="13574" y="2584"/>
                      <a:pt x="13383" y="131"/>
                      <a:pt x="13383" y="131"/>
                    </a:cubicBezTo>
                    <a:cubicBezTo>
                      <a:pt x="13264" y="191"/>
                      <a:pt x="13145" y="238"/>
                      <a:pt x="13026" y="286"/>
                    </a:cubicBezTo>
                    <a:cubicBezTo>
                      <a:pt x="11494" y="891"/>
                      <a:pt x="9703" y="1102"/>
                      <a:pt x="7953" y="1102"/>
                    </a:cubicBezTo>
                    <a:cubicBezTo>
                      <a:pt x="4643" y="1102"/>
                      <a:pt x="1482" y="348"/>
                      <a:pt x="501" y="83"/>
                    </a:cubicBezTo>
                    <a:cubicBezTo>
                      <a:pt x="298" y="36"/>
                      <a:pt x="179" y="0"/>
                      <a:pt x="1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805369" y="3100583"/>
                <a:ext cx="222645" cy="309423"/>
              </a:xfrm>
              <a:custGeom>
                <a:avLst/>
                <a:gdLst/>
                <a:ahLst/>
                <a:cxnLst/>
                <a:rect l="l" t="t" r="r" b="b"/>
                <a:pathLst>
                  <a:path w="12074" h="16780" extrusionOk="0">
                    <a:moveTo>
                      <a:pt x="6142" y="1"/>
                    </a:moveTo>
                    <a:cubicBezTo>
                      <a:pt x="5084" y="1"/>
                      <a:pt x="4388" y="616"/>
                      <a:pt x="4156" y="811"/>
                    </a:cubicBezTo>
                    <a:cubicBezTo>
                      <a:pt x="4109" y="859"/>
                      <a:pt x="4013" y="1061"/>
                      <a:pt x="3894" y="1371"/>
                    </a:cubicBezTo>
                    <a:cubicBezTo>
                      <a:pt x="3501" y="2419"/>
                      <a:pt x="2763" y="4740"/>
                      <a:pt x="1894" y="7157"/>
                    </a:cubicBezTo>
                    <a:cubicBezTo>
                      <a:pt x="1489" y="8276"/>
                      <a:pt x="1061" y="9419"/>
                      <a:pt x="620" y="10455"/>
                    </a:cubicBezTo>
                    <a:cubicBezTo>
                      <a:pt x="549" y="10634"/>
                      <a:pt x="477" y="10801"/>
                      <a:pt x="418" y="10967"/>
                    </a:cubicBezTo>
                    <a:cubicBezTo>
                      <a:pt x="370" y="10955"/>
                      <a:pt x="322" y="10932"/>
                      <a:pt x="287" y="10908"/>
                    </a:cubicBezTo>
                    <a:cubicBezTo>
                      <a:pt x="239" y="10991"/>
                      <a:pt x="191" y="11074"/>
                      <a:pt x="144" y="11158"/>
                    </a:cubicBezTo>
                    <a:cubicBezTo>
                      <a:pt x="144" y="11158"/>
                      <a:pt x="132" y="11170"/>
                      <a:pt x="132" y="11182"/>
                    </a:cubicBezTo>
                    <a:cubicBezTo>
                      <a:pt x="214" y="11065"/>
                      <a:pt x="250" y="11019"/>
                      <a:pt x="256" y="11019"/>
                    </a:cubicBezTo>
                    <a:cubicBezTo>
                      <a:pt x="270" y="11019"/>
                      <a:pt x="160" y="11212"/>
                      <a:pt x="72" y="11372"/>
                    </a:cubicBezTo>
                    <a:cubicBezTo>
                      <a:pt x="37" y="11467"/>
                      <a:pt x="13" y="11563"/>
                      <a:pt x="1" y="11634"/>
                    </a:cubicBezTo>
                    <a:cubicBezTo>
                      <a:pt x="1" y="11682"/>
                      <a:pt x="1" y="11729"/>
                      <a:pt x="13" y="11789"/>
                    </a:cubicBezTo>
                    <a:cubicBezTo>
                      <a:pt x="25" y="12122"/>
                      <a:pt x="49" y="12456"/>
                      <a:pt x="60" y="12789"/>
                    </a:cubicBezTo>
                    <a:cubicBezTo>
                      <a:pt x="84" y="13194"/>
                      <a:pt x="561" y="13908"/>
                      <a:pt x="549" y="14289"/>
                    </a:cubicBezTo>
                    <a:cubicBezTo>
                      <a:pt x="846" y="15293"/>
                      <a:pt x="1686" y="15653"/>
                      <a:pt x="2443" y="15653"/>
                    </a:cubicBezTo>
                    <a:cubicBezTo>
                      <a:pt x="2502" y="15653"/>
                      <a:pt x="2562" y="15651"/>
                      <a:pt x="2620" y="15646"/>
                    </a:cubicBezTo>
                    <a:cubicBezTo>
                      <a:pt x="3775" y="15551"/>
                      <a:pt x="4621" y="13170"/>
                      <a:pt x="5752" y="10777"/>
                    </a:cubicBezTo>
                    <a:lnTo>
                      <a:pt x="5752" y="10777"/>
                    </a:lnTo>
                    <a:cubicBezTo>
                      <a:pt x="5466" y="11515"/>
                      <a:pt x="5168" y="12229"/>
                      <a:pt x="4882" y="12872"/>
                    </a:cubicBezTo>
                    <a:cubicBezTo>
                      <a:pt x="4490" y="13753"/>
                      <a:pt x="4335" y="14456"/>
                      <a:pt x="4359" y="15004"/>
                    </a:cubicBezTo>
                    <a:cubicBezTo>
                      <a:pt x="4393" y="16333"/>
                      <a:pt x="5387" y="16780"/>
                      <a:pt x="6204" y="16780"/>
                    </a:cubicBezTo>
                    <a:cubicBezTo>
                      <a:pt x="6236" y="16780"/>
                      <a:pt x="6268" y="16779"/>
                      <a:pt x="6299" y="16778"/>
                    </a:cubicBezTo>
                    <a:cubicBezTo>
                      <a:pt x="7478" y="16718"/>
                      <a:pt x="8812" y="14527"/>
                      <a:pt x="9835" y="12277"/>
                    </a:cubicBezTo>
                    <a:cubicBezTo>
                      <a:pt x="9990" y="11944"/>
                      <a:pt x="10145" y="11610"/>
                      <a:pt x="10288" y="11277"/>
                    </a:cubicBezTo>
                    <a:cubicBezTo>
                      <a:pt x="11145" y="9360"/>
                      <a:pt x="11919" y="7574"/>
                      <a:pt x="11943" y="7169"/>
                    </a:cubicBezTo>
                    <a:cubicBezTo>
                      <a:pt x="11979" y="6693"/>
                      <a:pt x="12074" y="5479"/>
                      <a:pt x="10562" y="4883"/>
                    </a:cubicBezTo>
                    <a:cubicBezTo>
                      <a:pt x="10020" y="4667"/>
                      <a:pt x="9533" y="4597"/>
                      <a:pt x="9131" y="4597"/>
                    </a:cubicBezTo>
                    <a:cubicBezTo>
                      <a:pt x="8783" y="4597"/>
                      <a:pt x="8499" y="4649"/>
                      <a:pt x="8300" y="4705"/>
                    </a:cubicBezTo>
                    <a:cubicBezTo>
                      <a:pt x="8621" y="3871"/>
                      <a:pt x="8823" y="3276"/>
                      <a:pt x="8847" y="3109"/>
                    </a:cubicBezTo>
                    <a:cubicBezTo>
                      <a:pt x="8907" y="2681"/>
                      <a:pt x="9050" y="966"/>
                      <a:pt x="7335" y="252"/>
                    </a:cubicBezTo>
                    <a:cubicBezTo>
                      <a:pt x="6899" y="71"/>
                      <a:pt x="6500" y="1"/>
                      <a:pt x="6142"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4571993" y="3218802"/>
                <a:ext cx="256021" cy="285580"/>
              </a:xfrm>
              <a:custGeom>
                <a:avLst/>
                <a:gdLst/>
                <a:ahLst/>
                <a:cxnLst/>
                <a:rect l="l" t="t" r="r" b="b"/>
                <a:pathLst>
                  <a:path w="13884" h="15487" extrusionOk="0">
                    <a:moveTo>
                      <a:pt x="4375" y="1"/>
                    </a:moveTo>
                    <a:cubicBezTo>
                      <a:pt x="4033" y="1"/>
                      <a:pt x="3735" y="56"/>
                      <a:pt x="3394" y="115"/>
                    </a:cubicBezTo>
                    <a:cubicBezTo>
                      <a:pt x="2370" y="282"/>
                      <a:pt x="1286" y="580"/>
                      <a:pt x="560" y="3437"/>
                    </a:cubicBezTo>
                    <a:cubicBezTo>
                      <a:pt x="1" y="5664"/>
                      <a:pt x="1108" y="9176"/>
                      <a:pt x="2334" y="11533"/>
                    </a:cubicBezTo>
                    <a:cubicBezTo>
                      <a:pt x="3715" y="14177"/>
                      <a:pt x="5442" y="15486"/>
                      <a:pt x="5442" y="15486"/>
                    </a:cubicBezTo>
                    <a:cubicBezTo>
                      <a:pt x="10430" y="9628"/>
                      <a:pt x="4228" y="5211"/>
                      <a:pt x="4227" y="5211"/>
                    </a:cubicBezTo>
                    <a:lnTo>
                      <a:pt x="4227" y="5211"/>
                    </a:lnTo>
                    <a:cubicBezTo>
                      <a:pt x="5227" y="5675"/>
                      <a:pt x="6442" y="6449"/>
                      <a:pt x="7728" y="7009"/>
                    </a:cubicBezTo>
                    <a:cubicBezTo>
                      <a:pt x="8525" y="7366"/>
                      <a:pt x="9335" y="7628"/>
                      <a:pt x="10145" y="7711"/>
                    </a:cubicBezTo>
                    <a:cubicBezTo>
                      <a:pt x="10334" y="7729"/>
                      <a:pt x="10545" y="7740"/>
                      <a:pt x="10770" y="7740"/>
                    </a:cubicBezTo>
                    <a:cubicBezTo>
                      <a:pt x="11296" y="7740"/>
                      <a:pt x="11896" y="7683"/>
                      <a:pt x="12455" y="7533"/>
                    </a:cubicBezTo>
                    <a:cubicBezTo>
                      <a:pt x="12455" y="7533"/>
                      <a:pt x="13598" y="7259"/>
                      <a:pt x="13740" y="5902"/>
                    </a:cubicBezTo>
                    <a:cubicBezTo>
                      <a:pt x="13883" y="4532"/>
                      <a:pt x="13574" y="5140"/>
                      <a:pt x="13455" y="4783"/>
                    </a:cubicBezTo>
                    <a:cubicBezTo>
                      <a:pt x="13324" y="4711"/>
                      <a:pt x="13193" y="4640"/>
                      <a:pt x="13062" y="4556"/>
                    </a:cubicBezTo>
                    <a:cubicBezTo>
                      <a:pt x="12812" y="4449"/>
                      <a:pt x="12526" y="4342"/>
                      <a:pt x="12252" y="4175"/>
                    </a:cubicBezTo>
                    <a:cubicBezTo>
                      <a:pt x="11419" y="3687"/>
                      <a:pt x="9692" y="2461"/>
                      <a:pt x="8240" y="1544"/>
                    </a:cubicBezTo>
                    <a:cubicBezTo>
                      <a:pt x="7549" y="1103"/>
                      <a:pt x="6918" y="734"/>
                      <a:pt x="6478" y="544"/>
                    </a:cubicBezTo>
                    <a:cubicBezTo>
                      <a:pt x="6025" y="353"/>
                      <a:pt x="5668" y="222"/>
                      <a:pt x="5346" y="139"/>
                    </a:cubicBezTo>
                    <a:cubicBezTo>
                      <a:pt x="4962" y="38"/>
                      <a:pt x="4654" y="1"/>
                      <a:pt x="437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7"/>
            <p:cNvGrpSpPr/>
            <p:nvPr/>
          </p:nvGrpSpPr>
          <p:grpSpPr>
            <a:xfrm>
              <a:off x="6425877" y="3127819"/>
              <a:ext cx="476674" cy="1712302"/>
              <a:chOff x="6425877" y="3127819"/>
              <a:chExt cx="476674" cy="1712302"/>
            </a:xfrm>
          </p:grpSpPr>
          <p:sp>
            <p:nvSpPr>
              <p:cNvPr id="166" name="Google Shape;166;p27"/>
              <p:cNvSpPr/>
              <p:nvPr/>
            </p:nvSpPr>
            <p:spPr>
              <a:xfrm>
                <a:off x="6425877" y="3127819"/>
                <a:ext cx="476674" cy="1712302"/>
              </a:xfrm>
              <a:custGeom>
                <a:avLst/>
                <a:gdLst/>
                <a:ahLst/>
                <a:cxnLst/>
                <a:rect l="l" t="t" r="r" b="b"/>
                <a:pathLst>
                  <a:path w="25850" h="92858" extrusionOk="0">
                    <a:moveTo>
                      <a:pt x="13117" y="1"/>
                    </a:moveTo>
                    <a:cubicBezTo>
                      <a:pt x="13111" y="1"/>
                      <a:pt x="13104" y="1"/>
                      <a:pt x="13098" y="1"/>
                    </a:cubicBezTo>
                    <a:cubicBezTo>
                      <a:pt x="12002" y="25"/>
                      <a:pt x="11907" y="918"/>
                      <a:pt x="11883" y="1358"/>
                    </a:cubicBezTo>
                    <a:cubicBezTo>
                      <a:pt x="11860" y="1811"/>
                      <a:pt x="11883" y="3490"/>
                      <a:pt x="11860" y="4216"/>
                    </a:cubicBezTo>
                    <a:cubicBezTo>
                      <a:pt x="11836" y="4942"/>
                      <a:pt x="11729" y="6895"/>
                      <a:pt x="11645" y="8002"/>
                    </a:cubicBezTo>
                    <a:cubicBezTo>
                      <a:pt x="11562" y="9097"/>
                      <a:pt x="11490" y="11645"/>
                      <a:pt x="11538" y="12431"/>
                    </a:cubicBezTo>
                    <a:cubicBezTo>
                      <a:pt x="11569" y="12957"/>
                      <a:pt x="11286" y="13275"/>
                      <a:pt x="11000" y="13275"/>
                    </a:cubicBezTo>
                    <a:cubicBezTo>
                      <a:pt x="10852" y="13275"/>
                      <a:pt x="10703" y="13190"/>
                      <a:pt x="10598" y="13003"/>
                    </a:cubicBezTo>
                    <a:cubicBezTo>
                      <a:pt x="10288" y="12455"/>
                      <a:pt x="8800" y="8419"/>
                      <a:pt x="8573" y="7633"/>
                    </a:cubicBezTo>
                    <a:cubicBezTo>
                      <a:pt x="8359" y="6847"/>
                      <a:pt x="7954" y="5073"/>
                      <a:pt x="7478" y="3740"/>
                    </a:cubicBezTo>
                    <a:cubicBezTo>
                      <a:pt x="7104" y="2693"/>
                      <a:pt x="6606" y="2299"/>
                      <a:pt x="6098" y="2299"/>
                    </a:cubicBezTo>
                    <a:cubicBezTo>
                      <a:pt x="5958" y="2299"/>
                      <a:pt x="5818" y="2329"/>
                      <a:pt x="5680" y="2382"/>
                    </a:cubicBezTo>
                    <a:cubicBezTo>
                      <a:pt x="5025" y="2644"/>
                      <a:pt x="4728" y="3228"/>
                      <a:pt x="4811" y="3775"/>
                    </a:cubicBezTo>
                    <a:cubicBezTo>
                      <a:pt x="4883" y="4323"/>
                      <a:pt x="5716" y="6895"/>
                      <a:pt x="5918" y="7990"/>
                    </a:cubicBezTo>
                    <a:cubicBezTo>
                      <a:pt x="6121" y="9085"/>
                      <a:pt x="6788" y="11371"/>
                      <a:pt x="7109" y="12336"/>
                    </a:cubicBezTo>
                    <a:cubicBezTo>
                      <a:pt x="7430" y="13288"/>
                      <a:pt x="7585" y="14598"/>
                      <a:pt x="7216" y="14812"/>
                    </a:cubicBezTo>
                    <a:cubicBezTo>
                      <a:pt x="7184" y="14830"/>
                      <a:pt x="7149" y="14838"/>
                      <a:pt x="7112" y="14838"/>
                    </a:cubicBezTo>
                    <a:cubicBezTo>
                      <a:pt x="6722" y="14838"/>
                      <a:pt x="6117" y="13903"/>
                      <a:pt x="5573" y="13217"/>
                    </a:cubicBezTo>
                    <a:cubicBezTo>
                      <a:pt x="4978" y="12467"/>
                      <a:pt x="3466" y="10324"/>
                      <a:pt x="2727" y="9097"/>
                    </a:cubicBezTo>
                    <a:cubicBezTo>
                      <a:pt x="2201" y="8231"/>
                      <a:pt x="1625" y="7970"/>
                      <a:pt x="1179" y="7970"/>
                    </a:cubicBezTo>
                    <a:cubicBezTo>
                      <a:pt x="1000" y="7970"/>
                      <a:pt x="841" y="8012"/>
                      <a:pt x="715" y="8073"/>
                    </a:cubicBezTo>
                    <a:cubicBezTo>
                      <a:pt x="275" y="8288"/>
                      <a:pt x="1" y="8978"/>
                      <a:pt x="406" y="9967"/>
                    </a:cubicBezTo>
                    <a:cubicBezTo>
                      <a:pt x="799" y="10955"/>
                      <a:pt x="2275" y="13134"/>
                      <a:pt x="2835" y="13943"/>
                    </a:cubicBezTo>
                    <a:cubicBezTo>
                      <a:pt x="3394" y="14765"/>
                      <a:pt x="4847" y="17182"/>
                      <a:pt x="4847" y="17182"/>
                    </a:cubicBezTo>
                    <a:cubicBezTo>
                      <a:pt x="5002" y="18337"/>
                      <a:pt x="5204" y="19015"/>
                      <a:pt x="5359" y="20003"/>
                    </a:cubicBezTo>
                    <a:cubicBezTo>
                      <a:pt x="5478" y="20730"/>
                      <a:pt x="5883" y="22182"/>
                      <a:pt x="6061" y="23147"/>
                    </a:cubicBezTo>
                    <a:cubicBezTo>
                      <a:pt x="6240" y="24099"/>
                      <a:pt x="7085" y="26361"/>
                      <a:pt x="7407" y="27183"/>
                    </a:cubicBezTo>
                    <a:cubicBezTo>
                      <a:pt x="7514" y="27421"/>
                      <a:pt x="7585" y="28945"/>
                      <a:pt x="7645" y="29338"/>
                    </a:cubicBezTo>
                    <a:cubicBezTo>
                      <a:pt x="7597" y="36958"/>
                      <a:pt x="7371" y="76606"/>
                      <a:pt x="7157" y="92715"/>
                    </a:cubicBezTo>
                    <a:lnTo>
                      <a:pt x="18849" y="92858"/>
                    </a:lnTo>
                    <a:cubicBezTo>
                      <a:pt x="18003" y="66545"/>
                      <a:pt x="16658" y="28433"/>
                      <a:pt x="17122" y="28195"/>
                    </a:cubicBezTo>
                    <a:cubicBezTo>
                      <a:pt x="17146" y="28183"/>
                      <a:pt x="17158" y="28171"/>
                      <a:pt x="17182" y="28159"/>
                    </a:cubicBezTo>
                    <a:cubicBezTo>
                      <a:pt x="17205" y="28147"/>
                      <a:pt x="17229" y="28124"/>
                      <a:pt x="17253" y="28112"/>
                    </a:cubicBezTo>
                    <a:cubicBezTo>
                      <a:pt x="17265" y="28100"/>
                      <a:pt x="17277" y="28088"/>
                      <a:pt x="17301" y="28076"/>
                    </a:cubicBezTo>
                    <a:cubicBezTo>
                      <a:pt x="17325" y="28052"/>
                      <a:pt x="17360" y="28028"/>
                      <a:pt x="17396" y="27993"/>
                    </a:cubicBezTo>
                    <a:cubicBezTo>
                      <a:pt x="17420" y="27981"/>
                      <a:pt x="17432" y="27969"/>
                      <a:pt x="17456" y="27945"/>
                    </a:cubicBezTo>
                    <a:cubicBezTo>
                      <a:pt x="17491" y="27921"/>
                      <a:pt x="17527" y="27874"/>
                      <a:pt x="17575" y="27838"/>
                    </a:cubicBezTo>
                    <a:cubicBezTo>
                      <a:pt x="17586" y="27826"/>
                      <a:pt x="17598" y="27814"/>
                      <a:pt x="17610" y="27802"/>
                    </a:cubicBezTo>
                    <a:cubicBezTo>
                      <a:pt x="17670" y="27743"/>
                      <a:pt x="17729" y="27683"/>
                      <a:pt x="17789" y="27623"/>
                    </a:cubicBezTo>
                    <a:cubicBezTo>
                      <a:pt x="17801" y="27612"/>
                      <a:pt x="17801" y="27600"/>
                      <a:pt x="17813" y="27588"/>
                    </a:cubicBezTo>
                    <a:cubicBezTo>
                      <a:pt x="17872" y="27540"/>
                      <a:pt x="17920" y="27481"/>
                      <a:pt x="17967" y="27421"/>
                    </a:cubicBezTo>
                    <a:cubicBezTo>
                      <a:pt x="17991" y="27409"/>
                      <a:pt x="18003" y="27385"/>
                      <a:pt x="18015" y="27373"/>
                    </a:cubicBezTo>
                    <a:cubicBezTo>
                      <a:pt x="18063" y="27314"/>
                      <a:pt x="18122" y="27254"/>
                      <a:pt x="18170" y="27195"/>
                    </a:cubicBezTo>
                    <a:cubicBezTo>
                      <a:pt x="18182" y="27183"/>
                      <a:pt x="18194" y="27171"/>
                      <a:pt x="18206" y="27159"/>
                    </a:cubicBezTo>
                    <a:cubicBezTo>
                      <a:pt x="18265" y="27088"/>
                      <a:pt x="18337" y="27004"/>
                      <a:pt x="18396" y="26933"/>
                    </a:cubicBezTo>
                    <a:cubicBezTo>
                      <a:pt x="18408" y="26921"/>
                      <a:pt x="18408" y="26909"/>
                      <a:pt x="18420" y="26909"/>
                    </a:cubicBezTo>
                    <a:cubicBezTo>
                      <a:pt x="18479" y="26838"/>
                      <a:pt x="18527" y="26766"/>
                      <a:pt x="18587" y="26695"/>
                    </a:cubicBezTo>
                    <a:cubicBezTo>
                      <a:pt x="18587" y="26695"/>
                      <a:pt x="18599" y="26683"/>
                      <a:pt x="18599" y="26683"/>
                    </a:cubicBezTo>
                    <a:cubicBezTo>
                      <a:pt x="18813" y="26409"/>
                      <a:pt x="19027" y="26135"/>
                      <a:pt x="19206" y="25897"/>
                    </a:cubicBezTo>
                    <a:cubicBezTo>
                      <a:pt x="19218" y="25885"/>
                      <a:pt x="19218" y="25873"/>
                      <a:pt x="19230" y="25861"/>
                    </a:cubicBezTo>
                    <a:cubicBezTo>
                      <a:pt x="19277" y="25790"/>
                      <a:pt x="19337" y="25718"/>
                      <a:pt x="19384" y="25647"/>
                    </a:cubicBezTo>
                    <a:cubicBezTo>
                      <a:pt x="19444" y="25564"/>
                      <a:pt x="19503" y="25480"/>
                      <a:pt x="19575" y="25397"/>
                    </a:cubicBezTo>
                    <a:cubicBezTo>
                      <a:pt x="20146" y="24647"/>
                      <a:pt x="21123" y="23563"/>
                      <a:pt x="21718" y="22551"/>
                    </a:cubicBezTo>
                    <a:cubicBezTo>
                      <a:pt x="21777" y="22456"/>
                      <a:pt x="21825" y="22361"/>
                      <a:pt x="21873" y="22278"/>
                    </a:cubicBezTo>
                    <a:cubicBezTo>
                      <a:pt x="22194" y="21658"/>
                      <a:pt x="22325" y="20373"/>
                      <a:pt x="22932" y="19611"/>
                    </a:cubicBezTo>
                    <a:cubicBezTo>
                      <a:pt x="23409" y="19015"/>
                      <a:pt x="24135" y="17467"/>
                      <a:pt x="24659" y="16444"/>
                    </a:cubicBezTo>
                    <a:cubicBezTo>
                      <a:pt x="24695" y="16348"/>
                      <a:pt x="24742" y="16277"/>
                      <a:pt x="24778" y="16194"/>
                    </a:cubicBezTo>
                    <a:cubicBezTo>
                      <a:pt x="24837" y="16086"/>
                      <a:pt x="24885" y="15991"/>
                      <a:pt x="24933" y="15908"/>
                    </a:cubicBezTo>
                    <a:cubicBezTo>
                      <a:pt x="24968" y="15836"/>
                      <a:pt x="25004" y="15777"/>
                      <a:pt x="25040" y="15729"/>
                    </a:cubicBezTo>
                    <a:cubicBezTo>
                      <a:pt x="25087" y="15634"/>
                      <a:pt x="25147" y="15551"/>
                      <a:pt x="25206" y="15467"/>
                    </a:cubicBezTo>
                    <a:cubicBezTo>
                      <a:pt x="25218" y="15455"/>
                      <a:pt x="25218" y="15443"/>
                      <a:pt x="25230" y="15432"/>
                    </a:cubicBezTo>
                    <a:cubicBezTo>
                      <a:pt x="25421" y="15181"/>
                      <a:pt x="25623" y="14979"/>
                      <a:pt x="25742" y="14789"/>
                    </a:cubicBezTo>
                    <a:cubicBezTo>
                      <a:pt x="25754" y="14777"/>
                      <a:pt x="25766" y="14753"/>
                      <a:pt x="25766" y="14741"/>
                    </a:cubicBezTo>
                    <a:cubicBezTo>
                      <a:pt x="25778" y="14717"/>
                      <a:pt x="25790" y="14693"/>
                      <a:pt x="25802" y="14670"/>
                    </a:cubicBezTo>
                    <a:cubicBezTo>
                      <a:pt x="25826" y="14610"/>
                      <a:pt x="25838" y="14562"/>
                      <a:pt x="25849" y="14503"/>
                    </a:cubicBezTo>
                    <a:cubicBezTo>
                      <a:pt x="25849" y="14336"/>
                      <a:pt x="25766" y="14169"/>
                      <a:pt x="25528" y="13967"/>
                    </a:cubicBezTo>
                    <a:cubicBezTo>
                      <a:pt x="25292" y="13770"/>
                      <a:pt x="24999" y="13696"/>
                      <a:pt x="24690" y="13696"/>
                    </a:cubicBezTo>
                    <a:cubicBezTo>
                      <a:pt x="24624" y="13696"/>
                      <a:pt x="24558" y="13699"/>
                      <a:pt x="24492" y="13705"/>
                    </a:cubicBezTo>
                    <a:cubicBezTo>
                      <a:pt x="24361" y="13717"/>
                      <a:pt x="24218" y="13741"/>
                      <a:pt x="24087" y="13777"/>
                    </a:cubicBezTo>
                    <a:cubicBezTo>
                      <a:pt x="23897" y="13824"/>
                      <a:pt x="23706" y="13884"/>
                      <a:pt x="23516" y="13967"/>
                    </a:cubicBezTo>
                    <a:cubicBezTo>
                      <a:pt x="23218" y="14098"/>
                      <a:pt x="22944" y="14265"/>
                      <a:pt x="22730" y="14408"/>
                    </a:cubicBezTo>
                    <a:cubicBezTo>
                      <a:pt x="22587" y="14503"/>
                      <a:pt x="22456" y="14610"/>
                      <a:pt x="22337" y="14729"/>
                    </a:cubicBezTo>
                    <a:cubicBezTo>
                      <a:pt x="22325" y="14729"/>
                      <a:pt x="22325" y="14729"/>
                      <a:pt x="22313" y="14741"/>
                    </a:cubicBezTo>
                    <a:cubicBezTo>
                      <a:pt x="22123" y="14920"/>
                      <a:pt x="21944" y="15122"/>
                      <a:pt x="21766" y="15324"/>
                    </a:cubicBezTo>
                    <a:cubicBezTo>
                      <a:pt x="21706" y="15396"/>
                      <a:pt x="21658" y="15479"/>
                      <a:pt x="21599" y="15551"/>
                    </a:cubicBezTo>
                    <a:cubicBezTo>
                      <a:pt x="21492" y="15693"/>
                      <a:pt x="21385" y="15848"/>
                      <a:pt x="21277" y="15991"/>
                    </a:cubicBezTo>
                    <a:cubicBezTo>
                      <a:pt x="21230" y="16074"/>
                      <a:pt x="21182" y="16146"/>
                      <a:pt x="21135" y="16217"/>
                    </a:cubicBezTo>
                    <a:cubicBezTo>
                      <a:pt x="20789" y="16753"/>
                      <a:pt x="20480" y="17289"/>
                      <a:pt x="20182" y="17694"/>
                    </a:cubicBezTo>
                    <a:cubicBezTo>
                      <a:pt x="19837" y="18182"/>
                      <a:pt x="19599" y="18551"/>
                      <a:pt x="19372" y="18575"/>
                    </a:cubicBezTo>
                    <a:cubicBezTo>
                      <a:pt x="19361" y="18575"/>
                      <a:pt x="19361" y="18575"/>
                      <a:pt x="19361" y="18587"/>
                    </a:cubicBezTo>
                    <a:cubicBezTo>
                      <a:pt x="19356" y="18587"/>
                      <a:pt x="19351" y="18587"/>
                      <a:pt x="19347" y="18587"/>
                    </a:cubicBezTo>
                    <a:cubicBezTo>
                      <a:pt x="19149" y="18587"/>
                      <a:pt x="18950" y="18333"/>
                      <a:pt x="18706" y="17646"/>
                    </a:cubicBezTo>
                    <a:cubicBezTo>
                      <a:pt x="18170" y="16182"/>
                      <a:pt x="19408" y="12003"/>
                      <a:pt x="19694" y="10693"/>
                    </a:cubicBezTo>
                    <a:cubicBezTo>
                      <a:pt x="19980" y="9383"/>
                      <a:pt x="20861" y="6026"/>
                      <a:pt x="21087" y="5133"/>
                    </a:cubicBezTo>
                    <a:cubicBezTo>
                      <a:pt x="21313" y="4240"/>
                      <a:pt x="21766" y="2751"/>
                      <a:pt x="20253" y="2323"/>
                    </a:cubicBezTo>
                    <a:cubicBezTo>
                      <a:pt x="20151" y="2295"/>
                      <a:pt x="20053" y="2281"/>
                      <a:pt x="19960" y="2281"/>
                    </a:cubicBezTo>
                    <a:cubicBezTo>
                      <a:pt x="18672" y="2281"/>
                      <a:pt x="18282" y="4808"/>
                      <a:pt x="18027" y="5418"/>
                    </a:cubicBezTo>
                    <a:cubicBezTo>
                      <a:pt x="17765" y="6085"/>
                      <a:pt x="17348" y="7740"/>
                      <a:pt x="17086" y="8502"/>
                    </a:cubicBezTo>
                    <a:cubicBezTo>
                      <a:pt x="16827" y="9246"/>
                      <a:pt x="15970" y="12789"/>
                      <a:pt x="15200" y="12789"/>
                    </a:cubicBezTo>
                    <a:cubicBezTo>
                      <a:pt x="15194" y="12789"/>
                      <a:pt x="15188" y="12789"/>
                      <a:pt x="15181" y="12788"/>
                    </a:cubicBezTo>
                    <a:cubicBezTo>
                      <a:pt x="14419" y="12729"/>
                      <a:pt x="14800" y="9836"/>
                      <a:pt x="14824" y="8812"/>
                    </a:cubicBezTo>
                    <a:cubicBezTo>
                      <a:pt x="14836" y="7776"/>
                      <a:pt x="14765" y="5549"/>
                      <a:pt x="14681" y="4752"/>
                    </a:cubicBezTo>
                    <a:cubicBezTo>
                      <a:pt x="14598" y="3966"/>
                      <a:pt x="14586" y="2620"/>
                      <a:pt x="14574" y="1799"/>
                    </a:cubicBezTo>
                    <a:cubicBezTo>
                      <a:pt x="14562" y="982"/>
                      <a:pt x="14198" y="1"/>
                      <a:pt x="13117"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6535005" y="3798556"/>
                <a:ext cx="245916" cy="1040901"/>
              </a:xfrm>
              <a:custGeom>
                <a:avLst/>
                <a:gdLst/>
                <a:ahLst/>
                <a:cxnLst/>
                <a:rect l="l" t="t" r="r" b="b"/>
                <a:pathLst>
                  <a:path w="13336" h="56448" extrusionOk="0">
                    <a:moveTo>
                      <a:pt x="1215" y="1"/>
                    </a:moveTo>
                    <a:lnTo>
                      <a:pt x="0" y="56448"/>
                    </a:lnTo>
                    <a:lnTo>
                      <a:pt x="13335" y="56448"/>
                    </a:lnTo>
                    <a:lnTo>
                      <a:pt x="11514" y="84"/>
                    </a:lnTo>
                    <a:cubicBezTo>
                      <a:pt x="10154" y="578"/>
                      <a:pt x="8603" y="746"/>
                      <a:pt x="7125" y="746"/>
                    </a:cubicBezTo>
                    <a:cubicBezTo>
                      <a:pt x="4009" y="746"/>
                      <a:pt x="1215"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547083" y="3756402"/>
                <a:ext cx="208593" cy="73963"/>
              </a:xfrm>
              <a:custGeom>
                <a:avLst/>
                <a:gdLst/>
                <a:ahLst/>
                <a:cxnLst/>
                <a:rect l="l" t="t" r="r" b="b"/>
                <a:pathLst>
                  <a:path w="11312" h="4011" extrusionOk="0">
                    <a:moveTo>
                      <a:pt x="500" y="1"/>
                    </a:moveTo>
                    <a:lnTo>
                      <a:pt x="0" y="3072"/>
                    </a:lnTo>
                    <a:cubicBezTo>
                      <a:pt x="0" y="3072"/>
                      <a:pt x="2842" y="4011"/>
                      <a:pt x="6306" y="4011"/>
                    </a:cubicBezTo>
                    <a:cubicBezTo>
                      <a:pt x="7914" y="4011"/>
                      <a:pt x="9657" y="3808"/>
                      <a:pt x="11311" y="3215"/>
                    </a:cubicBezTo>
                    <a:lnTo>
                      <a:pt x="10704" y="417"/>
                    </a:lnTo>
                    <a:cubicBezTo>
                      <a:pt x="10704" y="417"/>
                      <a:pt x="9309" y="558"/>
                      <a:pt x="7242" y="558"/>
                    </a:cubicBezTo>
                    <a:cubicBezTo>
                      <a:pt x="5368" y="558"/>
                      <a:pt x="2941" y="442"/>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7"/>
            <p:cNvGrpSpPr/>
            <p:nvPr/>
          </p:nvGrpSpPr>
          <p:grpSpPr>
            <a:xfrm>
              <a:off x="7299472" y="2906945"/>
              <a:ext cx="646820" cy="1935370"/>
              <a:chOff x="7299472" y="2906945"/>
              <a:chExt cx="646820" cy="1935370"/>
            </a:xfrm>
          </p:grpSpPr>
          <p:sp>
            <p:nvSpPr>
              <p:cNvPr id="170" name="Google Shape;170;p27"/>
              <p:cNvSpPr/>
              <p:nvPr/>
            </p:nvSpPr>
            <p:spPr>
              <a:xfrm>
                <a:off x="7527593" y="3673625"/>
                <a:ext cx="240" cy="3983"/>
              </a:xfrm>
              <a:custGeom>
                <a:avLst/>
                <a:gdLst/>
                <a:ahLst/>
                <a:cxnLst/>
                <a:rect l="l" t="t" r="r" b="b"/>
                <a:pathLst>
                  <a:path w="13" h="216" extrusionOk="0">
                    <a:moveTo>
                      <a:pt x="12" y="215"/>
                    </a:moveTo>
                    <a:cubicBezTo>
                      <a:pt x="12" y="144"/>
                      <a:pt x="1" y="72"/>
                      <a:pt x="1" y="1"/>
                    </a:cubicBezTo>
                    <a:cubicBezTo>
                      <a:pt x="1" y="72"/>
                      <a:pt x="12" y="144"/>
                      <a:pt x="12"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505852" y="4146980"/>
                <a:ext cx="904" cy="12318"/>
              </a:xfrm>
              <a:custGeom>
                <a:avLst/>
                <a:gdLst/>
                <a:ahLst/>
                <a:cxnLst/>
                <a:rect l="l" t="t" r="r" b="b"/>
                <a:pathLst>
                  <a:path w="49" h="668" extrusionOk="0">
                    <a:moveTo>
                      <a:pt x="1" y="667"/>
                    </a:moveTo>
                    <a:cubicBezTo>
                      <a:pt x="13" y="441"/>
                      <a:pt x="25" y="227"/>
                      <a:pt x="48" y="1"/>
                    </a:cubicBezTo>
                    <a:cubicBezTo>
                      <a:pt x="25" y="227"/>
                      <a:pt x="13" y="441"/>
                      <a:pt x="1"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07180" y="4124372"/>
                <a:ext cx="1106" cy="13848"/>
              </a:xfrm>
              <a:custGeom>
                <a:avLst/>
                <a:gdLst/>
                <a:ahLst/>
                <a:cxnLst/>
                <a:rect l="l" t="t" r="r" b="b"/>
                <a:pathLst>
                  <a:path w="60" h="751" extrusionOk="0">
                    <a:moveTo>
                      <a:pt x="0" y="750"/>
                    </a:moveTo>
                    <a:cubicBezTo>
                      <a:pt x="24" y="489"/>
                      <a:pt x="36" y="250"/>
                      <a:pt x="60" y="0"/>
                    </a:cubicBezTo>
                    <a:cubicBezTo>
                      <a:pt x="36" y="250"/>
                      <a:pt x="24" y="489"/>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523425" y="3880890"/>
                <a:ext cx="461" cy="7044"/>
              </a:xfrm>
              <a:custGeom>
                <a:avLst/>
                <a:gdLst/>
                <a:ahLst/>
                <a:cxnLst/>
                <a:rect l="l" t="t" r="r" b="b"/>
                <a:pathLst>
                  <a:path w="25" h="382" extrusionOk="0">
                    <a:moveTo>
                      <a:pt x="0" y="381"/>
                    </a:moveTo>
                    <a:cubicBezTo>
                      <a:pt x="0" y="250"/>
                      <a:pt x="12" y="131"/>
                      <a:pt x="24" y="0"/>
                    </a:cubicBezTo>
                    <a:cubicBezTo>
                      <a:pt x="12" y="131"/>
                      <a:pt x="0" y="250"/>
                      <a:pt x="0" y="38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28035" y="3681978"/>
                <a:ext cx="240" cy="4186"/>
              </a:xfrm>
              <a:custGeom>
                <a:avLst/>
                <a:gdLst/>
                <a:ahLst/>
                <a:cxnLst/>
                <a:rect l="l" t="t" r="r" b="b"/>
                <a:pathLst>
                  <a:path w="13" h="227" extrusionOk="0">
                    <a:moveTo>
                      <a:pt x="12" y="227"/>
                    </a:moveTo>
                    <a:cubicBezTo>
                      <a:pt x="12" y="143"/>
                      <a:pt x="0" y="72"/>
                      <a:pt x="0" y="0"/>
                    </a:cubicBezTo>
                    <a:cubicBezTo>
                      <a:pt x="0" y="72"/>
                      <a:pt x="12" y="143"/>
                      <a:pt x="12" y="2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508710" y="4107684"/>
                <a:ext cx="682" cy="9017"/>
              </a:xfrm>
              <a:custGeom>
                <a:avLst/>
                <a:gdLst/>
                <a:ahLst/>
                <a:cxnLst/>
                <a:rect l="l" t="t" r="r" b="b"/>
                <a:pathLst>
                  <a:path w="37" h="489" extrusionOk="0">
                    <a:moveTo>
                      <a:pt x="1" y="489"/>
                    </a:moveTo>
                    <a:cubicBezTo>
                      <a:pt x="12" y="322"/>
                      <a:pt x="24" y="167"/>
                      <a:pt x="36" y="1"/>
                    </a:cubicBezTo>
                    <a:cubicBezTo>
                      <a:pt x="24" y="167"/>
                      <a:pt x="12" y="322"/>
                      <a:pt x="1" y="48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528902" y="3752235"/>
                <a:ext cx="18" cy="5495"/>
              </a:xfrm>
              <a:custGeom>
                <a:avLst/>
                <a:gdLst/>
                <a:ahLst/>
                <a:cxnLst/>
                <a:rect l="l" t="t" r="r" b="b"/>
                <a:pathLst>
                  <a:path w="1" h="298" extrusionOk="0">
                    <a:moveTo>
                      <a:pt x="1" y="298"/>
                    </a:moveTo>
                    <a:cubicBezTo>
                      <a:pt x="1" y="203"/>
                      <a:pt x="1" y="96"/>
                      <a:pt x="1" y="0"/>
                    </a:cubicBezTo>
                    <a:cubicBezTo>
                      <a:pt x="1" y="96"/>
                      <a:pt x="1" y="203"/>
                      <a:pt x="1"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499269" y="4249506"/>
                <a:ext cx="682" cy="9902"/>
              </a:xfrm>
              <a:custGeom>
                <a:avLst/>
                <a:gdLst/>
                <a:ahLst/>
                <a:cxnLst/>
                <a:rect l="l" t="t" r="r" b="b"/>
                <a:pathLst>
                  <a:path w="37" h="537" extrusionOk="0">
                    <a:moveTo>
                      <a:pt x="1" y="537"/>
                    </a:moveTo>
                    <a:cubicBezTo>
                      <a:pt x="13" y="358"/>
                      <a:pt x="24" y="180"/>
                      <a:pt x="36" y="1"/>
                    </a:cubicBezTo>
                    <a:cubicBezTo>
                      <a:pt x="24" y="180"/>
                      <a:pt x="13" y="358"/>
                      <a:pt x="1" y="53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511126" y="4078272"/>
                <a:ext cx="240" cy="1106"/>
              </a:xfrm>
              <a:custGeom>
                <a:avLst/>
                <a:gdLst/>
                <a:ahLst/>
                <a:cxnLst/>
                <a:rect l="l" t="t" r="r" b="b"/>
                <a:pathLst>
                  <a:path w="13" h="60" extrusionOk="0">
                    <a:moveTo>
                      <a:pt x="1" y="60"/>
                    </a:moveTo>
                    <a:cubicBezTo>
                      <a:pt x="1" y="36"/>
                      <a:pt x="12" y="12"/>
                      <a:pt x="12" y="0"/>
                    </a:cubicBezTo>
                    <a:cubicBezTo>
                      <a:pt x="12" y="12"/>
                      <a:pt x="1" y="36"/>
                      <a:pt x="1"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526284" y="3658043"/>
                <a:ext cx="443" cy="3540"/>
              </a:xfrm>
              <a:custGeom>
                <a:avLst/>
                <a:gdLst/>
                <a:ahLst/>
                <a:cxnLst/>
                <a:rect l="l" t="t" r="r" b="b"/>
                <a:pathLst>
                  <a:path w="24" h="192" extrusionOk="0">
                    <a:moveTo>
                      <a:pt x="24" y="191"/>
                    </a:moveTo>
                    <a:cubicBezTo>
                      <a:pt x="12" y="132"/>
                      <a:pt x="0" y="60"/>
                      <a:pt x="0" y="1"/>
                    </a:cubicBezTo>
                    <a:cubicBezTo>
                      <a:pt x="0" y="60"/>
                      <a:pt x="12" y="132"/>
                      <a:pt x="24" y="19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7497739" y="4272999"/>
                <a:ext cx="664" cy="10787"/>
              </a:xfrm>
              <a:custGeom>
                <a:avLst/>
                <a:gdLst/>
                <a:ahLst/>
                <a:cxnLst/>
                <a:rect l="l" t="t" r="r" b="b"/>
                <a:pathLst>
                  <a:path w="36" h="585" extrusionOk="0">
                    <a:moveTo>
                      <a:pt x="0" y="584"/>
                    </a:moveTo>
                    <a:cubicBezTo>
                      <a:pt x="12" y="394"/>
                      <a:pt x="24" y="203"/>
                      <a:pt x="36" y="1"/>
                    </a:cubicBezTo>
                    <a:cubicBezTo>
                      <a:pt x="24" y="203"/>
                      <a:pt x="12" y="394"/>
                      <a:pt x="0" y="58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7524292" y="3865954"/>
                <a:ext cx="240" cy="6399"/>
              </a:xfrm>
              <a:custGeom>
                <a:avLst/>
                <a:gdLst/>
                <a:ahLst/>
                <a:cxnLst/>
                <a:rect l="l" t="t" r="r" b="b"/>
                <a:pathLst>
                  <a:path w="13" h="347" extrusionOk="0">
                    <a:moveTo>
                      <a:pt x="1" y="346"/>
                    </a:moveTo>
                    <a:cubicBezTo>
                      <a:pt x="1" y="227"/>
                      <a:pt x="13" y="120"/>
                      <a:pt x="13" y="1"/>
                    </a:cubicBezTo>
                    <a:cubicBezTo>
                      <a:pt x="13" y="120"/>
                      <a:pt x="1" y="227"/>
                      <a:pt x="1" y="34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7526929" y="3665511"/>
                <a:ext cx="461" cy="3965"/>
              </a:xfrm>
              <a:custGeom>
                <a:avLst/>
                <a:gdLst/>
                <a:ahLst/>
                <a:cxnLst/>
                <a:rect l="l" t="t" r="r" b="b"/>
                <a:pathLst>
                  <a:path w="25" h="215" extrusionOk="0">
                    <a:moveTo>
                      <a:pt x="25" y="215"/>
                    </a:moveTo>
                    <a:cubicBezTo>
                      <a:pt x="13" y="143"/>
                      <a:pt x="13" y="72"/>
                      <a:pt x="1" y="0"/>
                    </a:cubicBezTo>
                    <a:cubicBezTo>
                      <a:pt x="13" y="72"/>
                      <a:pt x="13" y="143"/>
                      <a:pt x="25"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500800" y="4226235"/>
                <a:ext cx="682" cy="9238"/>
              </a:xfrm>
              <a:custGeom>
                <a:avLst/>
                <a:gdLst/>
                <a:ahLst/>
                <a:cxnLst/>
                <a:rect l="l" t="t" r="r" b="b"/>
                <a:pathLst>
                  <a:path w="37" h="501" extrusionOk="0">
                    <a:moveTo>
                      <a:pt x="1" y="501"/>
                    </a:moveTo>
                    <a:cubicBezTo>
                      <a:pt x="13" y="334"/>
                      <a:pt x="25" y="168"/>
                      <a:pt x="37" y="1"/>
                    </a:cubicBezTo>
                    <a:cubicBezTo>
                      <a:pt x="25" y="168"/>
                      <a:pt x="13" y="334"/>
                      <a:pt x="1"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02791" y="4203849"/>
                <a:ext cx="18" cy="1106"/>
              </a:xfrm>
              <a:custGeom>
                <a:avLst/>
                <a:gdLst/>
                <a:ahLst/>
                <a:cxnLst/>
                <a:rect l="l" t="t" r="r" b="b"/>
                <a:pathLst>
                  <a:path w="1" h="60" extrusionOk="0">
                    <a:moveTo>
                      <a:pt x="0" y="60"/>
                    </a:moveTo>
                    <a:cubicBezTo>
                      <a:pt x="0" y="36"/>
                      <a:pt x="0" y="24"/>
                      <a:pt x="0" y="0"/>
                    </a:cubicBezTo>
                    <a:cubicBezTo>
                      <a:pt x="0" y="24"/>
                      <a:pt x="0" y="36"/>
                      <a:pt x="0"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7528902" y="3746297"/>
                <a:ext cx="18" cy="18"/>
              </a:xfrm>
              <a:custGeom>
                <a:avLst/>
                <a:gdLst/>
                <a:ahLst/>
                <a:cxnLst/>
                <a:rect l="l" t="t" r="r" b="b"/>
                <a:pathLst>
                  <a:path w="1" h="1" extrusionOk="0">
                    <a:moveTo>
                      <a:pt x="1"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518373" y="3963668"/>
                <a:ext cx="461" cy="7689"/>
              </a:xfrm>
              <a:custGeom>
                <a:avLst/>
                <a:gdLst/>
                <a:ahLst/>
                <a:cxnLst/>
                <a:rect l="l" t="t" r="r" b="b"/>
                <a:pathLst>
                  <a:path w="25" h="417" extrusionOk="0">
                    <a:moveTo>
                      <a:pt x="0" y="417"/>
                    </a:moveTo>
                    <a:cubicBezTo>
                      <a:pt x="12" y="274"/>
                      <a:pt x="12" y="143"/>
                      <a:pt x="24" y="0"/>
                    </a:cubicBezTo>
                    <a:cubicBezTo>
                      <a:pt x="12" y="143"/>
                      <a:pt x="12" y="274"/>
                      <a:pt x="0" y="41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521452" y="3912718"/>
                <a:ext cx="443" cy="7487"/>
              </a:xfrm>
              <a:custGeom>
                <a:avLst/>
                <a:gdLst/>
                <a:ahLst/>
                <a:cxnLst/>
                <a:rect l="l" t="t" r="r" b="b"/>
                <a:pathLst>
                  <a:path w="24" h="406" extrusionOk="0">
                    <a:moveTo>
                      <a:pt x="0" y="406"/>
                    </a:moveTo>
                    <a:cubicBezTo>
                      <a:pt x="12" y="263"/>
                      <a:pt x="24" y="132"/>
                      <a:pt x="24" y="1"/>
                    </a:cubicBezTo>
                    <a:cubicBezTo>
                      <a:pt x="24" y="132"/>
                      <a:pt x="12" y="263"/>
                      <a:pt x="0" y="40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7517267" y="3981444"/>
                <a:ext cx="461" cy="7929"/>
              </a:xfrm>
              <a:custGeom>
                <a:avLst/>
                <a:gdLst/>
                <a:ahLst/>
                <a:cxnLst/>
                <a:rect l="l" t="t" r="r" b="b"/>
                <a:pathLst>
                  <a:path w="25" h="430" extrusionOk="0">
                    <a:moveTo>
                      <a:pt x="1" y="429"/>
                    </a:moveTo>
                    <a:cubicBezTo>
                      <a:pt x="1" y="286"/>
                      <a:pt x="13" y="143"/>
                      <a:pt x="25" y="0"/>
                    </a:cubicBezTo>
                    <a:cubicBezTo>
                      <a:pt x="13" y="143"/>
                      <a:pt x="1"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520567" y="3928964"/>
                <a:ext cx="461" cy="7929"/>
              </a:xfrm>
              <a:custGeom>
                <a:avLst/>
                <a:gdLst/>
                <a:ahLst/>
                <a:cxnLst/>
                <a:rect l="l" t="t" r="r" b="b"/>
                <a:pathLst>
                  <a:path w="25" h="430" extrusionOk="0">
                    <a:moveTo>
                      <a:pt x="1" y="429"/>
                    </a:moveTo>
                    <a:cubicBezTo>
                      <a:pt x="1" y="287"/>
                      <a:pt x="12" y="144"/>
                      <a:pt x="24" y="1"/>
                    </a:cubicBezTo>
                    <a:cubicBezTo>
                      <a:pt x="12" y="144"/>
                      <a:pt x="1" y="287"/>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7519461" y="3946094"/>
                <a:ext cx="461" cy="7929"/>
              </a:xfrm>
              <a:custGeom>
                <a:avLst/>
                <a:gdLst/>
                <a:ahLst/>
                <a:cxnLst/>
                <a:rect l="l" t="t" r="r" b="b"/>
                <a:pathLst>
                  <a:path w="25" h="430" extrusionOk="0">
                    <a:moveTo>
                      <a:pt x="1" y="429"/>
                    </a:moveTo>
                    <a:cubicBezTo>
                      <a:pt x="13" y="286"/>
                      <a:pt x="13" y="143"/>
                      <a:pt x="25" y="1"/>
                    </a:cubicBezTo>
                    <a:cubicBezTo>
                      <a:pt x="13" y="143"/>
                      <a:pt x="13"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512232" y="4057195"/>
                <a:ext cx="443" cy="6602"/>
              </a:xfrm>
              <a:custGeom>
                <a:avLst/>
                <a:gdLst/>
                <a:ahLst/>
                <a:cxnLst/>
                <a:rect l="l" t="t" r="r" b="b"/>
                <a:pathLst>
                  <a:path w="24" h="358" extrusionOk="0">
                    <a:moveTo>
                      <a:pt x="0" y="357"/>
                    </a:moveTo>
                    <a:cubicBezTo>
                      <a:pt x="12" y="238"/>
                      <a:pt x="12" y="119"/>
                      <a:pt x="24" y="0"/>
                    </a:cubicBezTo>
                    <a:cubicBezTo>
                      <a:pt x="12" y="119"/>
                      <a:pt x="12" y="238"/>
                      <a:pt x="0"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7513542" y="4037206"/>
                <a:ext cx="461" cy="8575"/>
              </a:xfrm>
              <a:custGeom>
                <a:avLst/>
                <a:gdLst/>
                <a:ahLst/>
                <a:cxnLst/>
                <a:rect l="l" t="t" r="r" b="b"/>
                <a:pathLst>
                  <a:path w="25" h="465" extrusionOk="0">
                    <a:moveTo>
                      <a:pt x="1" y="465"/>
                    </a:moveTo>
                    <a:cubicBezTo>
                      <a:pt x="1" y="310"/>
                      <a:pt x="12" y="155"/>
                      <a:pt x="24" y="1"/>
                    </a:cubicBezTo>
                    <a:cubicBezTo>
                      <a:pt x="12" y="155"/>
                      <a:pt x="1" y="310"/>
                      <a:pt x="1"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7528478" y="3690756"/>
                <a:ext cx="240" cy="4407"/>
              </a:xfrm>
              <a:custGeom>
                <a:avLst/>
                <a:gdLst/>
                <a:ahLst/>
                <a:cxnLst/>
                <a:rect l="l" t="t" r="r" b="b"/>
                <a:pathLst>
                  <a:path w="13" h="239" extrusionOk="0">
                    <a:moveTo>
                      <a:pt x="12" y="239"/>
                    </a:moveTo>
                    <a:cubicBezTo>
                      <a:pt x="0" y="155"/>
                      <a:pt x="0" y="72"/>
                      <a:pt x="0" y="1"/>
                    </a:cubicBezTo>
                    <a:cubicBezTo>
                      <a:pt x="0" y="72"/>
                      <a:pt x="0" y="155"/>
                      <a:pt x="12" y="23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7522540" y="3896472"/>
                <a:ext cx="461" cy="7265"/>
              </a:xfrm>
              <a:custGeom>
                <a:avLst/>
                <a:gdLst/>
                <a:ahLst/>
                <a:cxnLst/>
                <a:rect l="l" t="t" r="r" b="b"/>
                <a:pathLst>
                  <a:path w="25" h="394" extrusionOk="0">
                    <a:moveTo>
                      <a:pt x="1" y="394"/>
                    </a:moveTo>
                    <a:cubicBezTo>
                      <a:pt x="1" y="263"/>
                      <a:pt x="13" y="132"/>
                      <a:pt x="24" y="1"/>
                    </a:cubicBezTo>
                    <a:cubicBezTo>
                      <a:pt x="13" y="132"/>
                      <a:pt x="1" y="263"/>
                      <a:pt x="1" y="39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496190" y="4296934"/>
                <a:ext cx="682" cy="11433"/>
              </a:xfrm>
              <a:custGeom>
                <a:avLst/>
                <a:gdLst/>
                <a:ahLst/>
                <a:cxnLst/>
                <a:rect l="l" t="t" r="r" b="b"/>
                <a:pathLst>
                  <a:path w="37" h="620" extrusionOk="0">
                    <a:moveTo>
                      <a:pt x="1" y="620"/>
                    </a:moveTo>
                    <a:cubicBezTo>
                      <a:pt x="13" y="417"/>
                      <a:pt x="25" y="215"/>
                      <a:pt x="37" y="1"/>
                    </a:cubicBezTo>
                    <a:cubicBezTo>
                      <a:pt x="25" y="215"/>
                      <a:pt x="13" y="417"/>
                      <a:pt x="1" y="62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515957" y="3999663"/>
                <a:ext cx="461" cy="8575"/>
              </a:xfrm>
              <a:custGeom>
                <a:avLst/>
                <a:gdLst/>
                <a:ahLst/>
                <a:cxnLst/>
                <a:rect l="l" t="t" r="r" b="b"/>
                <a:pathLst>
                  <a:path w="25" h="465" extrusionOk="0">
                    <a:moveTo>
                      <a:pt x="0" y="465"/>
                    </a:moveTo>
                    <a:cubicBezTo>
                      <a:pt x="12" y="298"/>
                      <a:pt x="24" y="144"/>
                      <a:pt x="24" y="1"/>
                    </a:cubicBezTo>
                    <a:cubicBezTo>
                      <a:pt x="24" y="144"/>
                      <a:pt x="12" y="298"/>
                      <a:pt x="0"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528699" y="3699976"/>
                <a:ext cx="18" cy="18"/>
              </a:xfrm>
              <a:custGeom>
                <a:avLst/>
                <a:gdLst/>
                <a:ahLst/>
                <a:cxnLst/>
                <a:rect l="l" t="t" r="r" b="b"/>
                <a:pathLst>
                  <a:path w="1" h="1" extrusionOk="0">
                    <a:moveTo>
                      <a:pt x="0"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7514648" y="4017881"/>
                <a:ext cx="664" cy="9238"/>
              </a:xfrm>
              <a:custGeom>
                <a:avLst/>
                <a:gdLst/>
                <a:ahLst/>
                <a:cxnLst/>
                <a:rect l="l" t="t" r="r" b="b"/>
                <a:pathLst>
                  <a:path w="36" h="501" extrusionOk="0">
                    <a:moveTo>
                      <a:pt x="0" y="501"/>
                    </a:moveTo>
                    <a:cubicBezTo>
                      <a:pt x="12" y="334"/>
                      <a:pt x="24" y="168"/>
                      <a:pt x="36" y="1"/>
                    </a:cubicBezTo>
                    <a:cubicBezTo>
                      <a:pt x="24" y="168"/>
                      <a:pt x="12" y="334"/>
                      <a:pt x="0"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521010" y="3626861"/>
                <a:ext cx="682" cy="2434"/>
              </a:xfrm>
              <a:custGeom>
                <a:avLst/>
                <a:gdLst/>
                <a:ahLst/>
                <a:cxnLst/>
                <a:rect l="l" t="t" r="r" b="b"/>
                <a:pathLst>
                  <a:path w="37" h="132" extrusionOk="0">
                    <a:moveTo>
                      <a:pt x="36" y="132"/>
                    </a:moveTo>
                    <a:cubicBezTo>
                      <a:pt x="24" y="84"/>
                      <a:pt x="12" y="37"/>
                      <a:pt x="0" y="1"/>
                    </a:cubicBezTo>
                    <a:cubicBezTo>
                      <a:pt x="12" y="37"/>
                      <a:pt x="24" y="84"/>
                      <a:pt x="36" y="132"/>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7525399" y="3651017"/>
                <a:ext cx="461" cy="3319"/>
              </a:xfrm>
              <a:custGeom>
                <a:avLst/>
                <a:gdLst/>
                <a:ahLst/>
                <a:cxnLst/>
                <a:rect l="l" t="t" r="r" b="b"/>
                <a:pathLst>
                  <a:path w="25" h="180" extrusionOk="0">
                    <a:moveTo>
                      <a:pt x="24" y="179"/>
                    </a:moveTo>
                    <a:cubicBezTo>
                      <a:pt x="12" y="120"/>
                      <a:pt x="12" y="60"/>
                      <a:pt x="0" y="1"/>
                    </a:cubicBezTo>
                    <a:cubicBezTo>
                      <a:pt x="12" y="60"/>
                      <a:pt x="12" y="120"/>
                      <a:pt x="24"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475777" y="4641633"/>
                <a:ext cx="904" cy="13185"/>
              </a:xfrm>
              <a:custGeom>
                <a:avLst/>
                <a:gdLst/>
                <a:ahLst/>
                <a:cxnLst/>
                <a:rect l="l" t="t" r="r" b="b"/>
                <a:pathLst>
                  <a:path w="49" h="715" extrusionOk="0">
                    <a:moveTo>
                      <a:pt x="1" y="715"/>
                    </a:moveTo>
                    <a:cubicBezTo>
                      <a:pt x="13" y="477"/>
                      <a:pt x="24" y="239"/>
                      <a:pt x="48" y="0"/>
                    </a:cubicBezTo>
                    <a:cubicBezTo>
                      <a:pt x="24"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477307" y="4613309"/>
                <a:ext cx="682" cy="13185"/>
              </a:xfrm>
              <a:custGeom>
                <a:avLst/>
                <a:gdLst/>
                <a:ahLst/>
                <a:cxnLst/>
                <a:rect l="l" t="t" r="r" b="b"/>
                <a:pathLst>
                  <a:path w="37" h="715" extrusionOk="0">
                    <a:moveTo>
                      <a:pt x="1" y="715"/>
                    </a:moveTo>
                    <a:cubicBezTo>
                      <a:pt x="13" y="477"/>
                      <a:pt x="25" y="239"/>
                      <a:pt x="37" y="1"/>
                    </a:cubicBezTo>
                    <a:cubicBezTo>
                      <a:pt x="25"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7528257" y="3776170"/>
                <a:ext cx="240" cy="5716"/>
              </a:xfrm>
              <a:custGeom>
                <a:avLst/>
                <a:gdLst/>
                <a:ahLst/>
                <a:cxnLst/>
                <a:rect l="l" t="t" r="r" b="b"/>
                <a:pathLst>
                  <a:path w="13" h="310" extrusionOk="0">
                    <a:moveTo>
                      <a:pt x="0" y="310"/>
                    </a:moveTo>
                    <a:cubicBezTo>
                      <a:pt x="0" y="203"/>
                      <a:pt x="0" y="95"/>
                      <a:pt x="12" y="0"/>
                    </a:cubicBezTo>
                    <a:cubicBezTo>
                      <a:pt x="0" y="95"/>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526487" y="3825349"/>
                <a:ext cx="18" cy="3079"/>
              </a:xfrm>
              <a:custGeom>
                <a:avLst/>
                <a:gdLst/>
                <a:ahLst/>
                <a:cxnLst/>
                <a:rect l="l" t="t" r="r" b="b"/>
                <a:pathLst>
                  <a:path w="1" h="167" extrusionOk="0">
                    <a:moveTo>
                      <a:pt x="1" y="167"/>
                    </a:moveTo>
                    <a:cubicBezTo>
                      <a:pt x="1" y="107"/>
                      <a:pt x="1" y="60"/>
                      <a:pt x="1" y="0"/>
                    </a:cubicBezTo>
                    <a:cubicBezTo>
                      <a:pt x="1" y="60"/>
                      <a:pt x="1" y="107"/>
                      <a:pt x="1" y="1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7470281" y="4760405"/>
                <a:ext cx="461" cy="12097"/>
              </a:xfrm>
              <a:custGeom>
                <a:avLst/>
                <a:gdLst/>
                <a:ahLst/>
                <a:cxnLst/>
                <a:rect l="l" t="t" r="r" b="b"/>
                <a:pathLst>
                  <a:path w="25" h="656" extrusionOk="0">
                    <a:moveTo>
                      <a:pt x="1" y="656"/>
                    </a:moveTo>
                    <a:cubicBezTo>
                      <a:pt x="13" y="429"/>
                      <a:pt x="13" y="215"/>
                      <a:pt x="25" y="1"/>
                    </a:cubicBezTo>
                    <a:cubicBezTo>
                      <a:pt x="13" y="215"/>
                      <a:pt x="13" y="429"/>
                      <a:pt x="1" y="65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478856" y="4585428"/>
                <a:ext cx="682" cy="12963"/>
              </a:xfrm>
              <a:custGeom>
                <a:avLst/>
                <a:gdLst/>
                <a:ahLst/>
                <a:cxnLst/>
                <a:rect l="l" t="t" r="r" b="b"/>
                <a:pathLst>
                  <a:path w="37" h="703" extrusionOk="0">
                    <a:moveTo>
                      <a:pt x="0" y="703"/>
                    </a:moveTo>
                    <a:cubicBezTo>
                      <a:pt x="12" y="477"/>
                      <a:pt x="24" y="239"/>
                      <a:pt x="36" y="0"/>
                    </a:cubicBezTo>
                    <a:cubicBezTo>
                      <a:pt x="24" y="239"/>
                      <a:pt x="12" y="477"/>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527814" y="3788672"/>
                <a:ext cx="240" cy="5514"/>
              </a:xfrm>
              <a:custGeom>
                <a:avLst/>
                <a:gdLst/>
                <a:ahLst/>
                <a:cxnLst/>
                <a:rect l="l" t="t" r="r" b="b"/>
                <a:pathLst>
                  <a:path w="13" h="299" extrusionOk="0">
                    <a:moveTo>
                      <a:pt x="0" y="298"/>
                    </a:moveTo>
                    <a:cubicBezTo>
                      <a:pt x="0" y="191"/>
                      <a:pt x="12" y="96"/>
                      <a:pt x="12" y="1"/>
                    </a:cubicBezTo>
                    <a:cubicBezTo>
                      <a:pt x="12" y="96"/>
                      <a:pt x="0"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468972" y="4791845"/>
                <a:ext cx="461" cy="11175"/>
              </a:xfrm>
              <a:custGeom>
                <a:avLst/>
                <a:gdLst/>
                <a:ahLst/>
                <a:cxnLst/>
                <a:rect l="l" t="t" r="r" b="b"/>
                <a:pathLst>
                  <a:path w="25" h="606" extrusionOk="0">
                    <a:moveTo>
                      <a:pt x="24" y="0"/>
                    </a:moveTo>
                    <a:cubicBezTo>
                      <a:pt x="12" y="202"/>
                      <a:pt x="1" y="392"/>
                      <a:pt x="1" y="606"/>
                    </a:cubicBezTo>
                    <a:cubicBezTo>
                      <a:pt x="1" y="404"/>
                      <a:pt x="12" y="202"/>
                      <a:pt x="2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7527372" y="3801635"/>
                <a:ext cx="240" cy="4407"/>
              </a:xfrm>
              <a:custGeom>
                <a:avLst/>
                <a:gdLst/>
                <a:ahLst/>
                <a:cxnLst/>
                <a:rect l="l" t="t" r="r" b="b"/>
                <a:pathLst>
                  <a:path w="13" h="239" extrusionOk="0">
                    <a:moveTo>
                      <a:pt x="1" y="238"/>
                    </a:moveTo>
                    <a:cubicBezTo>
                      <a:pt x="1" y="155"/>
                      <a:pt x="13" y="84"/>
                      <a:pt x="13" y="0"/>
                    </a:cubicBezTo>
                    <a:cubicBezTo>
                      <a:pt x="13" y="84"/>
                      <a:pt x="1" y="155"/>
                      <a:pt x="1" y="23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471609" y="4729444"/>
                <a:ext cx="682" cy="12982"/>
              </a:xfrm>
              <a:custGeom>
                <a:avLst/>
                <a:gdLst/>
                <a:ahLst/>
                <a:cxnLst/>
                <a:rect l="l" t="t" r="r" b="b"/>
                <a:pathLst>
                  <a:path w="37" h="704" extrusionOk="0">
                    <a:moveTo>
                      <a:pt x="0" y="703"/>
                    </a:moveTo>
                    <a:cubicBezTo>
                      <a:pt x="12" y="465"/>
                      <a:pt x="24" y="239"/>
                      <a:pt x="36" y="1"/>
                    </a:cubicBezTo>
                    <a:cubicBezTo>
                      <a:pt x="24" y="239"/>
                      <a:pt x="12" y="465"/>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472918" y="4699147"/>
                <a:ext cx="682" cy="13848"/>
              </a:xfrm>
              <a:custGeom>
                <a:avLst/>
                <a:gdLst/>
                <a:ahLst/>
                <a:cxnLst/>
                <a:rect l="l" t="t" r="r" b="b"/>
                <a:pathLst>
                  <a:path w="37" h="751" extrusionOk="0">
                    <a:moveTo>
                      <a:pt x="1" y="751"/>
                    </a:moveTo>
                    <a:cubicBezTo>
                      <a:pt x="13" y="501"/>
                      <a:pt x="25" y="251"/>
                      <a:pt x="37" y="1"/>
                    </a:cubicBezTo>
                    <a:cubicBezTo>
                      <a:pt x="25" y="251"/>
                      <a:pt x="13" y="501"/>
                      <a:pt x="1" y="75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474467" y="4669957"/>
                <a:ext cx="664" cy="13848"/>
              </a:xfrm>
              <a:custGeom>
                <a:avLst/>
                <a:gdLst/>
                <a:ahLst/>
                <a:cxnLst/>
                <a:rect l="l" t="t" r="r" b="b"/>
                <a:pathLst>
                  <a:path w="36" h="751" extrusionOk="0">
                    <a:moveTo>
                      <a:pt x="0" y="750"/>
                    </a:moveTo>
                    <a:cubicBezTo>
                      <a:pt x="12" y="500"/>
                      <a:pt x="24" y="250"/>
                      <a:pt x="36" y="0"/>
                    </a:cubicBezTo>
                    <a:cubicBezTo>
                      <a:pt x="24" y="250"/>
                      <a:pt x="12" y="500"/>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528478" y="3764092"/>
                <a:ext cx="240" cy="5495"/>
              </a:xfrm>
              <a:custGeom>
                <a:avLst/>
                <a:gdLst/>
                <a:ahLst/>
                <a:cxnLst/>
                <a:rect l="l" t="t" r="r" b="b"/>
                <a:pathLst>
                  <a:path w="13" h="298" extrusionOk="0">
                    <a:moveTo>
                      <a:pt x="0" y="298"/>
                    </a:moveTo>
                    <a:cubicBezTo>
                      <a:pt x="12" y="191"/>
                      <a:pt x="12" y="96"/>
                      <a:pt x="12" y="0"/>
                    </a:cubicBezTo>
                    <a:cubicBezTo>
                      <a:pt x="12" y="96"/>
                      <a:pt x="12"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490049" y="4397266"/>
                <a:ext cx="682" cy="12539"/>
              </a:xfrm>
              <a:custGeom>
                <a:avLst/>
                <a:gdLst/>
                <a:ahLst/>
                <a:cxnLst/>
                <a:rect l="l" t="t" r="r" b="b"/>
                <a:pathLst>
                  <a:path w="37" h="680" extrusionOk="0">
                    <a:moveTo>
                      <a:pt x="1" y="679"/>
                    </a:moveTo>
                    <a:cubicBezTo>
                      <a:pt x="12" y="453"/>
                      <a:pt x="24" y="227"/>
                      <a:pt x="36" y="1"/>
                    </a:cubicBezTo>
                    <a:cubicBezTo>
                      <a:pt x="24" y="227"/>
                      <a:pt x="12" y="453"/>
                      <a:pt x="1" y="6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491580" y="4371579"/>
                <a:ext cx="682" cy="12318"/>
              </a:xfrm>
              <a:custGeom>
                <a:avLst/>
                <a:gdLst/>
                <a:ahLst/>
                <a:cxnLst/>
                <a:rect l="l" t="t" r="r" b="b"/>
                <a:pathLst>
                  <a:path w="37" h="668" extrusionOk="0">
                    <a:moveTo>
                      <a:pt x="1" y="668"/>
                    </a:moveTo>
                    <a:cubicBezTo>
                      <a:pt x="13" y="441"/>
                      <a:pt x="25" y="227"/>
                      <a:pt x="37" y="1"/>
                    </a:cubicBezTo>
                    <a:cubicBezTo>
                      <a:pt x="25" y="227"/>
                      <a:pt x="13" y="441"/>
                      <a:pt x="1" y="66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524956" y="3850815"/>
                <a:ext cx="461" cy="6602"/>
              </a:xfrm>
              <a:custGeom>
                <a:avLst/>
                <a:gdLst/>
                <a:ahLst/>
                <a:cxnLst/>
                <a:rect l="l" t="t" r="r" b="b"/>
                <a:pathLst>
                  <a:path w="25" h="358" extrusionOk="0">
                    <a:moveTo>
                      <a:pt x="1" y="357"/>
                    </a:moveTo>
                    <a:cubicBezTo>
                      <a:pt x="13" y="238"/>
                      <a:pt x="13" y="119"/>
                      <a:pt x="24" y="0"/>
                    </a:cubicBezTo>
                    <a:cubicBezTo>
                      <a:pt x="13" y="119"/>
                      <a:pt x="13" y="238"/>
                      <a:pt x="1"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494659" y="4321311"/>
                <a:ext cx="682" cy="11875"/>
              </a:xfrm>
              <a:custGeom>
                <a:avLst/>
                <a:gdLst/>
                <a:ahLst/>
                <a:cxnLst/>
                <a:rect l="l" t="t" r="r" b="b"/>
                <a:pathLst>
                  <a:path w="37" h="644" extrusionOk="0">
                    <a:moveTo>
                      <a:pt x="1" y="643"/>
                    </a:moveTo>
                    <a:cubicBezTo>
                      <a:pt x="12" y="429"/>
                      <a:pt x="24" y="215"/>
                      <a:pt x="36" y="0"/>
                    </a:cubicBezTo>
                    <a:cubicBezTo>
                      <a:pt x="24" y="215"/>
                      <a:pt x="12" y="429"/>
                      <a:pt x="1" y="64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523425" y="3638073"/>
                <a:ext cx="664" cy="2858"/>
              </a:xfrm>
              <a:custGeom>
                <a:avLst/>
                <a:gdLst/>
                <a:ahLst/>
                <a:cxnLst/>
                <a:rect l="l" t="t" r="r" b="b"/>
                <a:pathLst>
                  <a:path w="36" h="155" extrusionOk="0">
                    <a:moveTo>
                      <a:pt x="36" y="155"/>
                    </a:moveTo>
                    <a:cubicBezTo>
                      <a:pt x="24" y="107"/>
                      <a:pt x="12" y="48"/>
                      <a:pt x="0" y="0"/>
                    </a:cubicBezTo>
                    <a:cubicBezTo>
                      <a:pt x="12" y="48"/>
                      <a:pt x="24" y="107"/>
                      <a:pt x="36" y="15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524513" y="3644213"/>
                <a:ext cx="461" cy="3319"/>
              </a:xfrm>
              <a:custGeom>
                <a:avLst/>
                <a:gdLst/>
                <a:ahLst/>
                <a:cxnLst/>
                <a:rect l="l" t="t" r="r" b="b"/>
                <a:pathLst>
                  <a:path w="25" h="180" extrusionOk="0">
                    <a:moveTo>
                      <a:pt x="25" y="179"/>
                    </a:moveTo>
                    <a:cubicBezTo>
                      <a:pt x="13" y="120"/>
                      <a:pt x="13" y="60"/>
                      <a:pt x="1" y="0"/>
                    </a:cubicBezTo>
                    <a:cubicBezTo>
                      <a:pt x="13" y="60"/>
                      <a:pt x="13" y="120"/>
                      <a:pt x="25"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3129" y="4346335"/>
                <a:ext cx="664" cy="11875"/>
              </a:xfrm>
              <a:custGeom>
                <a:avLst/>
                <a:gdLst/>
                <a:ahLst/>
                <a:cxnLst/>
                <a:rect l="l" t="t" r="r" b="b"/>
                <a:pathLst>
                  <a:path w="36" h="644" extrusionOk="0">
                    <a:moveTo>
                      <a:pt x="0" y="644"/>
                    </a:moveTo>
                    <a:cubicBezTo>
                      <a:pt x="12" y="429"/>
                      <a:pt x="24" y="215"/>
                      <a:pt x="36" y="1"/>
                    </a:cubicBezTo>
                    <a:cubicBezTo>
                      <a:pt x="24" y="215"/>
                      <a:pt x="12" y="429"/>
                      <a:pt x="0" y="6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522319" y="3632135"/>
                <a:ext cx="682" cy="2655"/>
              </a:xfrm>
              <a:custGeom>
                <a:avLst/>
                <a:gdLst/>
                <a:ahLst/>
                <a:cxnLst/>
                <a:rect l="l" t="t" r="r" b="b"/>
                <a:pathLst>
                  <a:path w="37" h="144" extrusionOk="0">
                    <a:moveTo>
                      <a:pt x="36" y="144"/>
                    </a:moveTo>
                    <a:cubicBezTo>
                      <a:pt x="25" y="96"/>
                      <a:pt x="13" y="48"/>
                      <a:pt x="1" y="1"/>
                    </a:cubicBezTo>
                    <a:cubicBezTo>
                      <a:pt x="13" y="48"/>
                      <a:pt x="25" y="96"/>
                      <a:pt x="36" y="1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80387" y="4557768"/>
                <a:ext cx="682" cy="13406"/>
              </a:xfrm>
              <a:custGeom>
                <a:avLst/>
                <a:gdLst/>
                <a:ahLst/>
                <a:cxnLst/>
                <a:rect l="l" t="t" r="r" b="b"/>
                <a:pathLst>
                  <a:path w="37" h="727" extrusionOk="0">
                    <a:moveTo>
                      <a:pt x="1" y="727"/>
                    </a:moveTo>
                    <a:cubicBezTo>
                      <a:pt x="13" y="477"/>
                      <a:pt x="24" y="238"/>
                      <a:pt x="36" y="0"/>
                    </a:cubicBezTo>
                    <a:cubicBezTo>
                      <a:pt x="24" y="238"/>
                      <a:pt x="13" y="477"/>
                      <a:pt x="1" y="7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7488519" y="4423617"/>
                <a:ext cx="664" cy="12318"/>
              </a:xfrm>
              <a:custGeom>
                <a:avLst/>
                <a:gdLst/>
                <a:ahLst/>
                <a:cxnLst/>
                <a:rect l="l" t="t" r="r" b="b"/>
                <a:pathLst>
                  <a:path w="36" h="668" extrusionOk="0">
                    <a:moveTo>
                      <a:pt x="0" y="667"/>
                    </a:moveTo>
                    <a:cubicBezTo>
                      <a:pt x="12" y="441"/>
                      <a:pt x="24" y="215"/>
                      <a:pt x="36" y="1"/>
                    </a:cubicBezTo>
                    <a:cubicBezTo>
                      <a:pt x="24" y="215"/>
                      <a:pt x="12" y="441"/>
                      <a:pt x="0"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486970" y="4449967"/>
                <a:ext cx="682" cy="12963"/>
              </a:xfrm>
              <a:custGeom>
                <a:avLst/>
                <a:gdLst/>
                <a:ahLst/>
                <a:cxnLst/>
                <a:rect l="l" t="t" r="r" b="b"/>
                <a:pathLst>
                  <a:path w="37" h="703" extrusionOk="0">
                    <a:moveTo>
                      <a:pt x="1" y="703"/>
                    </a:moveTo>
                    <a:cubicBezTo>
                      <a:pt x="13" y="465"/>
                      <a:pt x="25" y="238"/>
                      <a:pt x="37" y="0"/>
                    </a:cubicBezTo>
                    <a:cubicBezTo>
                      <a:pt x="25" y="238"/>
                      <a:pt x="13" y="465"/>
                      <a:pt x="1"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525841" y="3836985"/>
                <a:ext cx="240" cy="5716"/>
              </a:xfrm>
              <a:custGeom>
                <a:avLst/>
                <a:gdLst/>
                <a:ahLst/>
                <a:cxnLst/>
                <a:rect l="l" t="t" r="r" b="b"/>
                <a:pathLst>
                  <a:path w="13" h="310" extrusionOk="0">
                    <a:moveTo>
                      <a:pt x="0" y="310"/>
                    </a:moveTo>
                    <a:cubicBezTo>
                      <a:pt x="0" y="203"/>
                      <a:pt x="0" y="107"/>
                      <a:pt x="12" y="0"/>
                    </a:cubicBezTo>
                    <a:cubicBezTo>
                      <a:pt x="0" y="107"/>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299472" y="2906945"/>
                <a:ext cx="646820" cy="1928566"/>
              </a:xfrm>
              <a:custGeom>
                <a:avLst/>
                <a:gdLst/>
                <a:ahLst/>
                <a:cxnLst/>
                <a:rect l="l" t="t" r="r" b="b"/>
                <a:pathLst>
                  <a:path w="35077" h="104586" extrusionOk="0">
                    <a:moveTo>
                      <a:pt x="17350" y="1"/>
                    </a:moveTo>
                    <a:cubicBezTo>
                      <a:pt x="15907" y="1"/>
                      <a:pt x="15419" y="1326"/>
                      <a:pt x="15396" y="2430"/>
                    </a:cubicBezTo>
                    <a:cubicBezTo>
                      <a:pt x="15372" y="3549"/>
                      <a:pt x="15348" y="5359"/>
                      <a:pt x="15229" y="6431"/>
                    </a:cubicBezTo>
                    <a:cubicBezTo>
                      <a:pt x="15098" y="7502"/>
                      <a:pt x="14979" y="10526"/>
                      <a:pt x="15003" y="11920"/>
                    </a:cubicBezTo>
                    <a:cubicBezTo>
                      <a:pt x="15015" y="13324"/>
                      <a:pt x="15503" y="17242"/>
                      <a:pt x="14467" y="17313"/>
                    </a:cubicBezTo>
                    <a:cubicBezTo>
                      <a:pt x="14459" y="17314"/>
                      <a:pt x="14452" y="17314"/>
                      <a:pt x="14444" y="17314"/>
                    </a:cubicBezTo>
                    <a:cubicBezTo>
                      <a:pt x="13415" y="17314"/>
                      <a:pt x="12286" y="12507"/>
                      <a:pt x="11931" y="11479"/>
                    </a:cubicBezTo>
                    <a:cubicBezTo>
                      <a:pt x="11586" y="10443"/>
                      <a:pt x="11026" y="8205"/>
                      <a:pt x="10681" y="7312"/>
                    </a:cubicBezTo>
                    <a:cubicBezTo>
                      <a:pt x="10347" y="6478"/>
                      <a:pt x="9827" y="3042"/>
                      <a:pt x="8085" y="3042"/>
                    </a:cubicBezTo>
                    <a:cubicBezTo>
                      <a:pt x="7961" y="3042"/>
                      <a:pt x="7830" y="3060"/>
                      <a:pt x="7692" y="3097"/>
                    </a:cubicBezTo>
                    <a:cubicBezTo>
                      <a:pt x="5633" y="3657"/>
                      <a:pt x="6240" y="5669"/>
                      <a:pt x="6537" y="6895"/>
                    </a:cubicBezTo>
                    <a:cubicBezTo>
                      <a:pt x="6835" y="8110"/>
                      <a:pt x="7990" y="12658"/>
                      <a:pt x="8371" y="14432"/>
                    </a:cubicBezTo>
                    <a:cubicBezTo>
                      <a:pt x="8752" y="16206"/>
                      <a:pt x="10395" y="21885"/>
                      <a:pt x="9657" y="23873"/>
                    </a:cubicBezTo>
                    <a:cubicBezTo>
                      <a:pt x="9323" y="24772"/>
                      <a:pt x="9067" y="25126"/>
                      <a:pt x="8803" y="25126"/>
                    </a:cubicBezTo>
                    <a:cubicBezTo>
                      <a:pt x="8605" y="25126"/>
                      <a:pt x="8401" y="24928"/>
                      <a:pt x="8157" y="24612"/>
                    </a:cubicBezTo>
                    <a:lnTo>
                      <a:pt x="8145" y="24612"/>
                    </a:lnTo>
                    <a:cubicBezTo>
                      <a:pt x="8002" y="24409"/>
                      <a:pt x="7835" y="24183"/>
                      <a:pt x="7657" y="23921"/>
                    </a:cubicBezTo>
                    <a:cubicBezTo>
                      <a:pt x="7502" y="23707"/>
                      <a:pt x="7359" y="23469"/>
                      <a:pt x="7204" y="23230"/>
                    </a:cubicBezTo>
                    <a:cubicBezTo>
                      <a:pt x="6645" y="22349"/>
                      <a:pt x="6049" y="21290"/>
                      <a:pt x="5287" y="20421"/>
                    </a:cubicBezTo>
                    <a:cubicBezTo>
                      <a:pt x="5133" y="20230"/>
                      <a:pt x="4966" y="20051"/>
                      <a:pt x="4787" y="19897"/>
                    </a:cubicBezTo>
                    <a:cubicBezTo>
                      <a:pt x="4609" y="19730"/>
                      <a:pt x="4430" y="19575"/>
                      <a:pt x="4240" y="19444"/>
                    </a:cubicBezTo>
                    <a:cubicBezTo>
                      <a:pt x="4037" y="19301"/>
                      <a:pt x="3799" y="19147"/>
                      <a:pt x="3525" y="19016"/>
                    </a:cubicBezTo>
                    <a:cubicBezTo>
                      <a:pt x="3466" y="18980"/>
                      <a:pt x="3406" y="18956"/>
                      <a:pt x="3347" y="18920"/>
                    </a:cubicBezTo>
                    <a:cubicBezTo>
                      <a:pt x="2803" y="18663"/>
                      <a:pt x="2166" y="18454"/>
                      <a:pt x="1578" y="18454"/>
                    </a:cubicBezTo>
                    <a:cubicBezTo>
                      <a:pt x="1161" y="18454"/>
                      <a:pt x="769" y="18558"/>
                      <a:pt x="453" y="18825"/>
                    </a:cubicBezTo>
                    <a:cubicBezTo>
                      <a:pt x="132" y="19087"/>
                      <a:pt x="1" y="19313"/>
                      <a:pt x="13" y="19539"/>
                    </a:cubicBezTo>
                    <a:cubicBezTo>
                      <a:pt x="13" y="19587"/>
                      <a:pt x="25" y="19623"/>
                      <a:pt x="37" y="19670"/>
                    </a:cubicBezTo>
                    <a:cubicBezTo>
                      <a:pt x="49" y="19730"/>
                      <a:pt x="72" y="19801"/>
                      <a:pt x="108" y="19861"/>
                    </a:cubicBezTo>
                    <a:cubicBezTo>
                      <a:pt x="132" y="19909"/>
                      <a:pt x="156" y="19956"/>
                      <a:pt x="191" y="20004"/>
                    </a:cubicBezTo>
                    <a:cubicBezTo>
                      <a:pt x="203" y="20016"/>
                      <a:pt x="227" y="20040"/>
                      <a:pt x="239" y="20063"/>
                    </a:cubicBezTo>
                    <a:cubicBezTo>
                      <a:pt x="465" y="20385"/>
                      <a:pt x="822" y="20730"/>
                      <a:pt x="1096" y="21206"/>
                    </a:cubicBezTo>
                    <a:cubicBezTo>
                      <a:pt x="1584" y="22064"/>
                      <a:pt x="2537" y="24171"/>
                      <a:pt x="3311" y="25552"/>
                    </a:cubicBezTo>
                    <a:cubicBezTo>
                      <a:pt x="3370" y="25635"/>
                      <a:pt x="3418" y="25719"/>
                      <a:pt x="3466" y="25802"/>
                    </a:cubicBezTo>
                    <a:cubicBezTo>
                      <a:pt x="3525" y="25897"/>
                      <a:pt x="3585" y="25993"/>
                      <a:pt x="3632" y="26088"/>
                    </a:cubicBezTo>
                    <a:cubicBezTo>
                      <a:pt x="3739" y="26243"/>
                      <a:pt x="3835" y="26374"/>
                      <a:pt x="3918" y="26493"/>
                    </a:cubicBezTo>
                    <a:cubicBezTo>
                      <a:pt x="4001" y="26600"/>
                      <a:pt x="4073" y="26707"/>
                      <a:pt x="4144" y="26826"/>
                    </a:cubicBezTo>
                    <a:cubicBezTo>
                      <a:pt x="4180" y="26886"/>
                      <a:pt x="4216" y="26957"/>
                      <a:pt x="4251" y="27017"/>
                    </a:cubicBezTo>
                    <a:cubicBezTo>
                      <a:pt x="4287" y="27100"/>
                      <a:pt x="4323" y="27171"/>
                      <a:pt x="4359" y="27243"/>
                    </a:cubicBezTo>
                    <a:cubicBezTo>
                      <a:pt x="4454" y="27445"/>
                      <a:pt x="4537" y="27660"/>
                      <a:pt x="4609" y="27874"/>
                    </a:cubicBezTo>
                    <a:cubicBezTo>
                      <a:pt x="4632" y="27957"/>
                      <a:pt x="4668" y="28041"/>
                      <a:pt x="4692" y="28124"/>
                    </a:cubicBezTo>
                    <a:cubicBezTo>
                      <a:pt x="4847" y="28624"/>
                      <a:pt x="4978" y="29136"/>
                      <a:pt x="5109" y="29553"/>
                    </a:cubicBezTo>
                    <a:cubicBezTo>
                      <a:pt x="5180" y="29767"/>
                      <a:pt x="5252" y="29946"/>
                      <a:pt x="5323" y="30112"/>
                    </a:cubicBezTo>
                    <a:cubicBezTo>
                      <a:pt x="5740" y="30922"/>
                      <a:pt x="6383" y="31791"/>
                      <a:pt x="7026" y="32601"/>
                    </a:cubicBezTo>
                    <a:cubicBezTo>
                      <a:pt x="7121" y="32732"/>
                      <a:pt x="7216" y="32851"/>
                      <a:pt x="7311" y="32958"/>
                    </a:cubicBezTo>
                    <a:cubicBezTo>
                      <a:pt x="7442" y="33136"/>
                      <a:pt x="7585" y="33315"/>
                      <a:pt x="7728" y="33482"/>
                    </a:cubicBezTo>
                    <a:cubicBezTo>
                      <a:pt x="8097" y="33946"/>
                      <a:pt x="8431" y="34363"/>
                      <a:pt x="8669" y="34696"/>
                    </a:cubicBezTo>
                    <a:cubicBezTo>
                      <a:pt x="8764" y="34839"/>
                      <a:pt x="8883" y="34982"/>
                      <a:pt x="9014" y="35137"/>
                    </a:cubicBezTo>
                    <a:cubicBezTo>
                      <a:pt x="9109" y="35244"/>
                      <a:pt x="9204" y="35363"/>
                      <a:pt x="9312" y="35482"/>
                    </a:cubicBezTo>
                    <a:cubicBezTo>
                      <a:pt x="9383" y="35553"/>
                      <a:pt x="9454" y="35637"/>
                      <a:pt x="9538" y="35720"/>
                    </a:cubicBezTo>
                    <a:cubicBezTo>
                      <a:pt x="9609" y="35791"/>
                      <a:pt x="9681" y="35875"/>
                      <a:pt x="9764" y="35958"/>
                    </a:cubicBezTo>
                    <a:cubicBezTo>
                      <a:pt x="10574" y="36804"/>
                      <a:pt x="11479" y="37673"/>
                      <a:pt x="11717" y="38173"/>
                    </a:cubicBezTo>
                    <a:cubicBezTo>
                      <a:pt x="11800" y="38339"/>
                      <a:pt x="11871" y="38518"/>
                      <a:pt x="11931" y="38732"/>
                    </a:cubicBezTo>
                    <a:cubicBezTo>
                      <a:pt x="11943" y="38780"/>
                      <a:pt x="11967" y="38839"/>
                      <a:pt x="11979" y="38887"/>
                    </a:cubicBezTo>
                    <a:cubicBezTo>
                      <a:pt x="11991" y="38935"/>
                      <a:pt x="12002" y="38994"/>
                      <a:pt x="12014" y="39042"/>
                    </a:cubicBezTo>
                    <a:cubicBezTo>
                      <a:pt x="12026" y="39078"/>
                      <a:pt x="12038" y="39125"/>
                      <a:pt x="12050" y="39173"/>
                    </a:cubicBezTo>
                    <a:cubicBezTo>
                      <a:pt x="12062" y="39220"/>
                      <a:pt x="12074" y="39280"/>
                      <a:pt x="12086" y="39328"/>
                    </a:cubicBezTo>
                    <a:cubicBezTo>
                      <a:pt x="12098" y="39375"/>
                      <a:pt x="12110" y="39423"/>
                      <a:pt x="12121" y="39482"/>
                    </a:cubicBezTo>
                    <a:cubicBezTo>
                      <a:pt x="12121" y="39530"/>
                      <a:pt x="12133" y="39590"/>
                      <a:pt x="12145" y="39649"/>
                    </a:cubicBezTo>
                    <a:cubicBezTo>
                      <a:pt x="12157" y="39697"/>
                      <a:pt x="12169" y="39756"/>
                      <a:pt x="12181" y="39804"/>
                    </a:cubicBezTo>
                    <a:cubicBezTo>
                      <a:pt x="12181" y="39863"/>
                      <a:pt x="12193" y="39923"/>
                      <a:pt x="12205" y="39982"/>
                    </a:cubicBezTo>
                    <a:cubicBezTo>
                      <a:pt x="12217" y="40042"/>
                      <a:pt x="12217" y="40102"/>
                      <a:pt x="12229" y="40161"/>
                    </a:cubicBezTo>
                    <a:cubicBezTo>
                      <a:pt x="12241" y="40221"/>
                      <a:pt x="12241" y="40280"/>
                      <a:pt x="12252" y="40352"/>
                    </a:cubicBezTo>
                    <a:cubicBezTo>
                      <a:pt x="12264" y="40411"/>
                      <a:pt x="12264" y="40471"/>
                      <a:pt x="12276" y="40530"/>
                    </a:cubicBezTo>
                    <a:cubicBezTo>
                      <a:pt x="12288" y="40602"/>
                      <a:pt x="12288" y="40661"/>
                      <a:pt x="12300" y="40733"/>
                    </a:cubicBezTo>
                    <a:cubicBezTo>
                      <a:pt x="12300" y="40792"/>
                      <a:pt x="12312" y="40864"/>
                      <a:pt x="12312" y="40923"/>
                    </a:cubicBezTo>
                    <a:cubicBezTo>
                      <a:pt x="12324" y="40995"/>
                      <a:pt x="12336" y="41066"/>
                      <a:pt x="12336" y="41137"/>
                    </a:cubicBezTo>
                    <a:cubicBezTo>
                      <a:pt x="12348" y="41209"/>
                      <a:pt x="12348" y="41280"/>
                      <a:pt x="12348" y="41352"/>
                    </a:cubicBezTo>
                    <a:cubicBezTo>
                      <a:pt x="12360" y="41423"/>
                      <a:pt x="12360" y="41495"/>
                      <a:pt x="12372" y="41578"/>
                    </a:cubicBezTo>
                    <a:cubicBezTo>
                      <a:pt x="12372" y="41649"/>
                      <a:pt x="12383" y="41721"/>
                      <a:pt x="12383" y="41792"/>
                    </a:cubicBezTo>
                    <a:cubicBezTo>
                      <a:pt x="12383" y="41864"/>
                      <a:pt x="12395" y="41947"/>
                      <a:pt x="12395" y="42030"/>
                    </a:cubicBezTo>
                    <a:cubicBezTo>
                      <a:pt x="12395" y="42102"/>
                      <a:pt x="12407" y="42173"/>
                      <a:pt x="12407" y="42257"/>
                    </a:cubicBezTo>
                    <a:cubicBezTo>
                      <a:pt x="12407" y="42340"/>
                      <a:pt x="12419" y="42423"/>
                      <a:pt x="12419" y="42507"/>
                    </a:cubicBezTo>
                    <a:cubicBezTo>
                      <a:pt x="12419" y="42578"/>
                      <a:pt x="12419" y="42661"/>
                      <a:pt x="12431" y="42745"/>
                    </a:cubicBezTo>
                    <a:cubicBezTo>
                      <a:pt x="12431" y="42828"/>
                      <a:pt x="12431" y="42911"/>
                      <a:pt x="12431" y="43007"/>
                    </a:cubicBezTo>
                    <a:lnTo>
                      <a:pt x="12431" y="45519"/>
                    </a:lnTo>
                    <a:cubicBezTo>
                      <a:pt x="12431" y="45626"/>
                      <a:pt x="12443" y="45733"/>
                      <a:pt x="12431" y="45840"/>
                    </a:cubicBezTo>
                    <a:cubicBezTo>
                      <a:pt x="12431" y="45936"/>
                      <a:pt x="12431" y="46043"/>
                      <a:pt x="12431" y="46138"/>
                    </a:cubicBezTo>
                    <a:cubicBezTo>
                      <a:pt x="12431" y="46257"/>
                      <a:pt x="12431" y="46364"/>
                      <a:pt x="12431" y="46483"/>
                    </a:cubicBezTo>
                    <a:cubicBezTo>
                      <a:pt x="12431" y="46579"/>
                      <a:pt x="12419" y="46674"/>
                      <a:pt x="12419" y="46781"/>
                    </a:cubicBezTo>
                    <a:cubicBezTo>
                      <a:pt x="12419" y="46900"/>
                      <a:pt x="12419" y="47019"/>
                      <a:pt x="12419" y="47138"/>
                    </a:cubicBezTo>
                    <a:cubicBezTo>
                      <a:pt x="12407" y="47233"/>
                      <a:pt x="12407" y="47341"/>
                      <a:pt x="12407" y="47448"/>
                    </a:cubicBezTo>
                    <a:cubicBezTo>
                      <a:pt x="12395" y="47567"/>
                      <a:pt x="12395" y="47698"/>
                      <a:pt x="12395" y="47817"/>
                    </a:cubicBezTo>
                    <a:cubicBezTo>
                      <a:pt x="12395" y="47912"/>
                      <a:pt x="12383" y="48007"/>
                      <a:pt x="12383" y="48114"/>
                    </a:cubicBezTo>
                    <a:cubicBezTo>
                      <a:pt x="12383" y="48245"/>
                      <a:pt x="12372" y="48388"/>
                      <a:pt x="12372" y="48519"/>
                    </a:cubicBezTo>
                    <a:cubicBezTo>
                      <a:pt x="12372" y="48603"/>
                      <a:pt x="12360" y="48674"/>
                      <a:pt x="12360" y="48757"/>
                    </a:cubicBezTo>
                    <a:cubicBezTo>
                      <a:pt x="12348" y="49103"/>
                      <a:pt x="12336" y="49448"/>
                      <a:pt x="12312" y="49805"/>
                    </a:cubicBezTo>
                    <a:cubicBezTo>
                      <a:pt x="12312" y="49865"/>
                      <a:pt x="12312" y="49912"/>
                      <a:pt x="12312" y="49972"/>
                    </a:cubicBezTo>
                    <a:cubicBezTo>
                      <a:pt x="12300" y="50127"/>
                      <a:pt x="12288" y="50281"/>
                      <a:pt x="12288" y="50436"/>
                    </a:cubicBezTo>
                    <a:cubicBezTo>
                      <a:pt x="12276" y="50543"/>
                      <a:pt x="12276" y="50639"/>
                      <a:pt x="12276" y="50746"/>
                    </a:cubicBezTo>
                    <a:cubicBezTo>
                      <a:pt x="12264" y="50889"/>
                      <a:pt x="12252" y="51043"/>
                      <a:pt x="12252" y="51186"/>
                    </a:cubicBezTo>
                    <a:cubicBezTo>
                      <a:pt x="12241" y="51305"/>
                      <a:pt x="12241" y="51424"/>
                      <a:pt x="12229" y="51543"/>
                    </a:cubicBezTo>
                    <a:cubicBezTo>
                      <a:pt x="12229" y="51698"/>
                      <a:pt x="12217" y="51853"/>
                      <a:pt x="12205" y="52008"/>
                    </a:cubicBezTo>
                    <a:cubicBezTo>
                      <a:pt x="12205" y="52127"/>
                      <a:pt x="12193" y="52234"/>
                      <a:pt x="12193" y="52353"/>
                    </a:cubicBezTo>
                    <a:cubicBezTo>
                      <a:pt x="12181" y="52508"/>
                      <a:pt x="12169" y="52663"/>
                      <a:pt x="12169" y="52817"/>
                    </a:cubicBezTo>
                    <a:cubicBezTo>
                      <a:pt x="12157" y="52948"/>
                      <a:pt x="12145" y="53067"/>
                      <a:pt x="12145" y="53198"/>
                    </a:cubicBezTo>
                    <a:cubicBezTo>
                      <a:pt x="12133" y="53353"/>
                      <a:pt x="12121" y="53508"/>
                      <a:pt x="12121" y="53663"/>
                    </a:cubicBezTo>
                    <a:cubicBezTo>
                      <a:pt x="12110" y="53794"/>
                      <a:pt x="12098" y="53925"/>
                      <a:pt x="12098" y="54056"/>
                    </a:cubicBezTo>
                    <a:cubicBezTo>
                      <a:pt x="12086" y="54210"/>
                      <a:pt x="12074" y="54377"/>
                      <a:pt x="12062" y="54544"/>
                    </a:cubicBezTo>
                    <a:cubicBezTo>
                      <a:pt x="12062" y="54675"/>
                      <a:pt x="12050" y="54806"/>
                      <a:pt x="12038" y="54949"/>
                    </a:cubicBezTo>
                    <a:cubicBezTo>
                      <a:pt x="12026" y="55103"/>
                      <a:pt x="12026" y="55258"/>
                      <a:pt x="12014" y="55425"/>
                    </a:cubicBezTo>
                    <a:cubicBezTo>
                      <a:pt x="12002" y="55568"/>
                      <a:pt x="11991" y="55711"/>
                      <a:pt x="11991" y="55853"/>
                    </a:cubicBezTo>
                    <a:cubicBezTo>
                      <a:pt x="11979" y="56020"/>
                      <a:pt x="11967" y="56187"/>
                      <a:pt x="11955" y="56354"/>
                    </a:cubicBezTo>
                    <a:cubicBezTo>
                      <a:pt x="11943" y="56496"/>
                      <a:pt x="11943" y="56639"/>
                      <a:pt x="11931" y="56782"/>
                    </a:cubicBezTo>
                    <a:cubicBezTo>
                      <a:pt x="11919" y="56949"/>
                      <a:pt x="11907" y="57127"/>
                      <a:pt x="11895" y="57306"/>
                    </a:cubicBezTo>
                    <a:cubicBezTo>
                      <a:pt x="11883" y="57449"/>
                      <a:pt x="11883" y="57580"/>
                      <a:pt x="11871" y="57723"/>
                    </a:cubicBezTo>
                    <a:cubicBezTo>
                      <a:pt x="11860" y="57901"/>
                      <a:pt x="11848" y="58092"/>
                      <a:pt x="11836" y="58270"/>
                    </a:cubicBezTo>
                    <a:cubicBezTo>
                      <a:pt x="11824" y="58413"/>
                      <a:pt x="11812" y="58556"/>
                      <a:pt x="11812" y="58699"/>
                    </a:cubicBezTo>
                    <a:cubicBezTo>
                      <a:pt x="11788" y="58878"/>
                      <a:pt x="11776" y="59068"/>
                      <a:pt x="11764" y="59259"/>
                    </a:cubicBezTo>
                    <a:cubicBezTo>
                      <a:pt x="11764" y="59402"/>
                      <a:pt x="11752" y="59556"/>
                      <a:pt x="11740" y="59723"/>
                    </a:cubicBezTo>
                    <a:cubicBezTo>
                      <a:pt x="11729" y="59890"/>
                      <a:pt x="11717" y="60068"/>
                      <a:pt x="11705" y="60247"/>
                    </a:cubicBezTo>
                    <a:cubicBezTo>
                      <a:pt x="11693" y="60414"/>
                      <a:pt x="11681" y="60580"/>
                      <a:pt x="11669" y="60747"/>
                    </a:cubicBezTo>
                    <a:cubicBezTo>
                      <a:pt x="11657" y="60937"/>
                      <a:pt x="11645" y="61116"/>
                      <a:pt x="11633" y="61295"/>
                    </a:cubicBezTo>
                    <a:cubicBezTo>
                      <a:pt x="11621" y="61449"/>
                      <a:pt x="11610" y="61604"/>
                      <a:pt x="11610" y="61759"/>
                    </a:cubicBezTo>
                    <a:cubicBezTo>
                      <a:pt x="11586" y="61961"/>
                      <a:pt x="11574" y="62176"/>
                      <a:pt x="11562" y="62378"/>
                    </a:cubicBezTo>
                    <a:cubicBezTo>
                      <a:pt x="11550" y="62497"/>
                      <a:pt x="11550" y="62616"/>
                      <a:pt x="11538" y="62735"/>
                    </a:cubicBezTo>
                    <a:cubicBezTo>
                      <a:pt x="11526" y="62997"/>
                      <a:pt x="11502" y="63259"/>
                      <a:pt x="11490" y="63521"/>
                    </a:cubicBezTo>
                    <a:cubicBezTo>
                      <a:pt x="11490" y="63533"/>
                      <a:pt x="11479" y="63557"/>
                      <a:pt x="11479" y="63581"/>
                    </a:cubicBezTo>
                    <a:cubicBezTo>
                      <a:pt x="11443" y="64081"/>
                      <a:pt x="11419" y="64605"/>
                      <a:pt x="11383" y="65117"/>
                    </a:cubicBezTo>
                    <a:cubicBezTo>
                      <a:pt x="11371" y="65283"/>
                      <a:pt x="11359" y="65438"/>
                      <a:pt x="11348" y="65605"/>
                    </a:cubicBezTo>
                    <a:cubicBezTo>
                      <a:pt x="11336" y="65736"/>
                      <a:pt x="11324" y="65879"/>
                      <a:pt x="11324" y="66021"/>
                    </a:cubicBezTo>
                    <a:cubicBezTo>
                      <a:pt x="11300" y="66271"/>
                      <a:pt x="11288" y="66510"/>
                      <a:pt x="11264" y="66771"/>
                    </a:cubicBezTo>
                    <a:cubicBezTo>
                      <a:pt x="11252" y="66926"/>
                      <a:pt x="11240" y="67081"/>
                      <a:pt x="11240" y="67248"/>
                    </a:cubicBezTo>
                    <a:cubicBezTo>
                      <a:pt x="11217" y="67474"/>
                      <a:pt x="11205" y="67688"/>
                      <a:pt x="11193" y="67914"/>
                    </a:cubicBezTo>
                    <a:cubicBezTo>
                      <a:pt x="11133" y="68712"/>
                      <a:pt x="11086" y="69510"/>
                      <a:pt x="11026" y="70331"/>
                    </a:cubicBezTo>
                    <a:cubicBezTo>
                      <a:pt x="11026" y="70355"/>
                      <a:pt x="11026" y="70367"/>
                      <a:pt x="11026" y="70391"/>
                    </a:cubicBezTo>
                    <a:cubicBezTo>
                      <a:pt x="11002" y="70772"/>
                      <a:pt x="10978" y="71165"/>
                      <a:pt x="10955" y="71546"/>
                    </a:cubicBezTo>
                    <a:cubicBezTo>
                      <a:pt x="10943" y="71713"/>
                      <a:pt x="10931" y="71879"/>
                      <a:pt x="10919" y="72046"/>
                    </a:cubicBezTo>
                    <a:cubicBezTo>
                      <a:pt x="10907" y="72296"/>
                      <a:pt x="10883" y="72546"/>
                      <a:pt x="10871" y="72808"/>
                    </a:cubicBezTo>
                    <a:cubicBezTo>
                      <a:pt x="10859" y="72987"/>
                      <a:pt x="10848" y="73165"/>
                      <a:pt x="10836" y="73344"/>
                    </a:cubicBezTo>
                    <a:cubicBezTo>
                      <a:pt x="10824" y="73594"/>
                      <a:pt x="10800" y="73832"/>
                      <a:pt x="10788" y="74082"/>
                    </a:cubicBezTo>
                    <a:cubicBezTo>
                      <a:pt x="10776" y="74284"/>
                      <a:pt x="10764" y="74475"/>
                      <a:pt x="10752" y="74665"/>
                    </a:cubicBezTo>
                    <a:cubicBezTo>
                      <a:pt x="10728" y="74903"/>
                      <a:pt x="10717" y="75142"/>
                      <a:pt x="10705" y="75380"/>
                    </a:cubicBezTo>
                    <a:cubicBezTo>
                      <a:pt x="10693" y="75594"/>
                      <a:pt x="10681" y="75796"/>
                      <a:pt x="10669" y="75999"/>
                    </a:cubicBezTo>
                    <a:cubicBezTo>
                      <a:pt x="10645" y="76237"/>
                      <a:pt x="10633" y="76475"/>
                      <a:pt x="10621" y="76701"/>
                    </a:cubicBezTo>
                    <a:cubicBezTo>
                      <a:pt x="10609" y="76916"/>
                      <a:pt x="10597" y="77130"/>
                      <a:pt x="10586" y="77344"/>
                    </a:cubicBezTo>
                    <a:cubicBezTo>
                      <a:pt x="10562" y="77582"/>
                      <a:pt x="10550" y="77820"/>
                      <a:pt x="10538" y="78059"/>
                    </a:cubicBezTo>
                    <a:cubicBezTo>
                      <a:pt x="10526" y="78273"/>
                      <a:pt x="10514" y="78487"/>
                      <a:pt x="10502" y="78702"/>
                    </a:cubicBezTo>
                    <a:cubicBezTo>
                      <a:pt x="10478" y="78940"/>
                      <a:pt x="10467" y="79190"/>
                      <a:pt x="10455" y="79428"/>
                    </a:cubicBezTo>
                    <a:cubicBezTo>
                      <a:pt x="10443" y="79654"/>
                      <a:pt x="10431" y="79868"/>
                      <a:pt x="10419" y="80095"/>
                    </a:cubicBezTo>
                    <a:cubicBezTo>
                      <a:pt x="10395" y="80333"/>
                      <a:pt x="10383" y="80571"/>
                      <a:pt x="10371" y="80821"/>
                    </a:cubicBezTo>
                    <a:cubicBezTo>
                      <a:pt x="10359" y="81047"/>
                      <a:pt x="10347" y="81273"/>
                      <a:pt x="10336" y="81499"/>
                    </a:cubicBezTo>
                    <a:cubicBezTo>
                      <a:pt x="10312" y="81750"/>
                      <a:pt x="10300" y="81988"/>
                      <a:pt x="10288" y="82250"/>
                    </a:cubicBezTo>
                    <a:cubicBezTo>
                      <a:pt x="10276" y="82464"/>
                      <a:pt x="10264" y="82690"/>
                      <a:pt x="10252" y="82916"/>
                    </a:cubicBezTo>
                    <a:cubicBezTo>
                      <a:pt x="10228" y="83166"/>
                      <a:pt x="10216" y="83428"/>
                      <a:pt x="10205" y="83678"/>
                    </a:cubicBezTo>
                    <a:cubicBezTo>
                      <a:pt x="10193" y="83916"/>
                      <a:pt x="10181" y="84143"/>
                      <a:pt x="10169" y="84381"/>
                    </a:cubicBezTo>
                    <a:cubicBezTo>
                      <a:pt x="10145" y="84631"/>
                      <a:pt x="9859" y="89274"/>
                      <a:pt x="9847" y="89524"/>
                    </a:cubicBezTo>
                    <a:cubicBezTo>
                      <a:pt x="9835" y="89762"/>
                      <a:pt x="9824" y="90001"/>
                      <a:pt x="9812" y="90251"/>
                    </a:cubicBezTo>
                    <a:cubicBezTo>
                      <a:pt x="9788" y="90501"/>
                      <a:pt x="9776" y="90763"/>
                      <a:pt x="9764" y="91024"/>
                    </a:cubicBezTo>
                    <a:cubicBezTo>
                      <a:pt x="9752" y="91263"/>
                      <a:pt x="9740" y="91501"/>
                      <a:pt x="9728" y="91739"/>
                    </a:cubicBezTo>
                    <a:cubicBezTo>
                      <a:pt x="9716" y="92001"/>
                      <a:pt x="9693" y="92263"/>
                      <a:pt x="9681" y="92537"/>
                    </a:cubicBezTo>
                    <a:cubicBezTo>
                      <a:pt x="9669" y="92775"/>
                      <a:pt x="9657" y="93013"/>
                      <a:pt x="9645" y="93251"/>
                    </a:cubicBezTo>
                    <a:cubicBezTo>
                      <a:pt x="9633" y="93525"/>
                      <a:pt x="9621" y="93799"/>
                      <a:pt x="9597" y="94072"/>
                    </a:cubicBezTo>
                    <a:cubicBezTo>
                      <a:pt x="9585" y="94311"/>
                      <a:pt x="9574" y="94549"/>
                      <a:pt x="9562" y="94787"/>
                    </a:cubicBezTo>
                    <a:cubicBezTo>
                      <a:pt x="9550" y="95061"/>
                      <a:pt x="9538" y="95335"/>
                      <a:pt x="9526" y="95608"/>
                    </a:cubicBezTo>
                    <a:cubicBezTo>
                      <a:pt x="9514" y="95858"/>
                      <a:pt x="9502" y="96108"/>
                      <a:pt x="9490" y="96358"/>
                    </a:cubicBezTo>
                    <a:cubicBezTo>
                      <a:pt x="9478" y="96632"/>
                      <a:pt x="9466" y="96918"/>
                      <a:pt x="9443" y="97192"/>
                    </a:cubicBezTo>
                    <a:cubicBezTo>
                      <a:pt x="9431" y="97442"/>
                      <a:pt x="9419" y="97692"/>
                      <a:pt x="9407" y="97942"/>
                    </a:cubicBezTo>
                    <a:cubicBezTo>
                      <a:pt x="9395" y="98240"/>
                      <a:pt x="9383" y="98537"/>
                      <a:pt x="9371" y="98835"/>
                    </a:cubicBezTo>
                    <a:cubicBezTo>
                      <a:pt x="9359" y="99073"/>
                      <a:pt x="9347" y="99299"/>
                      <a:pt x="9335" y="99537"/>
                    </a:cubicBezTo>
                    <a:cubicBezTo>
                      <a:pt x="9324" y="99859"/>
                      <a:pt x="9300" y="100180"/>
                      <a:pt x="9288" y="100514"/>
                    </a:cubicBezTo>
                    <a:cubicBezTo>
                      <a:pt x="9276" y="100728"/>
                      <a:pt x="9276" y="100942"/>
                      <a:pt x="9264" y="101169"/>
                    </a:cubicBezTo>
                    <a:cubicBezTo>
                      <a:pt x="9240" y="101514"/>
                      <a:pt x="9228" y="101859"/>
                      <a:pt x="9216" y="102216"/>
                    </a:cubicBezTo>
                    <a:cubicBezTo>
                      <a:pt x="9204" y="102419"/>
                      <a:pt x="9193" y="102621"/>
                      <a:pt x="9193" y="102824"/>
                    </a:cubicBezTo>
                    <a:cubicBezTo>
                      <a:pt x="9169" y="103371"/>
                      <a:pt x="9145" y="103931"/>
                      <a:pt x="9121" y="104490"/>
                    </a:cubicBezTo>
                    <a:lnTo>
                      <a:pt x="26730" y="104586"/>
                    </a:lnTo>
                    <a:cubicBezTo>
                      <a:pt x="26207" y="87036"/>
                      <a:pt x="25873" y="74296"/>
                      <a:pt x="25326" y="62128"/>
                    </a:cubicBezTo>
                    <a:cubicBezTo>
                      <a:pt x="24933" y="53472"/>
                      <a:pt x="24159" y="40185"/>
                      <a:pt x="24159" y="40125"/>
                    </a:cubicBezTo>
                    <a:cubicBezTo>
                      <a:pt x="24159" y="39328"/>
                      <a:pt x="24540" y="37899"/>
                      <a:pt x="24956" y="36875"/>
                    </a:cubicBezTo>
                    <a:cubicBezTo>
                      <a:pt x="25397" y="35768"/>
                      <a:pt x="26540" y="32720"/>
                      <a:pt x="26778" y="31422"/>
                    </a:cubicBezTo>
                    <a:cubicBezTo>
                      <a:pt x="27028" y="30124"/>
                      <a:pt x="27635" y="27433"/>
                      <a:pt x="27873" y="26457"/>
                    </a:cubicBezTo>
                    <a:cubicBezTo>
                      <a:pt x="28254" y="24993"/>
                      <a:pt x="28457" y="23349"/>
                      <a:pt x="28457" y="23349"/>
                    </a:cubicBezTo>
                    <a:cubicBezTo>
                      <a:pt x="28457" y="23349"/>
                      <a:pt x="30433" y="20087"/>
                      <a:pt x="31195" y="18992"/>
                    </a:cubicBezTo>
                    <a:cubicBezTo>
                      <a:pt x="31969" y="17885"/>
                      <a:pt x="33981" y="14956"/>
                      <a:pt x="34529" y="13610"/>
                    </a:cubicBezTo>
                    <a:cubicBezTo>
                      <a:pt x="35077" y="12277"/>
                      <a:pt x="34720" y="11336"/>
                      <a:pt x="34124" y="11038"/>
                    </a:cubicBezTo>
                    <a:cubicBezTo>
                      <a:pt x="33948" y="10956"/>
                      <a:pt x="33729" y="10898"/>
                      <a:pt x="33482" y="10898"/>
                    </a:cubicBezTo>
                    <a:cubicBezTo>
                      <a:pt x="32877" y="10898"/>
                      <a:pt x="32104" y="11244"/>
                      <a:pt x="31386" y="12420"/>
                    </a:cubicBezTo>
                    <a:cubicBezTo>
                      <a:pt x="30374" y="14075"/>
                      <a:pt x="28302" y="16968"/>
                      <a:pt x="27492" y="17980"/>
                    </a:cubicBezTo>
                    <a:cubicBezTo>
                      <a:pt x="26746" y="18888"/>
                      <a:pt x="25921" y="20151"/>
                      <a:pt x="25401" y="20151"/>
                    </a:cubicBezTo>
                    <a:cubicBezTo>
                      <a:pt x="25349" y="20151"/>
                      <a:pt x="25300" y="20138"/>
                      <a:pt x="25254" y="20111"/>
                    </a:cubicBezTo>
                    <a:cubicBezTo>
                      <a:pt x="24742" y="19825"/>
                      <a:pt x="24968" y="18063"/>
                      <a:pt x="25421" y="16765"/>
                    </a:cubicBezTo>
                    <a:cubicBezTo>
                      <a:pt x="25873" y="15468"/>
                      <a:pt x="26790" y="12372"/>
                      <a:pt x="27076" y="10884"/>
                    </a:cubicBezTo>
                    <a:cubicBezTo>
                      <a:pt x="27350" y="9395"/>
                      <a:pt x="28493" y="5931"/>
                      <a:pt x="28612" y="5192"/>
                    </a:cubicBezTo>
                    <a:cubicBezTo>
                      <a:pt x="28719" y="4442"/>
                      <a:pt x="28314" y="3645"/>
                      <a:pt x="27445" y="3299"/>
                    </a:cubicBezTo>
                    <a:cubicBezTo>
                      <a:pt x="27251" y="3223"/>
                      <a:pt x="27055" y="3181"/>
                      <a:pt x="26861" y="3181"/>
                    </a:cubicBezTo>
                    <a:cubicBezTo>
                      <a:pt x="26173" y="3181"/>
                      <a:pt x="25503" y="3707"/>
                      <a:pt x="24992" y="5109"/>
                    </a:cubicBezTo>
                    <a:cubicBezTo>
                      <a:pt x="24337" y="6907"/>
                      <a:pt x="23766" y="9324"/>
                      <a:pt x="23468" y="10384"/>
                    </a:cubicBezTo>
                    <a:cubicBezTo>
                      <a:pt x="23159" y="11455"/>
                      <a:pt x="21111" y="16896"/>
                      <a:pt x="20682" y="17634"/>
                    </a:cubicBezTo>
                    <a:cubicBezTo>
                      <a:pt x="20540" y="17885"/>
                      <a:pt x="20340" y="18000"/>
                      <a:pt x="20139" y="18000"/>
                    </a:cubicBezTo>
                    <a:cubicBezTo>
                      <a:pt x="19749" y="18000"/>
                      <a:pt x="19361" y="17568"/>
                      <a:pt x="19408" y="16861"/>
                    </a:cubicBezTo>
                    <a:cubicBezTo>
                      <a:pt x="19480" y="15789"/>
                      <a:pt x="19420" y="12348"/>
                      <a:pt x="19313" y="10848"/>
                    </a:cubicBezTo>
                    <a:cubicBezTo>
                      <a:pt x="19206" y="9360"/>
                      <a:pt x="19075" y="6705"/>
                      <a:pt x="19051" y="5728"/>
                    </a:cubicBezTo>
                    <a:cubicBezTo>
                      <a:pt x="19027" y="4740"/>
                      <a:pt x="19063" y="2466"/>
                      <a:pt x="19039" y="1859"/>
                    </a:cubicBezTo>
                    <a:cubicBezTo>
                      <a:pt x="19015" y="1252"/>
                      <a:pt x="18896" y="37"/>
                      <a:pt x="17408" y="1"/>
                    </a:cubicBezTo>
                    <a:cubicBezTo>
                      <a:pt x="17388" y="1"/>
                      <a:pt x="17369" y="1"/>
                      <a:pt x="17350"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444594" y="3800086"/>
                <a:ext cx="365352" cy="1042229"/>
              </a:xfrm>
              <a:custGeom>
                <a:avLst/>
                <a:gdLst/>
                <a:ahLst/>
                <a:cxnLst/>
                <a:rect l="l" t="t" r="r" b="b"/>
                <a:pathLst>
                  <a:path w="19813" h="56520" extrusionOk="0">
                    <a:moveTo>
                      <a:pt x="3835" y="1"/>
                    </a:moveTo>
                    <a:cubicBezTo>
                      <a:pt x="3835" y="1"/>
                      <a:pt x="346" y="49769"/>
                      <a:pt x="1" y="56317"/>
                    </a:cubicBezTo>
                    <a:lnTo>
                      <a:pt x="19813" y="56520"/>
                    </a:lnTo>
                    <a:cubicBezTo>
                      <a:pt x="19813" y="56520"/>
                      <a:pt x="18098" y="8633"/>
                      <a:pt x="17146" y="680"/>
                    </a:cubicBezTo>
                    <a:cubicBezTo>
                      <a:pt x="17146" y="680"/>
                      <a:pt x="15466" y="739"/>
                      <a:pt x="13258" y="739"/>
                    </a:cubicBezTo>
                    <a:cubicBezTo>
                      <a:pt x="10056" y="739"/>
                      <a:pt x="5744" y="614"/>
                      <a:pt x="3835"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512730" y="3788045"/>
                <a:ext cx="257717" cy="52425"/>
              </a:xfrm>
              <a:custGeom>
                <a:avLst/>
                <a:gdLst/>
                <a:ahLst/>
                <a:cxnLst/>
                <a:rect l="l" t="t" r="r" b="b"/>
                <a:pathLst>
                  <a:path w="13976" h="2843" extrusionOk="0">
                    <a:moveTo>
                      <a:pt x="609" y="0"/>
                    </a:moveTo>
                    <a:cubicBezTo>
                      <a:pt x="7" y="0"/>
                      <a:pt x="1" y="847"/>
                      <a:pt x="45" y="2023"/>
                    </a:cubicBezTo>
                    <a:cubicBezTo>
                      <a:pt x="45" y="2023"/>
                      <a:pt x="1819" y="2749"/>
                      <a:pt x="6486" y="2833"/>
                    </a:cubicBezTo>
                    <a:cubicBezTo>
                      <a:pt x="6813" y="2839"/>
                      <a:pt x="7130" y="2843"/>
                      <a:pt x="7436" y="2843"/>
                    </a:cubicBezTo>
                    <a:cubicBezTo>
                      <a:pt x="11488" y="2843"/>
                      <a:pt x="13630" y="2297"/>
                      <a:pt x="13630" y="2297"/>
                    </a:cubicBezTo>
                    <a:cubicBezTo>
                      <a:pt x="13630" y="2297"/>
                      <a:pt x="13976" y="219"/>
                      <a:pt x="13186" y="219"/>
                    </a:cubicBezTo>
                    <a:cubicBezTo>
                      <a:pt x="13160" y="219"/>
                      <a:pt x="13134" y="221"/>
                      <a:pt x="13106" y="225"/>
                    </a:cubicBezTo>
                    <a:cubicBezTo>
                      <a:pt x="12612" y="306"/>
                      <a:pt x="10294" y="710"/>
                      <a:pt x="7653" y="710"/>
                    </a:cubicBezTo>
                    <a:cubicBezTo>
                      <a:pt x="7172" y="710"/>
                      <a:pt x="6681" y="697"/>
                      <a:pt x="6188" y="666"/>
                    </a:cubicBezTo>
                    <a:cubicBezTo>
                      <a:pt x="3283" y="487"/>
                      <a:pt x="1580" y="213"/>
                      <a:pt x="795" y="23"/>
                    </a:cubicBezTo>
                    <a:cubicBezTo>
                      <a:pt x="727" y="8"/>
                      <a:pt x="666"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7"/>
            <p:cNvGrpSpPr/>
            <p:nvPr/>
          </p:nvGrpSpPr>
          <p:grpSpPr>
            <a:xfrm>
              <a:off x="4865760" y="2319225"/>
              <a:ext cx="748461" cy="2536053"/>
              <a:chOff x="4865760" y="2319225"/>
              <a:chExt cx="748461" cy="2536053"/>
            </a:xfrm>
          </p:grpSpPr>
          <p:sp>
            <p:nvSpPr>
              <p:cNvPr id="230" name="Google Shape;230;p27"/>
              <p:cNvSpPr/>
              <p:nvPr/>
            </p:nvSpPr>
            <p:spPr>
              <a:xfrm>
                <a:off x="4865760" y="2319225"/>
                <a:ext cx="748461" cy="2536053"/>
              </a:xfrm>
              <a:custGeom>
                <a:avLst/>
                <a:gdLst/>
                <a:ahLst/>
                <a:cxnLst/>
                <a:rect l="l" t="t" r="r" b="b"/>
                <a:pathLst>
                  <a:path w="40589" h="137530" extrusionOk="0">
                    <a:moveTo>
                      <a:pt x="19534" y="0"/>
                    </a:moveTo>
                    <a:cubicBezTo>
                      <a:pt x="19519" y="0"/>
                      <a:pt x="19505" y="0"/>
                      <a:pt x="19491" y="0"/>
                    </a:cubicBezTo>
                    <a:cubicBezTo>
                      <a:pt x="17752" y="24"/>
                      <a:pt x="17228" y="1608"/>
                      <a:pt x="17252" y="2917"/>
                    </a:cubicBezTo>
                    <a:cubicBezTo>
                      <a:pt x="17264" y="4215"/>
                      <a:pt x="17312" y="6335"/>
                      <a:pt x="17217" y="7585"/>
                    </a:cubicBezTo>
                    <a:cubicBezTo>
                      <a:pt x="17109" y="8835"/>
                      <a:pt x="17109" y="12371"/>
                      <a:pt x="17181" y="13990"/>
                    </a:cubicBezTo>
                    <a:cubicBezTo>
                      <a:pt x="17252" y="15621"/>
                      <a:pt x="17990" y="20181"/>
                      <a:pt x="16788" y="20301"/>
                    </a:cubicBezTo>
                    <a:cubicBezTo>
                      <a:pt x="16774" y="20302"/>
                      <a:pt x="16760" y="20303"/>
                      <a:pt x="16746" y="20303"/>
                    </a:cubicBezTo>
                    <a:cubicBezTo>
                      <a:pt x="15550" y="20303"/>
                      <a:pt x="14032" y="14786"/>
                      <a:pt x="13585" y="13609"/>
                    </a:cubicBezTo>
                    <a:cubicBezTo>
                      <a:pt x="13145" y="12419"/>
                      <a:pt x="12395" y="9823"/>
                      <a:pt x="11954" y="8799"/>
                    </a:cubicBezTo>
                    <a:cubicBezTo>
                      <a:pt x="11536" y="7852"/>
                      <a:pt x="10801" y="3931"/>
                      <a:pt x="8810" y="3931"/>
                    </a:cubicBezTo>
                    <a:cubicBezTo>
                      <a:pt x="8648" y="3931"/>
                      <a:pt x="8478" y="3957"/>
                      <a:pt x="8299" y="4013"/>
                    </a:cubicBezTo>
                    <a:cubicBezTo>
                      <a:pt x="5918" y="4751"/>
                      <a:pt x="6715" y="7073"/>
                      <a:pt x="7108" y="8478"/>
                    </a:cubicBezTo>
                    <a:cubicBezTo>
                      <a:pt x="7513" y="9883"/>
                      <a:pt x="9049" y="15133"/>
                      <a:pt x="9561" y="17193"/>
                    </a:cubicBezTo>
                    <a:cubicBezTo>
                      <a:pt x="10085" y="19253"/>
                      <a:pt x="12228" y="25789"/>
                      <a:pt x="11454" y="28135"/>
                    </a:cubicBezTo>
                    <a:cubicBezTo>
                      <a:pt x="11144" y="29040"/>
                      <a:pt x="10894" y="29492"/>
                      <a:pt x="10632" y="29611"/>
                    </a:cubicBezTo>
                    <a:cubicBezTo>
                      <a:pt x="10587" y="29634"/>
                      <a:pt x="10541" y="29644"/>
                      <a:pt x="10492" y="29644"/>
                    </a:cubicBezTo>
                    <a:cubicBezTo>
                      <a:pt x="10413" y="29644"/>
                      <a:pt x="10328" y="29615"/>
                      <a:pt x="10240" y="29564"/>
                    </a:cubicBezTo>
                    <a:cubicBezTo>
                      <a:pt x="10120" y="29492"/>
                      <a:pt x="10013" y="29385"/>
                      <a:pt x="9882" y="29254"/>
                    </a:cubicBezTo>
                    <a:cubicBezTo>
                      <a:pt x="9847" y="29218"/>
                      <a:pt x="9823" y="29183"/>
                      <a:pt x="9787" y="29147"/>
                    </a:cubicBezTo>
                    <a:cubicBezTo>
                      <a:pt x="9787" y="29147"/>
                      <a:pt x="9787" y="29147"/>
                      <a:pt x="9787" y="29135"/>
                    </a:cubicBezTo>
                    <a:cubicBezTo>
                      <a:pt x="9656" y="28992"/>
                      <a:pt x="9513" y="28802"/>
                      <a:pt x="9358" y="28599"/>
                    </a:cubicBezTo>
                    <a:cubicBezTo>
                      <a:pt x="9311" y="28540"/>
                      <a:pt x="9275" y="28492"/>
                      <a:pt x="9227" y="28432"/>
                    </a:cubicBezTo>
                    <a:cubicBezTo>
                      <a:pt x="9192" y="28385"/>
                      <a:pt x="9156" y="28325"/>
                      <a:pt x="9120" y="28278"/>
                    </a:cubicBezTo>
                    <a:cubicBezTo>
                      <a:pt x="8144" y="27004"/>
                      <a:pt x="7084" y="24992"/>
                      <a:pt x="5608" y="23706"/>
                    </a:cubicBezTo>
                    <a:cubicBezTo>
                      <a:pt x="5394" y="23527"/>
                      <a:pt x="5179" y="23349"/>
                      <a:pt x="4941" y="23206"/>
                    </a:cubicBezTo>
                    <a:cubicBezTo>
                      <a:pt x="4846" y="23134"/>
                      <a:pt x="4739" y="23075"/>
                      <a:pt x="4620" y="23003"/>
                    </a:cubicBezTo>
                    <a:cubicBezTo>
                      <a:pt x="4536" y="22956"/>
                      <a:pt x="4453" y="22908"/>
                      <a:pt x="4370" y="22860"/>
                    </a:cubicBezTo>
                    <a:cubicBezTo>
                      <a:pt x="4310" y="22837"/>
                      <a:pt x="4251" y="22813"/>
                      <a:pt x="4191" y="22777"/>
                    </a:cubicBezTo>
                    <a:cubicBezTo>
                      <a:pt x="3941" y="22658"/>
                      <a:pt x="3667" y="22539"/>
                      <a:pt x="3382" y="22444"/>
                    </a:cubicBezTo>
                    <a:cubicBezTo>
                      <a:pt x="3274" y="22396"/>
                      <a:pt x="3155" y="22360"/>
                      <a:pt x="3048" y="22336"/>
                    </a:cubicBezTo>
                    <a:cubicBezTo>
                      <a:pt x="2674" y="22228"/>
                      <a:pt x="2292" y="22161"/>
                      <a:pt x="1929" y="22161"/>
                    </a:cubicBezTo>
                    <a:cubicBezTo>
                      <a:pt x="1852" y="22161"/>
                      <a:pt x="1777" y="22164"/>
                      <a:pt x="1703" y="22170"/>
                    </a:cubicBezTo>
                    <a:cubicBezTo>
                      <a:pt x="1643" y="22170"/>
                      <a:pt x="1596" y="22182"/>
                      <a:pt x="1548" y="22182"/>
                    </a:cubicBezTo>
                    <a:cubicBezTo>
                      <a:pt x="1262" y="22229"/>
                      <a:pt x="988" y="22313"/>
                      <a:pt x="750" y="22467"/>
                    </a:cubicBezTo>
                    <a:cubicBezTo>
                      <a:pt x="667" y="22515"/>
                      <a:pt x="584" y="22575"/>
                      <a:pt x="512" y="22634"/>
                    </a:cubicBezTo>
                    <a:cubicBezTo>
                      <a:pt x="334" y="22801"/>
                      <a:pt x="203" y="22956"/>
                      <a:pt x="131" y="23087"/>
                    </a:cubicBezTo>
                    <a:cubicBezTo>
                      <a:pt x="60" y="23206"/>
                      <a:pt x="36" y="23313"/>
                      <a:pt x="36" y="23420"/>
                    </a:cubicBezTo>
                    <a:cubicBezTo>
                      <a:pt x="0" y="24015"/>
                      <a:pt x="810" y="24503"/>
                      <a:pt x="1369" y="25396"/>
                    </a:cubicBezTo>
                    <a:cubicBezTo>
                      <a:pt x="1441" y="25515"/>
                      <a:pt x="1524" y="25646"/>
                      <a:pt x="1607" y="25801"/>
                    </a:cubicBezTo>
                    <a:cubicBezTo>
                      <a:pt x="1631" y="25861"/>
                      <a:pt x="1667" y="25908"/>
                      <a:pt x="1703" y="25968"/>
                    </a:cubicBezTo>
                    <a:cubicBezTo>
                      <a:pt x="1774" y="26111"/>
                      <a:pt x="1869" y="26266"/>
                      <a:pt x="1953" y="26432"/>
                    </a:cubicBezTo>
                    <a:cubicBezTo>
                      <a:pt x="1977" y="26480"/>
                      <a:pt x="2012" y="26527"/>
                      <a:pt x="2036" y="26575"/>
                    </a:cubicBezTo>
                    <a:cubicBezTo>
                      <a:pt x="2155" y="26801"/>
                      <a:pt x="2298" y="27063"/>
                      <a:pt x="2441" y="27325"/>
                    </a:cubicBezTo>
                    <a:cubicBezTo>
                      <a:pt x="2548" y="27540"/>
                      <a:pt x="2667" y="27766"/>
                      <a:pt x="2786" y="27980"/>
                    </a:cubicBezTo>
                    <a:cubicBezTo>
                      <a:pt x="3512" y="29337"/>
                      <a:pt x="4310" y="30766"/>
                      <a:pt x="4870" y="31433"/>
                    </a:cubicBezTo>
                    <a:cubicBezTo>
                      <a:pt x="5858" y="32612"/>
                      <a:pt x="6132" y="34624"/>
                      <a:pt x="6656" y="35588"/>
                    </a:cubicBezTo>
                    <a:cubicBezTo>
                      <a:pt x="7275" y="36695"/>
                      <a:pt x="8275" y="37898"/>
                      <a:pt x="9180" y="38946"/>
                    </a:cubicBezTo>
                    <a:cubicBezTo>
                      <a:pt x="9406" y="39208"/>
                      <a:pt x="9620" y="39458"/>
                      <a:pt x="9823" y="39684"/>
                    </a:cubicBezTo>
                    <a:cubicBezTo>
                      <a:pt x="9847" y="39720"/>
                      <a:pt x="9870" y="39743"/>
                      <a:pt x="9894" y="39767"/>
                    </a:cubicBezTo>
                    <a:cubicBezTo>
                      <a:pt x="10228" y="40160"/>
                      <a:pt x="10525" y="40505"/>
                      <a:pt x="10751" y="40803"/>
                    </a:cubicBezTo>
                    <a:cubicBezTo>
                      <a:pt x="10966" y="41089"/>
                      <a:pt x="11216" y="41410"/>
                      <a:pt x="11502" y="41756"/>
                    </a:cubicBezTo>
                    <a:cubicBezTo>
                      <a:pt x="11561" y="41827"/>
                      <a:pt x="11621" y="41898"/>
                      <a:pt x="11680" y="41970"/>
                    </a:cubicBezTo>
                    <a:cubicBezTo>
                      <a:pt x="11799" y="42113"/>
                      <a:pt x="11918" y="42256"/>
                      <a:pt x="12037" y="42398"/>
                    </a:cubicBezTo>
                    <a:cubicBezTo>
                      <a:pt x="12085" y="42458"/>
                      <a:pt x="12133" y="42506"/>
                      <a:pt x="12180" y="42565"/>
                    </a:cubicBezTo>
                    <a:cubicBezTo>
                      <a:pt x="12204" y="42589"/>
                      <a:pt x="12228" y="42625"/>
                      <a:pt x="12264" y="42660"/>
                    </a:cubicBezTo>
                    <a:cubicBezTo>
                      <a:pt x="12323" y="42732"/>
                      <a:pt x="12383" y="42791"/>
                      <a:pt x="12442" y="42863"/>
                    </a:cubicBezTo>
                    <a:cubicBezTo>
                      <a:pt x="12478" y="42910"/>
                      <a:pt x="12526" y="42958"/>
                      <a:pt x="12573" y="43006"/>
                    </a:cubicBezTo>
                    <a:cubicBezTo>
                      <a:pt x="12597" y="43041"/>
                      <a:pt x="12633" y="43077"/>
                      <a:pt x="12668" y="43125"/>
                    </a:cubicBezTo>
                    <a:cubicBezTo>
                      <a:pt x="12728" y="43184"/>
                      <a:pt x="12787" y="43244"/>
                      <a:pt x="12847" y="43303"/>
                    </a:cubicBezTo>
                    <a:cubicBezTo>
                      <a:pt x="12871" y="43339"/>
                      <a:pt x="12895" y="43375"/>
                      <a:pt x="12930" y="43399"/>
                    </a:cubicBezTo>
                    <a:cubicBezTo>
                      <a:pt x="12978" y="43458"/>
                      <a:pt x="13037" y="43518"/>
                      <a:pt x="13097" y="43577"/>
                    </a:cubicBezTo>
                    <a:cubicBezTo>
                      <a:pt x="13121" y="43601"/>
                      <a:pt x="13145" y="43625"/>
                      <a:pt x="13168" y="43649"/>
                    </a:cubicBezTo>
                    <a:cubicBezTo>
                      <a:pt x="13240" y="43720"/>
                      <a:pt x="13299" y="43792"/>
                      <a:pt x="13371" y="43863"/>
                    </a:cubicBezTo>
                    <a:cubicBezTo>
                      <a:pt x="13383" y="43875"/>
                      <a:pt x="13407" y="43887"/>
                      <a:pt x="13418" y="43911"/>
                    </a:cubicBezTo>
                    <a:cubicBezTo>
                      <a:pt x="13478" y="43958"/>
                      <a:pt x="13538" y="44018"/>
                      <a:pt x="13597" y="44077"/>
                    </a:cubicBezTo>
                    <a:cubicBezTo>
                      <a:pt x="13609" y="44089"/>
                      <a:pt x="13633" y="44101"/>
                      <a:pt x="13645" y="44113"/>
                    </a:cubicBezTo>
                    <a:cubicBezTo>
                      <a:pt x="13716" y="44184"/>
                      <a:pt x="13776" y="44232"/>
                      <a:pt x="13835" y="44292"/>
                    </a:cubicBezTo>
                    <a:cubicBezTo>
                      <a:pt x="13859" y="44303"/>
                      <a:pt x="13871" y="44315"/>
                      <a:pt x="13883" y="44327"/>
                    </a:cubicBezTo>
                    <a:cubicBezTo>
                      <a:pt x="13942" y="44375"/>
                      <a:pt x="14002" y="44423"/>
                      <a:pt x="14050" y="44470"/>
                    </a:cubicBezTo>
                    <a:cubicBezTo>
                      <a:pt x="14061" y="44470"/>
                      <a:pt x="14073" y="44482"/>
                      <a:pt x="14073" y="44482"/>
                    </a:cubicBezTo>
                    <a:cubicBezTo>
                      <a:pt x="14133" y="44530"/>
                      <a:pt x="14192" y="44565"/>
                      <a:pt x="14252" y="44601"/>
                    </a:cubicBezTo>
                    <a:cubicBezTo>
                      <a:pt x="14264" y="44613"/>
                      <a:pt x="14276" y="44625"/>
                      <a:pt x="14288" y="44637"/>
                    </a:cubicBezTo>
                    <a:cubicBezTo>
                      <a:pt x="14347" y="44661"/>
                      <a:pt x="14395" y="44696"/>
                      <a:pt x="14442" y="44720"/>
                    </a:cubicBezTo>
                    <a:cubicBezTo>
                      <a:pt x="15121" y="45054"/>
                      <a:pt x="14192" y="100644"/>
                      <a:pt x="14026" y="137529"/>
                    </a:cubicBezTo>
                    <a:lnTo>
                      <a:pt x="32099" y="137041"/>
                    </a:lnTo>
                    <a:cubicBezTo>
                      <a:pt x="30885" y="108669"/>
                      <a:pt x="29635" y="44554"/>
                      <a:pt x="29516" y="43458"/>
                    </a:cubicBezTo>
                    <a:cubicBezTo>
                      <a:pt x="29599" y="43137"/>
                      <a:pt x="29671" y="42827"/>
                      <a:pt x="29730" y="42672"/>
                    </a:cubicBezTo>
                    <a:cubicBezTo>
                      <a:pt x="30206" y="41363"/>
                      <a:pt x="31445" y="37755"/>
                      <a:pt x="31683" y="36231"/>
                    </a:cubicBezTo>
                    <a:cubicBezTo>
                      <a:pt x="31909" y="34707"/>
                      <a:pt x="32480" y="32397"/>
                      <a:pt x="32635" y="31242"/>
                    </a:cubicBezTo>
                    <a:cubicBezTo>
                      <a:pt x="32838" y="29659"/>
                      <a:pt x="33135" y="28599"/>
                      <a:pt x="33326" y="26766"/>
                    </a:cubicBezTo>
                    <a:cubicBezTo>
                      <a:pt x="33326" y="26766"/>
                      <a:pt x="35493" y="22872"/>
                      <a:pt x="36350" y="21563"/>
                    </a:cubicBezTo>
                    <a:cubicBezTo>
                      <a:pt x="37195" y="20241"/>
                      <a:pt x="39434" y="16741"/>
                      <a:pt x="40005" y="15157"/>
                    </a:cubicBezTo>
                    <a:cubicBezTo>
                      <a:pt x="40589" y="13574"/>
                      <a:pt x="40136" y="12490"/>
                      <a:pt x="39422" y="12180"/>
                    </a:cubicBezTo>
                    <a:cubicBezTo>
                      <a:pt x="39232" y="12094"/>
                      <a:pt x="38998" y="12036"/>
                      <a:pt x="38736" y="12036"/>
                    </a:cubicBezTo>
                    <a:cubicBezTo>
                      <a:pt x="38027" y="12036"/>
                      <a:pt x="37111" y="12461"/>
                      <a:pt x="36302" y="13895"/>
                    </a:cubicBezTo>
                    <a:cubicBezTo>
                      <a:pt x="35183" y="15871"/>
                      <a:pt x="32897" y="19324"/>
                      <a:pt x="31992" y="20527"/>
                    </a:cubicBezTo>
                    <a:cubicBezTo>
                      <a:pt x="31150" y="21642"/>
                      <a:pt x="30238" y="23159"/>
                      <a:pt x="29624" y="23159"/>
                    </a:cubicBezTo>
                    <a:cubicBezTo>
                      <a:pt x="29570" y="23159"/>
                      <a:pt x="29518" y="23148"/>
                      <a:pt x="29468" y="23122"/>
                    </a:cubicBezTo>
                    <a:cubicBezTo>
                      <a:pt x="28873" y="22801"/>
                      <a:pt x="29051" y="20729"/>
                      <a:pt x="29528" y="19205"/>
                    </a:cubicBezTo>
                    <a:cubicBezTo>
                      <a:pt x="29992" y="17681"/>
                      <a:pt x="30933" y="14026"/>
                      <a:pt x="31206" y="12288"/>
                    </a:cubicBezTo>
                    <a:cubicBezTo>
                      <a:pt x="31468" y="10549"/>
                      <a:pt x="32659" y="6454"/>
                      <a:pt x="32766" y="5584"/>
                    </a:cubicBezTo>
                    <a:cubicBezTo>
                      <a:pt x="32861" y="4715"/>
                      <a:pt x="32361" y="3798"/>
                      <a:pt x="31325" y="3429"/>
                    </a:cubicBezTo>
                    <a:cubicBezTo>
                      <a:pt x="31115" y="3354"/>
                      <a:pt x="30904" y="3313"/>
                      <a:pt x="30695" y="3313"/>
                    </a:cubicBezTo>
                    <a:cubicBezTo>
                      <a:pt x="29874" y="3313"/>
                      <a:pt x="29090" y="3946"/>
                      <a:pt x="28539" y="5644"/>
                    </a:cubicBezTo>
                    <a:cubicBezTo>
                      <a:pt x="27849" y="7763"/>
                      <a:pt x="27289" y="10597"/>
                      <a:pt x="26980" y="11859"/>
                    </a:cubicBezTo>
                    <a:cubicBezTo>
                      <a:pt x="26670" y="13109"/>
                      <a:pt x="24515" y="19550"/>
                      <a:pt x="24051" y="20420"/>
                    </a:cubicBezTo>
                    <a:cubicBezTo>
                      <a:pt x="23884" y="20729"/>
                      <a:pt x="23642" y="20871"/>
                      <a:pt x="23399" y="20871"/>
                    </a:cubicBezTo>
                    <a:cubicBezTo>
                      <a:pt x="22952" y="20871"/>
                      <a:pt x="22504" y="20386"/>
                      <a:pt x="22527" y="19574"/>
                    </a:cubicBezTo>
                    <a:cubicBezTo>
                      <a:pt x="22562" y="18324"/>
                      <a:pt x="22348" y="14312"/>
                      <a:pt x="22158" y="12573"/>
                    </a:cubicBezTo>
                    <a:cubicBezTo>
                      <a:pt x="21967" y="10835"/>
                      <a:pt x="21717" y="7739"/>
                      <a:pt x="21646" y="6596"/>
                    </a:cubicBezTo>
                    <a:cubicBezTo>
                      <a:pt x="21574" y="5465"/>
                      <a:pt x="21527" y="2798"/>
                      <a:pt x="21467" y="2096"/>
                    </a:cubicBezTo>
                    <a:cubicBezTo>
                      <a:pt x="21408" y="1399"/>
                      <a:pt x="21232" y="0"/>
                      <a:pt x="19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106384" y="3453636"/>
                <a:ext cx="376545" cy="1400758"/>
              </a:xfrm>
              <a:custGeom>
                <a:avLst/>
                <a:gdLst/>
                <a:ahLst/>
                <a:cxnLst/>
                <a:rect l="l" t="t" r="r" b="b"/>
                <a:pathLst>
                  <a:path w="20420" h="75963" extrusionOk="0">
                    <a:moveTo>
                      <a:pt x="17907" y="1"/>
                    </a:moveTo>
                    <a:lnTo>
                      <a:pt x="560" y="1120"/>
                    </a:lnTo>
                    <a:cubicBezTo>
                      <a:pt x="0" y="5382"/>
                      <a:pt x="24" y="66878"/>
                      <a:pt x="155" y="75963"/>
                    </a:cubicBezTo>
                    <a:lnTo>
                      <a:pt x="20420" y="75593"/>
                    </a:lnTo>
                    <a:cubicBezTo>
                      <a:pt x="19789" y="64009"/>
                      <a:pt x="17907" y="1"/>
                      <a:pt x="17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079369" y="3365419"/>
                <a:ext cx="386005" cy="158031"/>
              </a:xfrm>
              <a:custGeom>
                <a:avLst/>
                <a:gdLst/>
                <a:ahLst/>
                <a:cxnLst/>
                <a:rect l="l" t="t" r="r" b="b"/>
                <a:pathLst>
                  <a:path w="20933" h="8570" extrusionOk="0">
                    <a:moveTo>
                      <a:pt x="18483" y="0"/>
                    </a:moveTo>
                    <a:cubicBezTo>
                      <a:pt x="18274" y="0"/>
                      <a:pt x="18044" y="27"/>
                      <a:pt x="17789" y="82"/>
                    </a:cubicBezTo>
                    <a:cubicBezTo>
                      <a:pt x="14538" y="796"/>
                      <a:pt x="13110" y="1046"/>
                      <a:pt x="7657" y="1142"/>
                    </a:cubicBezTo>
                    <a:cubicBezTo>
                      <a:pt x="7627" y="1142"/>
                      <a:pt x="7598" y="1142"/>
                      <a:pt x="7569" y="1142"/>
                    </a:cubicBezTo>
                    <a:cubicBezTo>
                      <a:pt x="6019" y="1142"/>
                      <a:pt x="3878" y="519"/>
                      <a:pt x="2402" y="519"/>
                    </a:cubicBezTo>
                    <a:cubicBezTo>
                      <a:pt x="1731" y="519"/>
                      <a:pt x="1197" y="648"/>
                      <a:pt x="918" y="1023"/>
                    </a:cubicBezTo>
                    <a:cubicBezTo>
                      <a:pt x="1" y="2249"/>
                      <a:pt x="846" y="6487"/>
                      <a:pt x="953" y="7892"/>
                    </a:cubicBezTo>
                    <a:cubicBezTo>
                      <a:pt x="993" y="8405"/>
                      <a:pt x="1644" y="8569"/>
                      <a:pt x="2560" y="8569"/>
                    </a:cubicBezTo>
                    <a:cubicBezTo>
                      <a:pt x="4152" y="8569"/>
                      <a:pt x="6542" y="8074"/>
                      <a:pt x="7895" y="8059"/>
                    </a:cubicBezTo>
                    <a:cubicBezTo>
                      <a:pt x="7941" y="8059"/>
                      <a:pt x="7987" y="8059"/>
                      <a:pt x="8035" y="8059"/>
                    </a:cubicBezTo>
                    <a:cubicBezTo>
                      <a:pt x="9413" y="8059"/>
                      <a:pt x="11490" y="8163"/>
                      <a:pt x="13452" y="8163"/>
                    </a:cubicBezTo>
                    <a:cubicBezTo>
                      <a:pt x="14568" y="8163"/>
                      <a:pt x="15647" y="8129"/>
                      <a:pt x="16539" y="8023"/>
                    </a:cubicBezTo>
                    <a:cubicBezTo>
                      <a:pt x="19039" y="7726"/>
                      <a:pt x="20932" y="7785"/>
                      <a:pt x="20611" y="5594"/>
                    </a:cubicBezTo>
                    <a:cubicBezTo>
                      <a:pt x="20314" y="3565"/>
                      <a:pt x="20918" y="0"/>
                      <a:pt x="18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7"/>
            <p:cNvGrpSpPr/>
            <p:nvPr/>
          </p:nvGrpSpPr>
          <p:grpSpPr>
            <a:xfrm>
              <a:off x="5543726" y="2945853"/>
              <a:ext cx="467878" cy="1890764"/>
              <a:chOff x="5543726" y="2945853"/>
              <a:chExt cx="467878" cy="1890764"/>
            </a:xfrm>
          </p:grpSpPr>
          <p:sp>
            <p:nvSpPr>
              <p:cNvPr id="234" name="Google Shape;234;p27"/>
              <p:cNvSpPr/>
              <p:nvPr/>
            </p:nvSpPr>
            <p:spPr>
              <a:xfrm>
                <a:off x="5624751" y="3134458"/>
                <a:ext cx="347115" cy="512319"/>
              </a:xfrm>
              <a:custGeom>
                <a:avLst/>
                <a:gdLst/>
                <a:ahLst/>
                <a:cxnLst/>
                <a:rect l="l" t="t" r="r" b="b"/>
                <a:pathLst>
                  <a:path w="18824" h="27783" extrusionOk="0">
                    <a:moveTo>
                      <a:pt x="6550" y="0"/>
                    </a:moveTo>
                    <a:cubicBezTo>
                      <a:pt x="6074" y="0"/>
                      <a:pt x="3886" y="5160"/>
                      <a:pt x="3388" y="5160"/>
                    </a:cubicBezTo>
                    <a:cubicBezTo>
                      <a:pt x="3353" y="5160"/>
                      <a:pt x="3327" y="5135"/>
                      <a:pt x="3310" y="5082"/>
                    </a:cubicBezTo>
                    <a:cubicBezTo>
                      <a:pt x="2060" y="4439"/>
                      <a:pt x="964" y="3999"/>
                      <a:pt x="0" y="3463"/>
                    </a:cubicBezTo>
                    <a:lnTo>
                      <a:pt x="0" y="3463"/>
                    </a:lnTo>
                    <a:cubicBezTo>
                      <a:pt x="0" y="3463"/>
                      <a:pt x="2107" y="6999"/>
                      <a:pt x="691" y="14321"/>
                    </a:cubicBezTo>
                    <a:cubicBezTo>
                      <a:pt x="1143" y="14941"/>
                      <a:pt x="1524" y="15417"/>
                      <a:pt x="1738" y="15583"/>
                    </a:cubicBezTo>
                    <a:cubicBezTo>
                      <a:pt x="2024" y="15822"/>
                      <a:pt x="1536" y="18703"/>
                      <a:pt x="476" y="26561"/>
                    </a:cubicBezTo>
                    <a:cubicBezTo>
                      <a:pt x="1544" y="26850"/>
                      <a:pt x="5252" y="27783"/>
                      <a:pt x="8901" y="27783"/>
                    </a:cubicBezTo>
                    <a:cubicBezTo>
                      <a:pt x="10214" y="27783"/>
                      <a:pt x="11520" y="27662"/>
                      <a:pt x="12692" y="27347"/>
                    </a:cubicBezTo>
                    <a:cubicBezTo>
                      <a:pt x="12716" y="22263"/>
                      <a:pt x="12716" y="18941"/>
                      <a:pt x="12752" y="18774"/>
                    </a:cubicBezTo>
                    <a:cubicBezTo>
                      <a:pt x="12906" y="18024"/>
                      <a:pt x="13347" y="16715"/>
                      <a:pt x="14014" y="15691"/>
                    </a:cubicBezTo>
                    <a:cubicBezTo>
                      <a:pt x="14680" y="14655"/>
                      <a:pt x="16431" y="11809"/>
                      <a:pt x="16966" y="10571"/>
                    </a:cubicBezTo>
                    <a:cubicBezTo>
                      <a:pt x="17990" y="8214"/>
                      <a:pt x="18538" y="6189"/>
                      <a:pt x="18824" y="4808"/>
                    </a:cubicBezTo>
                    <a:lnTo>
                      <a:pt x="18824" y="4808"/>
                    </a:lnTo>
                    <a:cubicBezTo>
                      <a:pt x="18657" y="5130"/>
                      <a:pt x="18264" y="5094"/>
                      <a:pt x="18098" y="5416"/>
                    </a:cubicBezTo>
                    <a:cubicBezTo>
                      <a:pt x="16947" y="7599"/>
                      <a:pt x="15453" y="9333"/>
                      <a:pt x="14276" y="9333"/>
                    </a:cubicBezTo>
                    <a:cubicBezTo>
                      <a:pt x="14272" y="9333"/>
                      <a:pt x="14268" y="9333"/>
                      <a:pt x="14264" y="9333"/>
                    </a:cubicBezTo>
                    <a:cubicBezTo>
                      <a:pt x="13430" y="9321"/>
                      <a:pt x="15300" y="4773"/>
                      <a:pt x="15347" y="3391"/>
                    </a:cubicBezTo>
                    <a:lnTo>
                      <a:pt x="15347" y="3391"/>
                    </a:lnTo>
                    <a:cubicBezTo>
                      <a:pt x="15204" y="3487"/>
                      <a:pt x="15042" y="3528"/>
                      <a:pt x="14864" y="3528"/>
                    </a:cubicBezTo>
                    <a:cubicBezTo>
                      <a:pt x="13698" y="3528"/>
                      <a:pt x="11890" y="1752"/>
                      <a:pt x="10882" y="1752"/>
                    </a:cubicBezTo>
                    <a:cubicBezTo>
                      <a:pt x="10698" y="1752"/>
                      <a:pt x="10540" y="1811"/>
                      <a:pt x="10418" y="1951"/>
                    </a:cubicBezTo>
                    <a:cubicBezTo>
                      <a:pt x="9720" y="2764"/>
                      <a:pt x="9227" y="3081"/>
                      <a:pt x="8844" y="3081"/>
                    </a:cubicBezTo>
                    <a:cubicBezTo>
                      <a:pt x="7913" y="3081"/>
                      <a:pt x="7625" y="1211"/>
                      <a:pt x="6596" y="22"/>
                    </a:cubicBezTo>
                    <a:cubicBezTo>
                      <a:pt x="6583" y="7"/>
                      <a:pt x="6568" y="0"/>
                      <a:pt x="6550"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39669" y="2945853"/>
                <a:ext cx="228140" cy="327107"/>
              </a:xfrm>
              <a:custGeom>
                <a:avLst/>
                <a:gdLst/>
                <a:ahLst/>
                <a:cxnLst/>
                <a:rect l="l" t="t" r="r" b="b"/>
                <a:pathLst>
                  <a:path w="12372" h="17739" extrusionOk="0">
                    <a:moveTo>
                      <a:pt x="4687" y="0"/>
                    </a:moveTo>
                    <a:cubicBezTo>
                      <a:pt x="2846" y="0"/>
                      <a:pt x="1964" y="1219"/>
                      <a:pt x="1715" y="1547"/>
                    </a:cubicBezTo>
                    <a:cubicBezTo>
                      <a:pt x="1668" y="1606"/>
                      <a:pt x="1632" y="1832"/>
                      <a:pt x="1584" y="2166"/>
                    </a:cubicBezTo>
                    <a:cubicBezTo>
                      <a:pt x="1429" y="3297"/>
                      <a:pt x="1251" y="5773"/>
                      <a:pt x="953" y="8369"/>
                    </a:cubicBezTo>
                    <a:cubicBezTo>
                      <a:pt x="810" y="9583"/>
                      <a:pt x="644" y="10822"/>
                      <a:pt x="453" y="11953"/>
                    </a:cubicBezTo>
                    <a:cubicBezTo>
                      <a:pt x="417" y="12155"/>
                      <a:pt x="382" y="12334"/>
                      <a:pt x="370" y="12512"/>
                    </a:cubicBezTo>
                    <a:cubicBezTo>
                      <a:pt x="1" y="13381"/>
                      <a:pt x="727" y="15429"/>
                      <a:pt x="727" y="15429"/>
                    </a:cubicBezTo>
                    <a:cubicBezTo>
                      <a:pt x="1135" y="16105"/>
                      <a:pt x="1782" y="16355"/>
                      <a:pt x="2421" y="16355"/>
                    </a:cubicBezTo>
                    <a:cubicBezTo>
                      <a:pt x="2751" y="16355"/>
                      <a:pt x="3078" y="16289"/>
                      <a:pt x="3370" y="16179"/>
                    </a:cubicBezTo>
                    <a:cubicBezTo>
                      <a:pt x="4585" y="15727"/>
                      <a:pt x="5478" y="13334"/>
                      <a:pt x="6073" y="10667"/>
                    </a:cubicBezTo>
                    <a:lnTo>
                      <a:pt x="6073" y="10667"/>
                    </a:lnTo>
                    <a:cubicBezTo>
                      <a:pt x="5954" y="11464"/>
                      <a:pt x="5823" y="12250"/>
                      <a:pt x="5680" y="12953"/>
                    </a:cubicBezTo>
                    <a:cubicBezTo>
                      <a:pt x="5489" y="13929"/>
                      <a:pt x="4632" y="15965"/>
                      <a:pt x="4799" y="16489"/>
                    </a:cubicBezTo>
                    <a:cubicBezTo>
                      <a:pt x="5085" y="17422"/>
                      <a:pt x="5799" y="17738"/>
                      <a:pt x="6512" y="17738"/>
                    </a:cubicBezTo>
                    <a:cubicBezTo>
                      <a:pt x="6808" y="17738"/>
                      <a:pt x="7105" y="17684"/>
                      <a:pt x="7371" y="17596"/>
                    </a:cubicBezTo>
                    <a:cubicBezTo>
                      <a:pt x="8621" y="17168"/>
                      <a:pt x="10359" y="13334"/>
                      <a:pt x="10859" y="10833"/>
                    </a:cubicBezTo>
                    <a:cubicBezTo>
                      <a:pt x="10943" y="10464"/>
                      <a:pt x="11014" y="10095"/>
                      <a:pt x="11085" y="9726"/>
                    </a:cubicBezTo>
                    <a:cubicBezTo>
                      <a:pt x="11502" y="7619"/>
                      <a:pt x="12371" y="3392"/>
                      <a:pt x="12288" y="2987"/>
                    </a:cubicBezTo>
                    <a:cubicBezTo>
                      <a:pt x="12205" y="2523"/>
                      <a:pt x="11990" y="1320"/>
                      <a:pt x="10192" y="1213"/>
                    </a:cubicBezTo>
                    <a:cubicBezTo>
                      <a:pt x="10086" y="1207"/>
                      <a:pt x="9983" y="1204"/>
                      <a:pt x="9883" y="1204"/>
                    </a:cubicBezTo>
                    <a:cubicBezTo>
                      <a:pt x="8844" y="1204"/>
                      <a:pt x="8106" y="1522"/>
                      <a:pt x="7704" y="1761"/>
                    </a:cubicBezTo>
                    <a:cubicBezTo>
                      <a:pt x="7704" y="1761"/>
                      <a:pt x="7457" y="2322"/>
                      <a:pt x="7387" y="2322"/>
                    </a:cubicBezTo>
                    <a:cubicBezTo>
                      <a:pt x="7379" y="2322"/>
                      <a:pt x="7373" y="2314"/>
                      <a:pt x="7371" y="2297"/>
                    </a:cubicBezTo>
                    <a:cubicBezTo>
                      <a:pt x="7323" y="1868"/>
                      <a:pt x="7037" y="165"/>
                      <a:pt x="4989" y="11"/>
                    </a:cubicBezTo>
                    <a:cubicBezTo>
                      <a:pt x="4886" y="3"/>
                      <a:pt x="4785" y="0"/>
                      <a:pt x="4687"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543726" y="3469457"/>
                <a:ext cx="333967" cy="1367160"/>
              </a:xfrm>
              <a:custGeom>
                <a:avLst/>
                <a:gdLst/>
                <a:ahLst/>
                <a:cxnLst/>
                <a:rect l="l" t="t" r="r" b="b"/>
                <a:pathLst>
                  <a:path w="18111" h="74141" extrusionOk="0">
                    <a:moveTo>
                      <a:pt x="5227" y="0"/>
                    </a:moveTo>
                    <a:cubicBezTo>
                      <a:pt x="4716" y="3143"/>
                      <a:pt x="1" y="73926"/>
                      <a:pt x="1" y="73926"/>
                    </a:cubicBezTo>
                    <a:lnTo>
                      <a:pt x="1679" y="74140"/>
                    </a:lnTo>
                    <a:lnTo>
                      <a:pt x="17253" y="73700"/>
                    </a:lnTo>
                    <a:cubicBezTo>
                      <a:pt x="17467" y="66663"/>
                      <a:pt x="18110" y="775"/>
                      <a:pt x="18110" y="774"/>
                    </a:cubicBezTo>
                    <a:lnTo>
                      <a:pt x="18110" y="774"/>
                    </a:lnTo>
                    <a:cubicBezTo>
                      <a:pt x="17991" y="810"/>
                      <a:pt x="17860" y="834"/>
                      <a:pt x="17741" y="869"/>
                    </a:cubicBezTo>
                    <a:cubicBezTo>
                      <a:pt x="16569" y="1184"/>
                      <a:pt x="15263" y="1305"/>
                      <a:pt x="13950" y="1305"/>
                    </a:cubicBezTo>
                    <a:cubicBezTo>
                      <a:pt x="10302" y="1305"/>
                      <a:pt x="6596" y="372"/>
                      <a:pt x="5537" y="83"/>
                    </a:cubicBezTo>
                    <a:cubicBezTo>
                      <a:pt x="5335" y="24"/>
                      <a:pt x="5227" y="0"/>
                      <a:pt x="5227" y="0"/>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628697" y="3459795"/>
                <a:ext cx="252278" cy="107376"/>
              </a:xfrm>
              <a:custGeom>
                <a:avLst/>
                <a:gdLst/>
                <a:ahLst/>
                <a:cxnLst/>
                <a:rect l="l" t="t" r="r" b="b"/>
                <a:pathLst>
                  <a:path w="13681" h="5823" extrusionOk="0">
                    <a:moveTo>
                      <a:pt x="477" y="0"/>
                    </a:moveTo>
                    <a:cubicBezTo>
                      <a:pt x="405" y="560"/>
                      <a:pt x="238" y="2262"/>
                      <a:pt x="0" y="4775"/>
                    </a:cubicBezTo>
                    <a:lnTo>
                      <a:pt x="13645" y="5822"/>
                    </a:lnTo>
                    <a:cubicBezTo>
                      <a:pt x="13681" y="3417"/>
                      <a:pt x="13645" y="953"/>
                      <a:pt x="13645" y="953"/>
                    </a:cubicBezTo>
                    <a:cubicBezTo>
                      <a:pt x="13526" y="1000"/>
                      <a:pt x="13407" y="1036"/>
                      <a:pt x="13276" y="1084"/>
                    </a:cubicBezTo>
                    <a:cubicBezTo>
                      <a:pt x="12081" y="1470"/>
                      <a:pt x="10749" y="1619"/>
                      <a:pt x="9408" y="1619"/>
                    </a:cubicBezTo>
                    <a:cubicBezTo>
                      <a:pt x="5674" y="1619"/>
                      <a:pt x="1873" y="467"/>
                      <a:pt x="786" y="107"/>
                    </a:cubicBezTo>
                    <a:cubicBezTo>
                      <a:pt x="596" y="36"/>
                      <a:pt x="477" y="0"/>
                      <a:pt x="477"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781933" y="3010873"/>
                <a:ext cx="229670" cy="309091"/>
              </a:xfrm>
              <a:custGeom>
                <a:avLst/>
                <a:gdLst/>
                <a:ahLst/>
                <a:cxnLst/>
                <a:rect l="l" t="t" r="r" b="b"/>
                <a:pathLst>
                  <a:path w="12455" h="16762" extrusionOk="0">
                    <a:moveTo>
                      <a:pt x="179" y="10771"/>
                    </a:moveTo>
                    <a:cubicBezTo>
                      <a:pt x="175" y="10775"/>
                      <a:pt x="171" y="10779"/>
                      <a:pt x="168" y="10784"/>
                    </a:cubicBezTo>
                    <a:cubicBezTo>
                      <a:pt x="175" y="10777"/>
                      <a:pt x="177" y="10774"/>
                      <a:pt x="179" y="10771"/>
                    </a:cubicBezTo>
                    <a:close/>
                    <a:moveTo>
                      <a:pt x="6699" y="0"/>
                    </a:moveTo>
                    <a:cubicBezTo>
                      <a:pt x="5735" y="0"/>
                      <a:pt x="5062" y="519"/>
                      <a:pt x="4835" y="688"/>
                    </a:cubicBezTo>
                    <a:cubicBezTo>
                      <a:pt x="4787" y="735"/>
                      <a:pt x="4680" y="926"/>
                      <a:pt x="4549" y="1235"/>
                    </a:cubicBezTo>
                    <a:cubicBezTo>
                      <a:pt x="4085" y="2247"/>
                      <a:pt x="3204" y="4533"/>
                      <a:pt x="2180" y="6879"/>
                    </a:cubicBezTo>
                    <a:cubicBezTo>
                      <a:pt x="1715" y="7974"/>
                      <a:pt x="1203" y="9093"/>
                      <a:pt x="703" y="10093"/>
                    </a:cubicBezTo>
                    <a:cubicBezTo>
                      <a:pt x="620" y="10272"/>
                      <a:pt x="537" y="10427"/>
                      <a:pt x="465" y="10594"/>
                    </a:cubicBezTo>
                    <a:cubicBezTo>
                      <a:pt x="430" y="10570"/>
                      <a:pt x="382" y="10546"/>
                      <a:pt x="334" y="10534"/>
                    </a:cubicBezTo>
                    <a:cubicBezTo>
                      <a:pt x="287" y="10605"/>
                      <a:pt x="239" y="10689"/>
                      <a:pt x="180" y="10760"/>
                    </a:cubicBezTo>
                    <a:cubicBezTo>
                      <a:pt x="180" y="10765"/>
                      <a:pt x="180" y="10768"/>
                      <a:pt x="179" y="10771"/>
                    </a:cubicBezTo>
                    <a:lnTo>
                      <a:pt x="179" y="10771"/>
                    </a:lnTo>
                    <a:cubicBezTo>
                      <a:pt x="259" y="10673"/>
                      <a:pt x="296" y="10635"/>
                      <a:pt x="304" y="10635"/>
                    </a:cubicBezTo>
                    <a:cubicBezTo>
                      <a:pt x="323" y="10635"/>
                      <a:pt x="201" y="10821"/>
                      <a:pt x="96" y="10975"/>
                    </a:cubicBezTo>
                    <a:cubicBezTo>
                      <a:pt x="60" y="11070"/>
                      <a:pt x="25" y="11165"/>
                      <a:pt x="13" y="11236"/>
                    </a:cubicBezTo>
                    <a:cubicBezTo>
                      <a:pt x="13" y="11284"/>
                      <a:pt x="13" y="11332"/>
                      <a:pt x="13" y="11391"/>
                    </a:cubicBezTo>
                    <a:cubicBezTo>
                      <a:pt x="1" y="11725"/>
                      <a:pt x="13" y="12058"/>
                      <a:pt x="1" y="12391"/>
                    </a:cubicBezTo>
                    <a:cubicBezTo>
                      <a:pt x="1" y="12796"/>
                      <a:pt x="430" y="13534"/>
                      <a:pt x="394" y="13927"/>
                    </a:cubicBezTo>
                    <a:cubicBezTo>
                      <a:pt x="652" y="14995"/>
                      <a:pt x="1558" y="15404"/>
                      <a:pt x="2337" y="15404"/>
                    </a:cubicBezTo>
                    <a:cubicBezTo>
                      <a:pt x="2348" y="15404"/>
                      <a:pt x="2359" y="15404"/>
                      <a:pt x="2370" y="15404"/>
                    </a:cubicBezTo>
                    <a:cubicBezTo>
                      <a:pt x="3537" y="15380"/>
                      <a:pt x="4525" y="13058"/>
                      <a:pt x="5811" y="10736"/>
                    </a:cubicBezTo>
                    <a:lnTo>
                      <a:pt x="5811" y="10736"/>
                    </a:lnTo>
                    <a:cubicBezTo>
                      <a:pt x="5478" y="11463"/>
                      <a:pt x="5133" y="12153"/>
                      <a:pt x="4811" y="12772"/>
                    </a:cubicBezTo>
                    <a:cubicBezTo>
                      <a:pt x="4359" y="13630"/>
                      <a:pt x="4168" y="14320"/>
                      <a:pt x="4144" y="14868"/>
                    </a:cubicBezTo>
                    <a:cubicBezTo>
                      <a:pt x="4097" y="16249"/>
                      <a:pt x="5144" y="16749"/>
                      <a:pt x="5978" y="16761"/>
                    </a:cubicBezTo>
                    <a:cubicBezTo>
                      <a:pt x="5981" y="16761"/>
                      <a:pt x="5985" y="16761"/>
                      <a:pt x="5988" y="16761"/>
                    </a:cubicBezTo>
                    <a:cubicBezTo>
                      <a:pt x="7165" y="16761"/>
                      <a:pt x="8636" y="14671"/>
                      <a:pt x="9788" y="12487"/>
                    </a:cubicBezTo>
                    <a:cubicBezTo>
                      <a:pt x="9966" y="12165"/>
                      <a:pt x="10133" y="11832"/>
                      <a:pt x="10300" y="11510"/>
                    </a:cubicBezTo>
                    <a:cubicBezTo>
                      <a:pt x="11276" y="9665"/>
                      <a:pt x="12157" y="7927"/>
                      <a:pt x="12217" y="7522"/>
                    </a:cubicBezTo>
                    <a:cubicBezTo>
                      <a:pt x="12276" y="7057"/>
                      <a:pt x="12455" y="5855"/>
                      <a:pt x="10967" y="5152"/>
                    </a:cubicBezTo>
                    <a:cubicBezTo>
                      <a:pt x="10356" y="4862"/>
                      <a:pt x="9806" y="4777"/>
                      <a:pt x="9372" y="4777"/>
                    </a:cubicBezTo>
                    <a:cubicBezTo>
                      <a:pt x="9112" y="4777"/>
                      <a:pt x="8893" y="4807"/>
                      <a:pt x="8728" y="4843"/>
                    </a:cubicBezTo>
                    <a:cubicBezTo>
                      <a:pt x="9097" y="4021"/>
                      <a:pt x="9347" y="3438"/>
                      <a:pt x="9383" y="3271"/>
                    </a:cubicBezTo>
                    <a:cubicBezTo>
                      <a:pt x="9466" y="2855"/>
                      <a:pt x="9716" y="1152"/>
                      <a:pt x="8038" y="330"/>
                    </a:cubicBezTo>
                    <a:cubicBezTo>
                      <a:pt x="7549" y="89"/>
                      <a:pt x="7099" y="0"/>
                      <a:pt x="6699"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548557" y="3112201"/>
                <a:ext cx="257109" cy="286355"/>
              </a:xfrm>
              <a:custGeom>
                <a:avLst/>
                <a:gdLst/>
                <a:ahLst/>
                <a:cxnLst/>
                <a:rect l="l" t="t" r="r" b="b"/>
                <a:pathLst>
                  <a:path w="13943" h="15529" extrusionOk="0">
                    <a:moveTo>
                      <a:pt x="4502" y="0"/>
                    </a:moveTo>
                    <a:cubicBezTo>
                      <a:pt x="4251" y="0"/>
                      <a:pt x="4013" y="25"/>
                      <a:pt x="3751" y="50"/>
                    </a:cubicBezTo>
                    <a:cubicBezTo>
                      <a:pt x="2715" y="157"/>
                      <a:pt x="1608" y="396"/>
                      <a:pt x="703" y="3205"/>
                    </a:cubicBezTo>
                    <a:cubicBezTo>
                      <a:pt x="1" y="5384"/>
                      <a:pt x="894" y="8956"/>
                      <a:pt x="1977" y="11385"/>
                    </a:cubicBezTo>
                    <a:cubicBezTo>
                      <a:pt x="3191" y="14112"/>
                      <a:pt x="4823" y="15528"/>
                      <a:pt x="4823" y="15528"/>
                    </a:cubicBezTo>
                    <a:cubicBezTo>
                      <a:pt x="10168" y="9992"/>
                      <a:pt x="4692" y="5444"/>
                      <a:pt x="4692" y="5444"/>
                    </a:cubicBezTo>
                    <a:lnTo>
                      <a:pt x="4692" y="5444"/>
                    </a:lnTo>
                    <a:cubicBezTo>
                      <a:pt x="5668" y="5980"/>
                      <a:pt x="6394" y="6575"/>
                      <a:pt x="7644" y="7218"/>
                    </a:cubicBezTo>
                    <a:cubicBezTo>
                      <a:pt x="8406" y="7611"/>
                      <a:pt x="9204" y="7932"/>
                      <a:pt x="10014" y="8063"/>
                    </a:cubicBezTo>
                    <a:cubicBezTo>
                      <a:pt x="10323" y="8111"/>
                      <a:pt x="10698" y="8144"/>
                      <a:pt x="11097" y="8144"/>
                    </a:cubicBezTo>
                    <a:cubicBezTo>
                      <a:pt x="11496" y="8144"/>
                      <a:pt x="11919" y="8111"/>
                      <a:pt x="12324" y="8027"/>
                    </a:cubicBezTo>
                    <a:cubicBezTo>
                      <a:pt x="12324" y="8027"/>
                      <a:pt x="13478" y="7837"/>
                      <a:pt x="13705" y="6480"/>
                    </a:cubicBezTo>
                    <a:cubicBezTo>
                      <a:pt x="13943" y="5122"/>
                      <a:pt x="13586" y="5718"/>
                      <a:pt x="13490" y="5349"/>
                    </a:cubicBezTo>
                    <a:cubicBezTo>
                      <a:pt x="13359" y="5265"/>
                      <a:pt x="13240" y="5182"/>
                      <a:pt x="13121" y="5099"/>
                    </a:cubicBezTo>
                    <a:cubicBezTo>
                      <a:pt x="12871" y="4979"/>
                      <a:pt x="12597" y="4849"/>
                      <a:pt x="12335" y="4670"/>
                    </a:cubicBezTo>
                    <a:cubicBezTo>
                      <a:pt x="11526" y="4134"/>
                      <a:pt x="9883" y="2801"/>
                      <a:pt x="8490" y="1789"/>
                    </a:cubicBezTo>
                    <a:cubicBezTo>
                      <a:pt x="7835" y="1300"/>
                      <a:pt x="7228" y="896"/>
                      <a:pt x="6787" y="681"/>
                    </a:cubicBezTo>
                    <a:cubicBezTo>
                      <a:pt x="6359" y="467"/>
                      <a:pt x="6001" y="312"/>
                      <a:pt x="5692" y="205"/>
                    </a:cubicBezTo>
                    <a:cubicBezTo>
                      <a:pt x="5211" y="47"/>
                      <a:pt x="4844" y="0"/>
                      <a:pt x="4502"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7"/>
            <p:cNvGrpSpPr/>
            <p:nvPr/>
          </p:nvGrpSpPr>
          <p:grpSpPr>
            <a:xfrm>
              <a:off x="5783925" y="2104713"/>
              <a:ext cx="850988" cy="2739797"/>
              <a:chOff x="5783925" y="2104713"/>
              <a:chExt cx="850988" cy="2739797"/>
            </a:xfrm>
          </p:grpSpPr>
          <p:sp>
            <p:nvSpPr>
              <p:cNvPr id="241" name="Google Shape;241;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7"/>
            <p:cNvGrpSpPr/>
            <p:nvPr/>
          </p:nvGrpSpPr>
          <p:grpSpPr>
            <a:xfrm>
              <a:off x="7881291" y="2555423"/>
              <a:ext cx="558123" cy="2280751"/>
              <a:chOff x="7881291" y="2555423"/>
              <a:chExt cx="558123" cy="2280751"/>
            </a:xfrm>
          </p:grpSpPr>
          <p:sp>
            <p:nvSpPr>
              <p:cNvPr id="248" name="Google Shape;248;p27"/>
              <p:cNvSpPr/>
              <p:nvPr/>
            </p:nvSpPr>
            <p:spPr>
              <a:xfrm>
                <a:off x="7977234" y="2785407"/>
                <a:ext cx="426831" cy="628491"/>
              </a:xfrm>
              <a:custGeom>
                <a:avLst/>
                <a:gdLst/>
                <a:ahLst/>
                <a:cxnLst/>
                <a:rect l="l" t="t" r="r" b="b"/>
                <a:pathLst>
                  <a:path w="23147" h="34083" extrusionOk="0">
                    <a:moveTo>
                      <a:pt x="7420" y="1"/>
                    </a:moveTo>
                    <a:cubicBezTo>
                      <a:pt x="6861" y="1"/>
                      <a:pt x="5038" y="7408"/>
                      <a:pt x="4478" y="7408"/>
                    </a:cubicBezTo>
                    <a:cubicBezTo>
                      <a:pt x="4446" y="7408"/>
                      <a:pt x="4417" y="7383"/>
                      <a:pt x="4394" y="7331"/>
                    </a:cubicBezTo>
                    <a:cubicBezTo>
                      <a:pt x="2775" y="6688"/>
                      <a:pt x="1274" y="6271"/>
                      <a:pt x="1" y="5747"/>
                    </a:cubicBezTo>
                    <a:lnTo>
                      <a:pt x="1" y="5747"/>
                    </a:lnTo>
                    <a:cubicBezTo>
                      <a:pt x="1" y="5747"/>
                      <a:pt x="905" y="7712"/>
                      <a:pt x="2036" y="18403"/>
                    </a:cubicBezTo>
                    <a:cubicBezTo>
                      <a:pt x="2668" y="19094"/>
                      <a:pt x="3203" y="19642"/>
                      <a:pt x="3489" y="19820"/>
                    </a:cubicBezTo>
                    <a:cubicBezTo>
                      <a:pt x="3870" y="20070"/>
                      <a:pt x="3644" y="23690"/>
                      <a:pt x="3358" y="33500"/>
                    </a:cubicBezTo>
                    <a:cubicBezTo>
                      <a:pt x="4363" y="33665"/>
                      <a:pt x="7251" y="34082"/>
                      <a:pt x="10529" y="34082"/>
                    </a:cubicBezTo>
                    <a:cubicBezTo>
                      <a:pt x="13193" y="34082"/>
                      <a:pt x="16115" y="33806"/>
                      <a:pt x="18491" y="32893"/>
                    </a:cubicBezTo>
                    <a:cubicBezTo>
                      <a:pt x="17860" y="26631"/>
                      <a:pt x="17443" y="22535"/>
                      <a:pt x="17467" y="22332"/>
                    </a:cubicBezTo>
                    <a:cubicBezTo>
                      <a:pt x="17562" y="21392"/>
                      <a:pt x="17931" y="19713"/>
                      <a:pt x="18622" y="18368"/>
                    </a:cubicBezTo>
                    <a:cubicBezTo>
                      <a:pt x="19312" y="17010"/>
                      <a:pt x="21098" y="13284"/>
                      <a:pt x="21598" y="11688"/>
                    </a:cubicBezTo>
                    <a:cubicBezTo>
                      <a:pt x="22551" y="8652"/>
                      <a:pt x="22968" y="6092"/>
                      <a:pt x="23146" y="4354"/>
                    </a:cubicBezTo>
                    <a:lnTo>
                      <a:pt x="23146" y="4354"/>
                    </a:lnTo>
                    <a:cubicBezTo>
                      <a:pt x="23108" y="4450"/>
                      <a:pt x="23046" y="4483"/>
                      <a:pt x="22971" y="4483"/>
                    </a:cubicBezTo>
                    <a:cubicBezTo>
                      <a:pt x="22794" y="4483"/>
                      <a:pt x="22546" y="4296"/>
                      <a:pt x="22369" y="4296"/>
                    </a:cubicBezTo>
                    <a:cubicBezTo>
                      <a:pt x="22294" y="4296"/>
                      <a:pt x="22232" y="4330"/>
                      <a:pt x="22194" y="4425"/>
                    </a:cubicBezTo>
                    <a:cubicBezTo>
                      <a:pt x="21051" y="7271"/>
                      <a:pt x="19503" y="10045"/>
                      <a:pt x="18050" y="10176"/>
                    </a:cubicBezTo>
                    <a:cubicBezTo>
                      <a:pt x="18042" y="10177"/>
                      <a:pt x="18033" y="10177"/>
                      <a:pt x="18024" y="10177"/>
                    </a:cubicBezTo>
                    <a:cubicBezTo>
                      <a:pt x="17045" y="10177"/>
                      <a:pt x="18788" y="4744"/>
                      <a:pt x="18670" y="3056"/>
                    </a:cubicBezTo>
                    <a:lnTo>
                      <a:pt x="18670" y="3056"/>
                    </a:lnTo>
                    <a:cubicBezTo>
                      <a:pt x="18468" y="3222"/>
                      <a:pt x="18218" y="3292"/>
                      <a:pt x="17935" y="3292"/>
                    </a:cubicBezTo>
                    <a:cubicBezTo>
                      <a:pt x="16534" y="3292"/>
                      <a:pt x="14318" y="1600"/>
                      <a:pt x="13096" y="1600"/>
                    </a:cubicBezTo>
                    <a:cubicBezTo>
                      <a:pt x="12814" y="1600"/>
                      <a:pt x="12584" y="1690"/>
                      <a:pt x="12431" y="1913"/>
                    </a:cubicBezTo>
                    <a:cubicBezTo>
                      <a:pt x="11626" y="3072"/>
                      <a:pt x="11036" y="3512"/>
                      <a:pt x="10544" y="3512"/>
                    </a:cubicBezTo>
                    <a:cubicBezTo>
                      <a:pt x="9450" y="3512"/>
                      <a:pt x="8846" y="1327"/>
                      <a:pt x="7466" y="20"/>
                    </a:cubicBezTo>
                    <a:cubicBezTo>
                      <a:pt x="7452" y="7"/>
                      <a:pt x="7436" y="1"/>
                      <a:pt x="7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7991064" y="2555423"/>
                <a:ext cx="256888" cy="399115"/>
              </a:xfrm>
              <a:custGeom>
                <a:avLst/>
                <a:gdLst/>
                <a:ahLst/>
                <a:cxnLst/>
                <a:rect l="l" t="t" r="r" b="b"/>
                <a:pathLst>
                  <a:path w="13931" h="21644" extrusionOk="0">
                    <a:moveTo>
                      <a:pt x="4555" y="0"/>
                    </a:moveTo>
                    <a:cubicBezTo>
                      <a:pt x="4506" y="0"/>
                      <a:pt x="4456" y="1"/>
                      <a:pt x="4406" y="3"/>
                    </a:cubicBezTo>
                    <a:cubicBezTo>
                      <a:pt x="1870" y="74"/>
                      <a:pt x="846" y="1836"/>
                      <a:pt x="584" y="2300"/>
                    </a:cubicBezTo>
                    <a:cubicBezTo>
                      <a:pt x="536" y="2384"/>
                      <a:pt x="513" y="2658"/>
                      <a:pt x="489" y="3086"/>
                    </a:cubicBezTo>
                    <a:cubicBezTo>
                      <a:pt x="453" y="4503"/>
                      <a:pt x="548" y="7575"/>
                      <a:pt x="513" y="10813"/>
                    </a:cubicBezTo>
                    <a:cubicBezTo>
                      <a:pt x="501" y="12314"/>
                      <a:pt x="453" y="13861"/>
                      <a:pt x="358" y="15290"/>
                    </a:cubicBezTo>
                    <a:cubicBezTo>
                      <a:pt x="346" y="15528"/>
                      <a:pt x="334" y="15766"/>
                      <a:pt x="322" y="15981"/>
                    </a:cubicBezTo>
                    <a:cubicBezTo>
                      <a:pt x="1" y="17100"/>
                      <a:pt x="1156" y="19541"/>
                      <a:pt x="1156" y="19541"/>
                    </a:cubicBezTo>
                    <a:cubicBezTo>
                      <a:pt x="1666" y="20215"/>
                      <a:pt x="2352" y="20468"/>
                      <a:pt x="3037" y="20468"/>
                    </a:cubicBezTo>
                    <a:cubicBezTo>
                      <a:pt x="3550" y="20468"/>
                      <a:pt x="4063" y="20326"/>
                      <a:pt x="4501" y="20112"/>
                    </a:cubicBezTo>
                    <a:cubicBezTo>
                      <a:pt x="5942" y="19410"/>
                      <a:pt x="6740" y="16326"/>
                      <a:pt x="7121" y="12980"/>
                    </a:cubicBezTo>
                    <a:lnTo>
                      <a:pt x="7121" y="12980"/>
                    </a:lnTo>
                    <a:cubicBezTo>
                      <a:pt x="7073" y="13980"/>
                      <a:pt x="7013" y="14969"/>
                      <a:pt x="6930" y="15850"/>
                    </a:cubicBezTo>
                    <a:cubicBezTo>
                      <a:pt x="6823" y="17076"/>
                      <a:pt x="6037" y="19684"/>
                      <a:pt x="6299" y="20315"/>
                    </a:cubicBezTo>
                    <a:cubicBezTo>
                      <a:pt x="6724" y="21299"/>
                      <a:pt x="7495" y="21643"/>
                      <a:pt x="8275" y="21643"/>
                    </a:cubicBezTo>
                    <a:cubicBezTo>
                      <a:pt x="8740" y="21643"/>
                      <a:pt x="9209" y="21521"/>
                      <a:pt x="9609" y="21338"/>
                    </a:cubicBezTo>
                    <a:cubicBezTo>
                      <a:pt x="11097" y="20660"/>
                      <a:pt x="12740" y="15707"/>
                      <a:pt x="13038" y="12564"/>
                    </a:cubicBezTo>
                    <a:cubicBezTo>
                      <a:pt x="13086" y="12099"/>
                      <a:pt x="13133" y="11635"/>
                      <a:pt x="13169" y="11171"/>
                    </a:cubicBezTo>
                    <a:cubicBezTo>
                      <a:pt x="13419" y="8515"/>
                      <a:pt x="13931" y="3205"/>
                      <a:pt x="13788" y="2717"/>
                    </a:cubicBezTo>
                    <a:cubicBezTo>
                      <a:pt x="13627" y="2175"/>
                      <a:pt x="13231" y="796"/>
                      <a:pt x="11184" y="796"/>
                    </a:cubicBezTo>
                    <a:cubicBezTo>
                      <a:pt x="11117" y="796"/>
                      <a:pt x="11048" y="797"/>
                      <a:pt x="10978" y="800"/>
                    </a:cubicBezTo>
                    <a:cubicBezTo>
                      <a:pt x="9490" y="872"/>
                      <a:pt x="8490" y="1419"/>
                      <a:pt x="7990" y="1788"/>
                    </a:cubicBezTo>
                    <a:cubicBezTo>
                      <a:pt x="7990" y="1788"/>
                      <a:pt x="7748" y="2532"/>
                      <a:pt x="7665" y="2532"/>
                    </a:cubicBezTo>
                    <a:cubicBezTo>
                      <a:pt x="7656" y="2532"/>
                      <a:pt x="7649" y="2523"/>
                      <a:pt x="7644" y="2503"/>
                    </a:cubicBezTo>
                    <a:cubicBezTo>
                      <a:pt x="7528" y="1989"/>
                      <a:pt x="6976" y="0"/>
                      <a:pt x="4555"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8002700" y="3198518"/>
                <a:ext cx="430334" cy="1637656"/>
              </a:xfrm>
              <a:custGeom>
                <a:avLst/>
                <a:gdLst/>
                <a:ahLst/>
                <a:cxnLst/>
                <a:rect l="l" t="t" r="r" b="b"/>
                <a:pathLst>
                  <a:path w="23337" h="88810" extrusionOk="0">
                    <a:moveTo>
                      <a:pt x="17289" y="1"/>
                    </a:moveTo>
                    <a:cubicBezTo>
                      <a:pt x="17146" y="60"/>
                      <a:pt x="16991" y="120"/>
                      <a:pt x="16848" y="179"/>
                    </a:cubicBezTo>
                    <a:cubicBezTo>
                      <a:pt x="14479" y="1084"/>
                      <a:pt x="11567" y="1359"/>
                      <a:pt x="8909" y="1359"/>
                    </a:cubicBezTo>
                    <a:cubicBezTo>
                      <a:pt x="5622" y="1359"/>
                      <a:pt x="2722" y="939"/>
                      <a:pt x="1715" y="775"/>
                    </a:cubicBezTo>
                    <a:cubicBezTo>
                      <a:pt x="1465" y="739"/>
                      <a:pt x="1322" y="715"/>
                      <a:pt x="1322" y="715"/>
                    </a:cubicBezTo>
                    <a:cubicBezTo>
                      <a:pt x="1096" y="4644"/>
                      <a:pt x="1" y="88774"/>
                      <a:pt x="1" y="88774"/>
                    </a:cubicBezTo>
                    <a:lnTo>
                      <a:pt x="2084" y="88809"/>
                    </a:lnTo>
                    <a:lnTo>
                      <a:pt x="23337" y="88202"/>
                    </a:lnTo>
                    <a:cubicBezTo>
                      <a:pt x="22706" y="79511"/>
                      <a:pt x="17289" y="1"/>
                      <a:pt x="17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8010610" y="3189298"/>
                <a:ext cx="337249" cy="121649"/>
              </a:xfrm>
              <a:custGeom>
                <a:avLst/>
                <a:gdLst/>
                <a:ahLst/>
                <a:cxnLst/>
                <a:rect l="l" t="t" r="r" b="b"/>
                <a:pathLst>
                  <a:path w="18289" h="6597" extrusionOk="0">
                    <a:moveTo>
                      <a:pt x="17669" y="1"/>
                    </a:moveTo>
                    <a:cubicBezTo>
                      <a:pt x="17502" y="72"/>
                      <a:pt x="17348" y="144"/>
                      <a:pt x="17181" y="203"/>
                    </a:cubicBezTo>
                    <a:cubicBezTo>
                      <a:pt x="14706" y="1238"/>
                      <a:pt x="11688" y="1563"/>
                      <a:pt x="8877" y="1563"/>
                    </a:cubicBezTo>
                    <a:cubicBezTo>
                      <a:pt x="5062" y="1563"/>
                      <a:pt x="1630" y="965"/>
                      <a:pt x="465" y="739"/>
                    </a:cubicBezTo>
                    <a:cubicBezTo>
                      <a:pt x="191" y="679"/>
                      <a:pt x="36" y="644"/>
                      <a:pt x="36" y="644"/>
                    </a:cubicBezTo>
                    <a:cubicBezTo>
                      <a:pt x="0" y="1346"/>
                      <a:pt x="0" y="3477"/>
                      <a:pt x="12" y="6597"/>
                    </a:cubicBezTo>
                    <a:lnTo>
                      <a:pt x="18288" y="5990"/>
                    </a:lnTo>
                    <a:cubicBezTo>
                      <a:pt x="18026" y="3013"/>
                      <a:pt x="17669" y="1"/>
                      <a:pt x="17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8169563" y="2612292"/>
                <a:ext cx="269851" cy="382943"/>
              </a:xfrm>
              <a:custGeom>
                <a:avLst/>
                <a:gdLst/>
                <a:ahLst/>
                <a:cxnLst/>
                <a:rect l="l" t="t" r="r" b="b"/>
                <a:pathLst>
                  <a:path w="14634" h="20767" extrusionOk="0">
                    <a:moveTo>
                      <a:pt x="7148" y="0"/>
                    </a:moveTo>
                    <a:cubicBezTo>
                      <a:pt x="5757" y="0"/>
                      <a:pt x="4873" y="851"/>
                      <a:pt x="4596" y="1110"/>
                    </a:cubicBezTo>
                    <a:cubicBezTo>
                      <a:pt x="4537" y="1169"/>
                      <a:pt x="4430" y="1419"/>
                      <a:pt x="4299" y="1824"/>
                    </a:cubicBezTo>
                    <a:cubicBezTo>
                      <a:pt x="3858" y="3134"/>
                      <a:pt x="3072" y="6051"/>
                      <a:pt x="2120" y="9075"/>
                    </a:cubicBezTo>
                    <a:cubicBezTo>
                      <a:pt x="1679" y="10492"/>
                      <a:pt x="1203" y="11920"/>
                      <a:pt x="715" y="13230"/>
                    </a:cubicBezTo>
                    <a:cubicBezTo>
                      <a:pt x="631" y="13456"/>
                      <a:pt x="548" y="13659"/>
                      <a:pt x="489" y="13873"/>
                    </a:cubicBezTo>
                    <a:cubicBezTo>
                      <a:pt x="429" y="13849"/>
                      <a:pt x="369" y="13837"/>
                      <a:pt x="322" y="13813"/>
                    </a:cubicBezTo>
                    <a:cubicBezTo>
                      <a:pt x="262" y="13909"/>
                      <a:pt x="215" y="14016"/>
                      <a:pt x="155" y="14111"/>
                    </a:cubicBezTo>
                    <a:cubicBezTo>
                      <a:pt x="155" y="14123"/>
                      <a:pt x="143" y="14135"/>
                      <a:pt x="143" y="14147"/>
                    </a:cubicBezTo>
                    <a:cubicBezTo>
                      <a:pt x="236" y="14003"/>
                      <a:pt x="278" y="13947"/>
                      <a:pt x="286" y="13947"/>
                    </a:cubicBezTo>
                    <a:lnTo>
                      <a:pt x="286" y="13947"/>
                    </a:lnTo>
                    <a:cubicBezTo>
                      <a:pt x="302" y="13947"/>
                      <a:pt x="176" y="14188"/>
                      <a:pt x="72" y="14397"/>
                    </a:cubicBezTo>
                    <a:cubicBezTo>
                      <a:pt x="48" y="14504"/>
                      <a:pt x="12" y="14635"/>
                      <a:pt x="0" y="14718"/>
                    </a:cubicBezTo>
                    <a:cubicBezTo>
                      <a:pt x="12" y="14778"/>
                      <a:pt x="12" y="14837"/>
                      <a:pt x="24" y="14909"/>
                    </a:cubicBezTo>
                    <a:cubicBezTo>
                      <a:pt x="60" y="15326"/>
                      <a:pt x="108" y="15730"/>
                      <a:pt x="143" y="16147"/>
                    </a:cubicBezTo>
                    <a:cubicBezTo>
                      <a:pt x="191" y="16647"/>
                      <a:pt x="822" y="17504"/>
                      <a:pt x="822" y="17981"/>
                    </a:cubicBezTo>
                    <a:cubicBezTo>
                      <a:pt x="1223" y="19142"/>
                      <a:pt x="2214" y="19573"/>
                      <a:pt x="3113" y="19573"/>
                    </a:cubicBezTo>
                    <a:cubicBezTo>
                      <a:pt x="3229" y="19573"/>
                      <a:pt x="3342" y="19566"/>
                      <a:pt x="3453" y="19552"/>
                    </a:cubicBezTo>
                    <a:cubicBezTo>
                      <a:pt x="4870" y="19374"/>
                      <a:pt x="5811" y="16385"/>
                      <a:pt x="7085" y="13361"/>
                    </a:cubicBezTo>
                    <a:lnTo>
                      <a:pt x="7085" y="13361"/>
                    </a:lnTo>
                    <a:cubicBezTo>
                      <a:pt x="6763" y="14290"/>
                      <a:pt x="6430" y="15195"/>
                      <a:pt x="6108" y="15992"/>
                    </a:cubicBezTo>
                    <a:cubicBezTo>
                      <a:pt x="5668" y="17111"/>
                      <a:pt x="5513" y="17981"/>
                      <a:pt x="5561" y="18659"/>
                    </a:cubicBezTo>
                    <a:cubicBezTo>
                      <a:pt x="5670" y="20229"/>
                      <a:pt x="6822" y="20766"/>
                      <a:pt x="7822" y="20766"/>
                    </a:cubicBezTo>
                    <a:cubicBezTo>
                      <a:pt x="7907" y="20766"/>
                      <a:pt x="7991" y="20762"/>
                      <a:pt x="8073" y="20755"/>
                    </a:cubicBezTo>
                    <a:cubicBezTo>
                      <a:pt x="9525" y="20624"/>
                      <a:pt x="11061" y="17850"/>
                      <a:pt x="12216" y="15004"/>
                    </a:cubicBezTo>
                    <a:cubicBezTo>
                      <a:pt x="12383" y="14587"/>
                      <a:pt x="12550" y="14159"/>
                      <a:pt x="12716" y="13742"/>
                    </a:cubicBezTo>
                    <a:cubicBezTo>
                      <a:pt x="13681" y="11325"/>
                      <a:pt x="14538" y="9087"/>
                      <a:pt x="14550" y="8575"/>
                    </a:cubicBezTo>
                    <a:cubicBezTo>
                      <a:pt x="14574" y="7991"/>
                      <a:pt x="14633" y="6479"/>
                      <a:pt x="12716" y="5812"/>
                    </a:cubicBezTo>
                    <a:cubicBezTo>
                      <a:pt x="12122" y="5607"/>
                      <a:pt x="11586" y="5536"/>
                      <a:pt x="11130" y="5536"/>
                    </a:cubicBezTo>
                    <a:cubicBezTo>
                      <a:pt x="10610" y="5536"/>
                      <a:pt x="10192" y="5628"/>
                      <a:pt x="9906" y="5717"/>
                    </a:cubicBezTo>
                    <a:cubicBezTo>
                      <a:pt x="10264" y="4669"/>
                      <a:pt x="10502" y="3919"/>
                      <a:pt x="10514" y="3705"/>
                    </a:cubicBezTo>
                    <a:cubicBezTo>
                      <a:pt x="10561" y="3181"/>
                      <a:pt x="10656" y="1050"/>
                      <a:pt x="8490" y="252"/>
                    </a:cubicBezTo>
                    <a:cubicBezTo>
                      <a:pt x="8001" y="72"/>
                      <a:pt x="7553" y="0"/>
                      <a:pt x="7148"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881291" y="2772388"/>
                <a:ext cx="315730" cy="352388"/>
              </a:xfrm>
              <a:custGeom>
                <a:avLst/>
                <a:gdLst/>
                <a:ahLst/>
                <a:cxnLst/>
                <a:rect l="l" t="t" r="r" b="b"/>
                <a:pathLst>
                  <a:path w="17122" h="19110" extrusionOk="0">
                    <a:moveTo>
                      <a:pt x="5259" y="1"/>
                    </a:moveTo>
                    <a:cubicBezTo>
                      <a:pt x="4778" y="1"/>
                      <a:pt x="4381" y="89"/>
                      <a:pt x="3918" y="190"/>
                    </a:cubicBezTo>
                    <a:cubicBezTo>
                      <a:pt x="2667" y="452"/>
                      <a:pt x="1334" y="881"/>
                      <a:pt x="584" y="4453"/>
                    </a:cubicBezTo>
                    <a:cubicBezTo>
                      <a:pt x="0" y="7227"/>
                      <a:pt x="1548" y="11513"/>
                      <a:pt x="3203" y="14371"/>
                    </a:cubicBezTo>
                    <a:cubicBezTo>
                      <a:pt x="5049" y="17573"/>
                      <a:pt x="7239" y="19109"/>
                      <a:pt x="7239" y="19109"/>
                    </a:cubicBezTo>
                    <a:cubicBezTo>
                      <a:pt x="14383" y="13252"/>
                      <a:pt x="6121" y="6989"/>
                      <a:pt x="6120" y="6989"/>
                    </a:cubicBezTo>
                    <a:lnTo>
                      <a:pt x="6120" y="6989"/>
                    </a:lnTo>
                    <a:cubicBezTo>
                      <a:pt x="7382" y="7525"/>
                      <a:pt x="8013" y="7870"/>
                      <a:pt x="9633" y="8501"/>
                    </a:cubicBezTo>
                    <a:cubicBezTo>
                      <a:pt x="10633" y="8894"/>
                      <a:pt x="11657" y="9191"/>
                      <a:pt x="12669" y="9239"/>
                    </a:cubicBezTo>
                    <a:cubicBezTo>
                      <a:pt x="12802" y="9247"/>
                      <a:pt x="12945" y="9252"/>
                      <a:pt x="13094" y="9252"/>
                    </a:cubicBezTo>
                    <a:cubicBezTo>
                      <a:pt x="13813" y="9252"/>
                      <a:pt x="14694" y="9152"/>
                      <a:pt x="15502" y="8906"/>
                    </a:cubicBezTo>
                    <a:cubicBezTo>
                      <a:pt x="15502" y="8906"/>
                      <a:pt x="16907" y="8513"/>
                      <a:pt x="17015" y="6810"/>
                    </a:cubicBezTo>
                    <a:cubicBezTo>
                      <a:pt x="17122" y="5120"/>
                      <a:pt x="16764" y="5893"/>
                      <a:pt x="16610" y="5441"/>
                    </a:cubicBezTo>
                    <a:cubicBezTo>
                      <a:pt x="16431" y="5370"/>
                      <a:pt x="16264" y="5286"/>
                      <a:pt x="16110" y="5191"/>
                    </a:cubicBezTo>
                    <a:cubicBezTo>
                      <a:pt x="15788" y="5072"/>
                      <a:pt x="15431" y="4941"/>
                      <a:pt x="15086" y="4762"/>
                    </a:cubicBezTo>
                    <a:cubicBezTo>
                      <a:pt x="14026" y="4203"/>
                      <a:pt x="11835" y="2774"/>
                      <a:pt x="9990" y="1702"/>
                    </a:cubicBezTo>
                    <a:cubicBezTo>
                      <a:pt x="9109" y="1202"/>
                      <a:pt x="8311" y="774"/>
                      <a:pt x="7751" y="559"/>
                    </a:cubicBezTo>
                    <a:cubicBezTo>
                      <a:pt x="7180" y="357"/>
                      <a:pt x="6728" y="214"/>
                      <a:pt x="6335" y="131"/>
                    </a:cubicBezTo>
                    <a:cubicBezTo>
                      <a:pt x="5915" y="37"/>
                      <a:pt x="5570" y="1"/>
                      <a:pt x="5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E5A420F-C1E9-438A-83ED-8DD60ABC05F3}"/>
              </a:ext>
            </a:extLst>
          </p:cNvPr>
          <p:cNvSpPr>
            <a:spLocks noGrp="1"/>
          </p:cNvSpPr>
          <p:nvPr>
            <p:ph type="title" idx="8"/>
          </p:nvPr>
        </p:nvSpPr>
        <p:spPr>
          <a:xfrm>
            <a:off x="745646" y="848375"/>
            <a:ext cx="7719300" cy="482400"/>
          </a:xfrm>
        </p:spPr>
        <p:txBody>
          <a:bodyPr/>
          <a:lstStyle/>
          <a:p>
            <a:r>
              <a:rPr lang="en-IN" dirty="0">
                <a:latin typeface="Arial Rounded MT Bold" panose="020F0704030504030204" pitchFamily="34" charset="0"/>
              </a:rPr>
              <a:t>Right to own things…</a:t>
            </a:r>
          </a:p>
        </p:txBody>
      </p:sp>
      <p:sp>
        <p:nvSpPr>
          <p:cNvPr id="107" name="TextBox 106">
            <a:extLst>
              <a:ext uri="{FF2B5EF4-FFF2-40B4-BE49-F238E27FC236}">
                <a16:creationId xmlns:a16="http://schemas.microsoft.com/office/drawing/2014/main" id="{84D49DA6-8162-492D-B3BE-660443168E79}"/>
              </a:ext>
            </a:extLst>
          </p:cNvPr>
          <p:cNvSpPr txBox="1"/>
          <p:nvPr/>
        </p:nvSpPr>
        <p:spPr>
          <a:xfrm>
            <a:off x="4436149" y="1417588"/>
            <a:ext cx="4572000" cy="2308324"/>
          </a:xfrm>
          <a:prstGeom prst="rect">
            <a:avLst/>
          </a:prstGeom>
          <a:noFill/>
        </p:spPr>
        <p:txBody>
          <a:bodyPr wrap="square">
            <a:spAutoFit/>
          </a:bodyPr>
          <a:lstStyle/>
          <a:p>
            <a:r>
              <a:rPr lang="en-US" sz="1600" dirty="0">
                <a:solidFill>
                  <a:schemeClr val="tx1"/>
                </a:solidFill>
              </a:rPr>
              <a:t>Everyone has the right to own property alone as well as in association with others. No one shall be arbitrarily deprived of his property. </a:t>
            </a:r>
          </a:p>
          <a:p>
            <a:r>
              <a:rPr lang="en-US" sz="1600" dirty="0">
                <a:solidFill>
                  <a:schemeClr val="tx1"/>
                </a:solidFill>
              </a:rPr>
              <a:t>1.Scarce physical resources such as houses, cars, books, and cellphones.</a:t>
            </a:r>
          </a:p>
          <a:p>
            <a:r>
              <a:rPr lang="en-US" sz="1600" dirty="0">
                <a:solidFill>
                  <a:schemeClr val="tx1"/>
                </a:solidFill>
              </a:rPr>
              <a:t>2.Non-human creatures like dogs, cats, horses or birds.</a:t>
            </a:r>
          </a:p>
          <a:p>
            <a:r>
              <a:rPr lang="en-US" sz="1600" dirty="0">
                <a:solidFill>
                  <a:schemeClr val="tx1"/>
                </a:solidFill>
              </a:rPr>
              <a:t>3.Intellectual property such as inventions, ideas, or words.</a:t>
            </a:r>
            <a:endParaRPr lang="en-IN" sz="1600" dirty="0">
              <a:solidFill>
                <a:schemeClr val="tx1"/>
              </a:solidFill>
            </a:endParaRPr>
          </a:p>
        </p:txBody>
      </p:sp>
      <p:pic>
        <p:nvPicPr>
          <p:cNvPr id="4098" name="Picture 2" descr="GST on property: 7 things you should know - Top Theto">
            <a:extLst>
              <a:ext uri="{FF2B5EF4-FFF2-40B4-BE49-F238E27FC236}">
                <a16:creationId xmlns:a16="http://schemas.microsoft.com/office/drawing/2014/main" id="{D4EA3227-B32D-C44A-89C8-4D816C98F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24" y="1684578"/>
            <a:ext cx="4114951" cy="31505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817557"/>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255150" y="1188725"/>
            <a:ext cx="4646459" cy="1963500"/>
          </a:xfrm>
        </p:spPr>
        <p:txBody>
          <a:bodyPr/>
          <a:lstStyle/>
          <a:p>
            <a:r>
              <a:rPr lang="en-US" sz="7200" dirty="0"/>
              <a:t>Right to Education…</a:t>
            </a:r>
          </a:p>
        </p:txBody>
      </p:sp>
      <p:grpSp>
        <p:nvGrpSpPr>
          <p:cNvPr id="4" name="Google Shape;5036;p38">
            <a:extLst>
              <a:ext uri="{FF2B5EF4-FFF2-40B4-BE49-F238E27FC236}">
                <a16:creationId xmlns:a16="http://schemas.microsoft.com/office/drawing/2014/main" id="{FA4933DE-B358-5C4F-943C-7F99B2154F2A}"/>
              </a:ext>
            </a:extLst>
          </p:cNvPr>
          <p:cNvGrpSpPr/>
          <p:nvPr/>
        </p:nvGrpSpPr>
        <p:grpSpPr>
          <a:xfrm>
            <a:off x="5481630" y="489098"/>
            <a:ext cx="2886193" cy="4461687"/>
            <a:chOff x="2609850" y="893525"/>
            <a:chExt cx="2404775" cy="3859900"/>
          </a:xfrm>
        </p:grpSpPr>
        <p:sp>
          <p:nvSpPr>
            <p:cNvPr id="5" name="Google Shape;5037;p38">
              <a:extLst>
                <a:ext uri="{FF2B5EF4-FFF2-40B4-BE49-F238E27FC236}">
                  <a16:creationId xmlns:a16="http://schemas.microsoft.com/office/drawing/2014/main" id="{10CF2AAB-B78A-334C-A332-739272A29DD0}"/>
                </a:ext>
              </a:extLst>
            </p:cNvPr>
            <p:cNvSpPr/>
            <p:nvPr/>
          </p:nvSpPr>
          <p:spPr>
            <a:xfrm>
              <a:off x="2887550" y="4449475"/>
              <a:ext cx="1684750" cy="303950"/>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38;p38">
              <a:extLst>
                <a:ext uri="{FF2B5EF4-FFF2-40B4-BE49-F238E27FC236}">
                  <a16:creationId xmlns:a16="http://schemas.microsoft.com/office/drawing/2014/main" id="{E64D8AF3-5468-7546-B5B1-603E8DA97FD1}"/>
                </a:ext>
              </a:extLst>
            </p:cNvPr>
            <p:cNvSpPr/>
            <p:nvPr/>
          </p:nvSpPr>
          <p:spPr>
            <a:xfrm>
              <a:off x="4564250" y="2095325"/>
              <a:ext cx="450375" cy="288200"/>
            </a:xfrm>
            <a:custGeom>
              <a:avLst/>
              <a:gdLst/>
              <a:ahLst/>
              <a:cxnLst/>
              <a:rect l="l" t="t" r="r" b="b"/>
              <a:pathLst>
                <a:path w="18015" h="11528" extrusionOk="0">
                  <a:moveTo>
                    <a:pt x="2155" y="1"/>
                  </a:moveTo>
                  <a:cubicBezTo>
                    <a:pt x="691" y="1120"/>
                    <a:pt x="0" y="2572"/>
                    <a:pt x="870" y="4632"/>
                  </a:cubicBezTo>
                  <a:cubicBezTo>
                    <a:pt x="2751" y="5656"/>
                    <a:pt x="4942" y="6692"/>
                    <a:pt x="7478" y="7704"/>
                  </a:cubicBezTo>
                  <a:lnTo>
                    <a:pt x="9371" y="8371"/>
                  </a:lnTo>
                  <a:cubicBezTo>
                    <a:pt x="9371" y="8371"/>
                    <a:pt x="14490" y="11478"/>
                    <a:pt x="14943" y="11526"/>
                  </a:cubicBezTo>
                  <a:cubicBezTo>
                    <a:pt x="14952" y="11527"/>
                    <a:pt x="14960" y="11528"/>
                    <a:pt x="14967" y="11528"/>
                  </a:cubicBezTo>
                  <a:cubicBezTo>
                    <a:pt x="15327" y="11528"/>
                    <a:pt x="13645" y="10109"/>
                    <a:pt x="13645" y="10109"/>
                  </a:cubicBezTo>
                  <a:lnTo>
                    <a:pt x="13645" y="10109"/>
                  </a:lnTo>
                  <a:cubicBezTo>
                    <a:pt x="13645" y="10109"/>
                    <a:pt x="15574" y="11181"/>
                    <a:pt x="16264" y="11228"/>
                  </a:cubicBezTo>
                  <a:cubicBezTo>
                    <a:pt x="16268" y="11228"/>
                    <a:pt x="16271" y="11228"/>
                    <a:pt x="16275" y="11228"/>
                  </a:cubicBezTo>
                  <a:cubicBezTo>
                    <a:pt x="16795" y="11228"/>
                    <a:pt x="14538" y="9383"/>
                    <a:pt x="14538" y="9383"/>
                  </a:cubicBezTo>
                  <a:lnTo>
                    <a:pt x="14538" y="9383"/>
                  </a:lnTo>
                  <a:cubicBezTo>
                    <a:pt x="17124" y="10403"/>
                    <a:pt x="17396" y="10601"/>
                    <a:pt x="17521" y="10601"/>
                  </a:cubicBezTo>
                  <a:cubicBezTo>
                    <a:pt x="17543" y="10601"/>
                    <a:pt x="17561" y="10594"/>
                    <a:pt x="17586" y="10585"/>
                  </a:cubicBezTo>
                  <a:cubicBezTo>
                    <a:pt x="18015" y="10419"/>
                    <a:pt x="14777" y="8514"/>
                    <a:pt x="14776" y="8514"/>
                  </a:cubicBezTo>
                  <a:lnTo>
                    <a:pt x="14776" y="8514"/>
                  </a:lnTo>
                  <a:cubicBezTo>
                    <a:pt x="14777" y="8514"/>
                    <a:pt x="16531" y="9299"/>
                    <a:pt x="17186" y="9299"/>
                  </a:cubicBezTo>
                  <a:cubicBezTo>
                    <a:pt x="17274" y="9299"/>
                    <a:pt x="17342" y="9284"/>
                    <a:pt x="17384" y="9252"/>
                  </a:cubicBezTo>
                  <a:cubicBezTo>
                    <a:pt x="17729" y="8966"/>
                    <a:pt x="13669" y="6561"/>
                    <a:pt x="13669" y="6561"/>
                  </a:cubicBezTo>
                  <a:cubicBezTo>
                    <a:pt x="13669" y="6561"/>
                    <a:pt x="14752" y="6382"/>
                    <a:pt x="15288" y="5537"/>
                  </a:cubicBezTo>
                  <a:cubicBezTo>
                    <a:pt x="15431" y="5311"/>
                    <a:pt x="15300" y="5001"/>
                    <a:pt x="15157" y="4870"/>
                  </a:cubicBezTo>
                  <a:cubicBezTo>
                    <a:pt x="14749" y="5202"/>
                    <a:pt x="13995" y="5301"/>
                    <a:pt x="13242" y="5301"/>
                  </a:cubicBezTo>
                  <a:cubicBezTo>
                    <a:pt x="12128" y="5301"/>
                    <a:pt x="11014" y="5085"/>
                    <a:pt x="11014" y="5085"/>
                  </a:cubicBezTo>
                  <a:cubicBezTo>
                    <a:pt x="11014" y="5085"/>
                    <a:pt x="6180" y="2370"/>
                    <a:pt x="2155"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39;p38">
              <a:extLst>
                <a:ext uri="{FF2B5EF4-FFF2-40B4-BE49-F238E27FC236}">
                  <a16:creationId xmlns:a16="http://schemas.microsoft.com/office/drawing/2014/main" id="{8BA7C979-1DFD-3D49-B412-96F1120B7DFD}"/>
                </a:ext>
              </a:extLst>
            </p:cNvPr>
            <p:cNvSpPr/>
            <p:nvPr/>
          </p:nvSpPr>
          <p:spPr>
            <a:xfrm>
              <a:off x="3562625" y="3903875"/>
              <a:ext cx="277750" cy="334600"/>
            </a:xfrm>
            <a:custGeom>
              <a:avLst/>
              <a:gdLst/>
              <a:ahLst/>
              <a:cxnLst/>
              <a:rect l="l" t="t" r="r" b="b"/>
              <a:pathLst>
                <a:path w="11110" h="13384" extrusionOk="0">
                  <a:moveTo>
                    <a:pt x="6442" y="1"/>
                  </a:moveTo>
                  <a:lnTo>
                    <a:pt x="822" y="7276"/>
                  </a:lnTo>
                  <a:lnTo>
                    <a:pt x="1" y="9752"/>
                  </a:lnTo>
                  <a:lnTo>
                    <a:pt x="3025" y="13383"/>
                  </a:lnTo>
                  <a:lnTo>
                    <a:pt x="5204" y="12562"/>
                  </a:lnTo>
                  <a:cubicBezTo>
                    <a:pt x="4978" y="11788"/>
                    <a:pt x="11109" y="4037"/>
                    <a:pt x="11109" y="4037"/>
                  </a:cubicBezTo>
                  <a:lnTo>
                    <a:pt x="6442"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40;p38">
              <a:extLst>
                <a:ext uri="{FF2B5EF4-FFF2-40B4-BE49-F238E27FC236}">
                  <a16:creationId xmlns:a16="http://schemas.microsoft.com/office/drawing/2014/main" id="{84D2DF8E-811B-B440-92CE-4C5DF869FBA6}"/>
                </a:ext>
              </a:extLst>
            </p:cNvPr>
            <p:cNvSpPr/>
            <p:nvPr/>
          </p:nvSpPr>
          <p:spPr>
            <a:xfrm>
              <a:off x="3493575" y="4076525"/>
              <a:ext cx="272975" cy="359900"/>
            </a:xfrm>
            <a:custGeom>
              <a:avLst/>
              <a:gdLst/>
              <a:ahLst/>
              <a:cxnLst/>
              <a:rect l="l" t="t" r="r" b="b"/>
              <a:pathLst>
                <a:path w="10919" h="14396" extrusionOk="0">
                  <a:moveTo>
                    <a:pt x="3727" y="0"/>
                  </a:moveTo>
                  <a:lnTo>
                    <a:pt x="1" y="3632"/>
                  </a:lnTo>
                  <a:lnTo>
                    <a:pt x="9680" y="14395"/>
                  </a:lnTo>
                  <a:cubicBezTo>
                    <a:pt x="10145" y="14121"/>
                    <a:pt x="10919" y="13062"/>
                    <a:pt x="10764" y="12550"/>
                  </a:cubicBezTo>
                  <a:lnTo>
                    <a:pt x="8025" y="5430"/>
                  </a:lnTo>
                  <a:cubicBezTo>
                    <a:pt x="8025" y="5430"/>
                    <a:pt x="7994" y="5434"/>
                    <a:pt x="7938" y="5434"/>
                  </a:cubicBezTo>
                  <a:cubicBezTo>
                    <a:pt x="7651" y="5434"/>
                    <a:pt x="6722" y="5318"/>
                    <a:pt x="6085" y="3894"/>
                  </a:cubicBezTo>
                  <a:cubicBezTo>
                    <a:pt x="4799" y="1048"/>
                    <a:pt x="3727" y="0"/>
                    <a:pt x="3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41;p38">
              <a:extLst>
                <a:ext uri="{FF2B5EF4-FFF2-40B4-BE49-F238E27FC236}">
                  <a16:creationId xmlns:a16="http://schemas.microsoft.com/office/drawing/2014/main" id="{AB6A96CC-F512-4441-9730-27E9D11A32DB}"/>
                </a:ext>
              </a:extLst>
            </p:cNvPr>
            <p:cNvSpPr/>
            <p:nvPr/>
          </p:nvSpPr>
          <p:spPr>
            <a:xfrm>
              <a:off x="3634075" y="2428100"/>
              <a:ext cx="729275" cy="1672550"/>
            </a:xfrm>
            <a:custGeom>
              <a:avLst/>
              <a:gdLst/>
              <a:ahLst/>
              <a:cxnLst/>
              <a:rect l="l" t="t" r="r" b="b"/>
              <a:pathLst>
                <a:path w="29171" h="66902" extrusionOk="0">
                  <a:moveTo>
                    <a:pt x="23456" y="1"/>
                  </a:moveTo>
                  <a:lnTo>
                    <a:pt x="5608" y="4061"/>
                  </a:lnTo>
                  <a:lnTo>
                    <a:pt x="16098" y="37470"/>
                  </a:lnTo>
                  <a:lnTo>
                    <a:pt x="0" y="61485"/>
                  </a:lnTo>
                  <a:lnTo>
                    <a:pt x="5596" y="66902"/>
                  </a:lnTo>
                  <a:lnTo>
                    <a:pt x="25504" y="44887"/>
                  </a:lnTo>
                  <a:cubicBezTo>
                    <a:pt x="28599" y="40601"/>
                    <a:pt x="29171" y="39649"/>
                    <a:pt x="28968" y="35850"/>
                  </a:cubicBezTo>
                  <a:lnTo>
                    <a:pt x="23456" y="1"/>
                  </a:lnTo>
                  <a:close/>
                </a:path>
              </a:pathLst>
            </a:custGeom>
            <a:solidFill>
              <a:srgbClr val="14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42;p38">
              <a:extLst>
                <a:ext uri="{FF2B5EF4-FFF2-40B4-BE49-F238E27FC236}">
                  <a16:creationId xmlns:a16="http://schemas.microsoft.com/office/drawing/2014/main" id="{87D95AB4-1E99-A344-B9C7-807B19D69D61}"/>
                </a:ext>
              </a:extLst>
            </p:cNvPr>
            <p:cNvSpPr/>
            <p:nvPr/>
          </p:nvSpPr>
          <p:spPr>
            <a:xfrm>
              <a:off x="3628125" y="3887800"/>
              <a:ext cx="214025" cy="219700"/>
            </a:xfrm>
            <a:custGeom>
              <a:avLst/>
              <a:gdLst/>
              <a:ahLst/>
              <a:cxnLst/>
              <a:rect l="l" t="t" r="r" b="b"/>
              <a:pathLst>
                <a:path w="8561" h="8788" extrusionOk="0">
                  <a:moveTo>
                    <a:pt x="2215" y="572"/>
                  </a:moveTo>
                  <a:lnTo>
                    <a:pt x="8037" y="5668"/>
                  </a:lnTo>
                  <a:lnTo>
                    <a:pt x="5822" y="8240"/>
                  </a:lnTo>
                  <a:lnTo>
                    <a:pt x="488" y="3073"/>
                  </a:lnTo>
                  <a:lnTo>
                    <a:pt x="2215" y="572"/>
                  </a:lnTo>
                  <a:close/>
                  <a:moveTo>
                    <a:pt x="2143" y="1"/>
                  </a:moveTo>
                  <a:lnTo>
                    <a:pt x="0" y="3120"/>
                  </a:lnTo>
                  <a:lnTo>
                    <a:pt x="5846" y="8788"/>
                  </a:lnTo>
                  <a:lnTo>
                    <a:pt x="8561" y="5633"/>
                  </a:lnTo>
                  <a:lnTo>
                    <a:pt x="2143" y="1"/>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43;p38">
              <a:extLst>
                <a:ext uri="{FF2B5EF4-FFF2-40B4-BE49-F238E27FC236}">
                  <a16:creationId xmlns:a16="http://schemas.microsoft.com/office/drawing/2014/main" id="{6D03FA55-0CBA-BF4F-A5DA-C1F849546716}"/>
                </a:ext>
              </a:extLst>
            </p:cNvPr>
            <p:cNvSpPr/>
            <p:nvPr/>
          </p:nvSpPr>
          <p:spPr>
            <a:xfrm>
              <a:off x="3966850" y="4161650"/>
              <a:ext cx="214350" cy="309000"/>
            </a:xfrm>
            <a:custGeom>
              <a:avLst/>
              <a:gdLst/>
              <a:ahLst/>
              <a:cxnLst/>
              <a:rect l="l" t="t" r="r" b="b"/>
              <a:pathLst>
                <a:path w="8574" h="12360" extrusionOk="0">
                  <a:moveTo>
                    <a:pt x="6263" y="1"/>
                  </a:moveTo>
                  <a:lnTo>
                    <a:pt x="1" y="917"/>
                  </a:lnTo>
                  <a:lnTo>
                    <a:pt x="1703" y="9942"/>
                  </a:lnTo>
                  <a:lnTo>
                    <a:pt x="3013" y="12205"/>
                  </a:lnTo>
                  <a:lnTo>
                    <a:pt x="7740" y="12359"/>
                  </a:lnTo>
                  <a:lnTo>
                    <a:pt x="8573" y="10180"/>
                  </a:lnTo>
                  <a:cubicBezTo>
                    <a:pt x="7847" y="9835"/>
                    <a:pt x="6263" y="1"/>
                    <a:pt x="626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44;p38">
              <a:extLst>
                <a:ext uri="{FF2B5EF4-FFF2-40B4-BE49-F238E27FC236}">
                  <a16:creationId xmlns:a16="http://schemas.microsoft.com/office/drawing/2014/main" id="{D731B340-BB31-9342-8ACA-B82B07D096BB}"/>
                </a:ext>
              </a:extLst>
            </p:cNvPr>
            <p:cNvSpPr/>
            <p:nvPr/>
          </p:nvSpPr>
          <p:spPr>
            <a:xfrm>
              <a:off x="4004950" y="4401475"/>
              <a:ext cx="370600" cy="129900"/>
            </a:xfrm>
            <a:custGeom>
              <a:avLst/>
              <a:gdLst/>
              <a:ahLst/>
              <a:cxnLst/>
              <a:rect l="l" t="t" r="r" b="b"/>
              <a:pathLst>
                <a:path w="14824" h="5196" extrusionOk="0">
                  <a:moveTo>
                    <a:pt x="159" y="0"/>
                  </a:moveTo>
                  <a:cubicBezTo>
                    <a:pt x="53" y="0"/>
                    <a:pt x="1" y="4"/>
                    <a:pt x="1" y="4"/>
                  </a:cubicBezTo>
                  <a:lnTo>
                    <a:pt x="239" y="5195"/>
                  </a:lnTo>
                  <a:lnTo>
                    <a:pt x="14705" y="5112"/>
                  </a:lnTo>
                  <a:cubicBezTo>
                    <a:pt x="14824" y="4588"/>
                    <a:pt x="14550" y="3302"/>
                    <a:pt x="14062" y="3076"/>
                  </a:cubicBezTo>
                  <a:lnTo>
                    <a:pt x="6918" y="397"/>
                  </a:lnTo>
                  <a:cubicBezTo>
                    <a:pt x="6918" y="397"/>
                    <a:pt x="6513" y="997"/>
                    <a:pt x="5495" y="997"/>
                  </a:cubicBezTo>
                  <a:cubicBezTo>
                    <a:pt x="5206" y="997"/>
                    <a:pt x="4869" y="949"/>
                    <a:pt x="4477" y="826"/>
                  </a:cubicBezTo>
                  <a:cubicBezTo>
                    <a:pt x="2059" y="71"/>
                    <a:pt x="615"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45;p38">
              <a:extLst>
                <a:ext uri="{FF2B5EF4-FFF2-40B4-BE49-F238E27FC236}">
                  <a16:creationId xmlns:a16="http://schemas.microsoft.com/office/drawing/2014/main" id="{7F9691FC-B54C-DF4D-8396-13BF895D0A40}"/>
                </a:ext>
              </a:extLst>
            </p:cNvPr>
            <p:cNvSpPr/>
            <p:nvPr/>
          </p:nvSpPr>
          <p:spPr>
            <a:xfrm>
              <a:off x="3407550" y="2419475"/>
              <a:ext cx="742100" cy="1787750"/>
            </a:xfrm>
            <a:custGeom>
              <a:avLst/>
              <a:gdLst/>
              <a:ahLst/>
              <a:cxnLst/>
              <a:rect l="l" t="t" r="r" b="b"/>
              <a:pathLst>
                <a:path w="29684" h="71510" extrusionOk="0">
                  <a:moveTo>
                    <a:pt x="19027" y="0"/>
                  </a:moveTo>
                  <a:cubicBezTo>
                    <a:pt x="19027" y="0"/>
                    <a:pt x="1834" y="2286"/>
                    <a:pt x="918" y="2286"/>
                  </a:cubicBezTo>
                  <a:cubicBezTo>
                    <a:pt x="1" y="2286"/>
                    <a:pt x="12062" y="33088"/>
                    <a:pt x="15312" y="43625"/>
                  </a:cubicBezTo>
                  <a:cubicBezTo>
                    <a:pt x="17420" y="50459"/>
                    <a:pt x="21694" y="71509"/>
                    <a:pt x="21694" y="71509"/>
                  </a:cubicBezTo>
                  <a:cubicBezTo>
                    <a:pt x="23682" y="71188"/>
                    <a:pt x="27695" y="70735"/>
                    <a:pt x="29683" y="70390"/>
                  </a:cubicBezTo>
                  <a:cubicBezTo>
                    <a:pt x="29683" y="70390"/>
                    <a:pt x="28766" y="42946"/>
                    <a:pt x="27588" y="35981"/>
                  </a:cubicBezTo>
                  <a:cubicBezTo>
                    <a:pt x="25790" y="25456"/>
                    <a:pt x="19027" y="0"/>
                    <a:pt x="19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46;p38">
              <a:extLst>
                <a:ext uri="{FF2B5EF4-FFF2-40B4-BE49-F238E27FC236}">
                  <a16:creationId xmlns:a16="http://schemas.microsoft.com/office/drawing/2014/main" id="{6A62BC59-138D-F245-882A-A3419EB5A6D7}"/>
                </a:ext>
              </a:extLst>
            </p:cNvPr>
            <p:cNvSpPr/>
            <p:nvPr/>
          </p:nvSpPr>
          <p:spPr>
            <a:xfrm>
              <a:off x="3929050" y="4085150"/>
              <a:ext cx="225350" cy="127425"/>
            </a:xfrm>
            <a:custGeom>
              <a:avLst/>
              <a:gdLst/>
              <a:ahLst/>
              <a:cxnLst/>
              <a:rect l="l" t="t" r="r" b="b"/>
              <a:pathLst>
                <a:path w="9014" h="5097" extrusionOk="0">
                  <a:moveTo>
                    <a:pt x="8513" y="429"/>
                  </a:moveTo>
                  <a:lnTo>
                    <a:pt x="8621" y="3596"/>
                  </a:lnTo>
                  <a:lnTo>
                    <a:pt x="1001" y="4668"/>
                  </a:lnTo>
                  <a:lnTo>
                    <a:pt x="441" y="1334"/>
                  </a:lnTo>
                  <a:lnTo>
                    <a:pt x="8513" y="429"/>
                  </a:lnTo>
                  <a:close/>
                  <a:moveTo>
                    <a:pt x="8883" y="1"/>
                  </a:moveTo>
                  <a:lnTo>
                    <a:pt x="1" y="1001"/>
                  </a:lnTo>
                  <a:lnTo>
                    <a:pt x="679" y="5097"/>
                  </a:lnTo>
                  <a:lnTo>
                    <a:pt x="9014" y="3930"/>
                  </a:lnTo>
                  <a:lnTo>
                    <a:pt x="8883" y="1"/>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47;p38">
              <a:extLst>
                <a:ext uri="{FF2B5EF4-FFF2-40B4-BE49-F238E27FC236}">
                  <a16:creationId xmlns:a16="http://schemas.microsoft.com/office/drawing/2014/main" id="{B6B5F133-71CF-194C-A58E-95D58ABB4EFF}"/>
                </a:ext>
              </a:extLst>
            </p:cNvPr>
            <p:cNvSpPr/>
            <p:nvPr/>
          </p:nvSpPr>
          <p:spPr>
            <a:xfrm>
              <a:off x="3616225" y="893525"/>
              <a:ext cx="497975" cy="332075"/>
            </a:xfrm>
            <a:custGeom>
              <a:avLst/>
              <a:gdLst/>
              <a:ahLst/>
              <a:cxnLst/>
              <a:rect l="l" t="t" r="r" b="b"/>
              <a:pathLst>
                <a:path w="19919" h="13283" extrusionOk="0">
                  <a:moveTo>
                    <a:pt x="8585" y="0"/>
                  </a:moveTo>
                  <a:cubicBezTo>
                    <a:pt x="7245" y="0"/>
                    <a:pt x="5576" y="583"/>
                    <a:pt x="3524" y="2198"/>
                  </a:cubicBezTo>
                  <a:cubicBezTo>
                    <a:pt x="0" y="4972"/>
                    <a:pt x="6013" y="9294"/>
                    <a:pt x="8418" y="11223"/>
                  </a:cubicBezTo>
                  <a:cubicBezTo>
                    <a:pt x="9454" y="12044"/>
                    <a:pt x="10609" y="12723"/>
                    <a:pt x="11894" y="13045"/>
                  </a:cubicBezTo>
                  <a:cubicBezTo>
                    <a:pt x="12548" y="13207"/>
                    <a:pt x="13148" y="13282"/>
                    <a:pt x="13695" y="13282"/>
                  </a:cubicBezTo>
                  <a:cubicBezTo>
                    <a:pt x="19919" y="13282"/>
                    <a:pt x="19391" y="3612"/>
                    <a:pt x="14851" y="3612"/>
                  </a:cubicBezTo>
                  <a:cubicBezTo>
                    <a:pt x="14387" y="3612"/>
                    <a:pt x="13880" y="3713"/>
                    <a:pt x="13335" y="3936"/>
                  </a:cubicBezTo>
                  <a:cubicBezTo>
                    <a:pt x="13335" y="3936"/>
                    <a:pt x="12069"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48;p38">
              <a:extLst>
                <a:ext uri="{FF2B5EF4-FFF2-40B4-BE49-F238E27FC236}">
                  <a16:creationId xmlns:a16="http://schemas.microsoft.com/office/drawing/2014/main" id="{9D328A8E-A40D-494D-830A-DF6004183F66}"/>
                </a:ext>
              </a:extLst>
            </p:cNvPr>
            <p:cNvSpPr/>
            <p:nvPr/>
          </p:nvSpPr>
          <p:spPr>
            <a:xfrm>
              <a:off x="3658475" y="954125"/>
              <a:ext cx="276850" cy="611250"/>
            </a:xfrm>
            <a:custGeom>
              <a:avLst/>
              <a:gdLst/>
              <a:ahLst/>
              <a:cxnLst/>
              <a:rect l="l" t="t" r="r" b="b"/>
              <a:pathLst>
                <a:path w="11074" h="24450" extrusionOk="0">
                  <a:moveTo>
                    <a:pt x="5365" y="0"/>
                  </a:moveTo>
                  <a:cubicBezTo>
                    <a:pt x="5112" y="0"/>
                    <a:pt x="4863" y="21"/>
                    <a:pt x="4620" y="60"/>
                  </a:cubicBezTo>
                  <a:cubicBezTo>
                    <a:pt x="2120" y="464"/>
                    <a:pt x="286" y="2620"/>
                    <a:pt x="144" y="5132"/>
                  </a:cubicBezTo>
                  <a:cubicBezTo>
                    <a:pt x="1" y="7965"/>
                    <a:pt x="382" y="11966"/>
                    <a:pt x="3668" y="12656"/>
                  </a:cubicBezTo>
                  <a:lnTo>
                    <a:pt x="3977" y="18098"/>
                  </a:lnTo>
                  <a:cubicBezTo>
                    <a:pt x="4293" y="22410"/>
                    <a:pt x="5885" y="24449"/>
                    <a:pt x="7504" y="24449"/>
                  </a:cubicBezTo>
                  <a:cubicBezTo>
                    <a:pt x="9000" y="24449"/>
                    <a:pt x="10519" y="22707"/>
                    <a:pt x="11074" y="19407"/>
                  </a:cubicBezTo>
                  <a:lnTo>
                    <a:pt x="10085" y="8537"/>
                  </a:lnTo>
                  <a:lnTo>
                    <a:pt x="10073" y="5894"/>
                  </a:lnTo>
                  <a:cubicBezTo>
                    <a:pt x="9704" y="3798"/>
                    <a:pt x="8883" y="1084"/>
                    <a:pt x="6978" y="310"/>
                  </a:cubicBezTo>
                  <a:cubicBezTo>
                    <a:pt x="6438" y="92"/>
                    <a:pt x="5893" y="0"/>
                    <a:pt x="536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49;p38">
              <a:extLst>
                <a:ext uri="{FF2B5EF4-FFF2-40B4-BE49-F238E27FC236}">
                  <a16:creationId xmlns:a16="http://schemas.microsoft.com/office/drawing/2014/main" id="{9F58F274-7972-D847-A257-B731A1DFE4B4}"/>
                </a:ext>
              </a:extLst>
            </p:cNvPr>
            <p:cNvSpPr/>
            <p:nvPr/>
          </p:nvSpPr>
          <p:spPr>
            <a:xfrm>
              <a:off x="3750150" y="1243150"/>
              <a:ext cx="88725" cy="87825"/>
            </a:xfrm>
            <a:custGeom>
              <a:avLst/>
              <a:gdLst/>
              <a:ahLst/>
              <a:cxnLst/>
              <a:rect l="l" t="t" r="r" b="b"/>
              <a:pathLst>
                <a:path w="3549" h="3513" extrusionOk="0">
                  <a:moveTo>
                    <a:pt x="3549" y="0"/>
                  </a:moveTo>
                  <a:cubicBezTo>
                    <a:pt x="2261" y="975"/>
                    <a:pt x="1168" y="1151"/>
                    <a:pt x="549" y="1151"/>
                  </a:cubicBezTo>
                  <a:cubicBezTo>
                    <a:pt x="200" y="1151"/>
                    <a:pt x="1" y="1095"/>
                    <a:pt x="1" y="1095"/>
                  </a:cubicBezTo>
                  <a:lnTo>
                    <a:pt x="1" y="1095"/>
                  </a:lnTo>
                  <a:lnTo>
                    <a:pt x="144" y="3512"/>
                  </a:lnTo>
                  <a:cubicBezTo>
                    <a:pt x="2525" y="2489"/>
                    <a:pt x="3549" y="0"/>
                    <a:pt x="354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50;p38">
              <a:extLst>
                <a:ext uri="{FF2B5EF4-FFF2-40B4-BE49-F238E27FC236}">
                  <a16:creationId xmlns:a16="http://schemas.microsoft.com/office/drawing/2014/main" id="{6AF23F2C-3188-BC4A-9626-20037ED9B189}"/>
                </a:ext>
              </a:extLst>
            </p:cNvPr>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CF9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51;p38">
              <a:extLst>
                <a:ext uri="{FF2B5EF4-FFF2-40B4-BE49-F238E27FC236}">
                  <a16:creationId xmlns:a16="http://schemas.microsoft.com/office/drawing/2014/main" id="{682DB404-E24A-8D47-B790-31AB3402CF28}"/>
                </a:ext>
              </a:extLst>
            </p:cNvPr>
            <p:cNvSpPr/>
            <p:nvPr/>
          </p:nvSpPr>
          <p:spPr>
            <a:xfrm>
              <a:off x="3916250" y="1080025"/>
              <a:ext cx="6575" cy="6275"/>
            </a:xfrm>
            <a:custGeom>
              <a:avLst/>
              <a:gdLst/>
              <a:ahLst/>
              <a:cxnLst/>
              <a:rect l="l" t="t" r="r" b="b"/>
              <a:pathLst>
                <a:path w="263" h="251" extrusionOk="0">
                  <a:moveTo>
                    <a:pt x="132" y="0"/>
                  </a:moveTo>
                  <a:cubicBezTo>
                    <a:pt x="60" y="0"/>
                    <a:pt x="1" y="48"/>
                    <a:pt x="1" y="120"/>
                  </a:cubicBezTo>
                  <a:cubicBezTo>
                    <a:pt x="1" y="191"/>
                    <a:pt x="60" y="251"/>
                    <a:pt x="132" y="251"/>
                  </a:cubicBezTo>
                  <a:cubicBezTo>
                    <a:pt x="203" y="251"/>
                    <a:pt x="262" y="191"/>
                    <a:pt x="262" y="120"/>
                  </a:cubicBezTo>
                  <a:cubicBezTo>
                    <a:pt x="262" y="48"/>
                    <a:pt x="203" y="0"/>
                    <a:pt x="132" y="0"/>
                  </a:cubicBezTo>
                  <a:close/>
                </a:path>
              </a:pathLst>
            </a:custGeom>
            <a:solidFill>
              <a:srgbClr val="B67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52;p38">
              <a:extLst>
                <a:ext uri="{FF2B5EF4-FFF2-40B4-BE49-F238E27FC236}">
                  <a16:creationId xmlns:a16="http://schemas.microsoft.com/office/drawing/2014/main" id="{7B64B3E5-1972-7347-8A6F-7C7D4EDAE7A6}"/>
                </a:ext>
              </a:extLst>
            </p:cNvPr>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53;p38">
              <a:extLst>
                <a:ext uri="{FF2B5EF4-FFF2-40B4-BE49-F238E27FC236}">
                  <a16:creationId xmlns:a16="http://schemas.microsoft.com/office/drawing/2014/main" id="{6657D7EA-A7E0-1742-AE54-0C6A408616B1}"/>
                </a:ext>
              </a:extLst>
            </p:cNvPr>
            <p:cNvSpPr/>
            <p:nvPr/>
          </p:nvSpPr>
          <p:spPr>
            <a:xfrm>
              <a:off x="3910300" y="1074075"/>
              <a:ext cx="14000" cy="17875"/>
            </a:xfrm>
            <a:custGeom>
              <a:avLst/>
              <a:gdLst/>
              <a:ahLst/>
              <a:cxnLst/>
              <a:rect l="l" t="t" r="r" b="b"/>
              <a:pathLst>
                <a:path w="560" h="715" fill="none" extrusionOk="0">
                  <a:moveTo>
                    <a:pt x="0" y="108"/>
                  </a:moveTo>
                  <a:cubicBezTo>
                    <a:pt x="0" y="108"/>
                    <a:pt x="429" y="0"/>
                    <a:pt x="500" y="358"/>
                  </a:cubicBezTo>
                  <a:cubicBezTo>
                    <a:pt x="560" y="715"/>
                    <a:pt x="119" y="679"/>
                    <a:pt x="119" y="679"/>
                  </a:cubicBezTo>
                </a:path>
              </a:pathLst>
            </a:custGeom>
            <a:noFill/>
            <a:ln w="4475" cap="rnd" cmpd="sng">
              <a:solidFill>
                <a:srgbClr val="CC7C78"/>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54;p38">
              <a:extLst>
                <a:ext uri="{FF2B5EF4-FFF2-40B4-BE49-F238E27FC236}">
                  <a16:creationId xmlns:a16="http://schemas.microsoft.com/office/drawing/2014/main" id="{1C776B9E-E5E6-D447-989A-459FADD2D9B4}"/>
                </a:ext>
              </a:extLst>
            </p:cNvPr>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55;p38">
              <a:extLst>
                <a:ext uri="{FF2B5EF4-FFF2-40B4-BE49-F238E27FC236}">
                  <a16:creationId xmlns:a16="http://schemas.microsoft.com/office/drawing/2014/main" id="{F0A27BA9-6A1F-C548-8FDA-51D75434F320}"/>
                </a:ext>
              </a:extLst>
            </p:cNvPr>
            <p:cNvSpPr/>
            <p:nvPr/>
          </p:nvSpPr>
          <p:spPr>
            <a:xfrm>
              <a:off x="3660850" y="894500"/>
              <a:ext cx="274175" cy="193575"/>
            </a:xfrm>
            <a:custGeom>
              <a:avLst/>
              <a:gdLst/>
              <a:ahLst/>
              <a:cxnLst/>
              <a:rect l="l" t="t" r="r" b="b"/>
              <a:pathLst>
                <a:path w="10967" h="7743" extrusionOk="0">
                  <a:moveTo>
                    <a:pt x="6424" y="1"/>
                  </a:moveTo>
                  <a:cubicBezTo>
                    <a:pt x="6386" y="1"/>
                    <a:pt x="6348" y="2"/>
                    <a:pt x="6311" y="4"/>
                  </a:cubicBezTo>
                  <a:cubicBezTo>
                    <a:pt x="37" y="278"/>
                    <a:pt x="1" y="6243"/>
                    <a:pt x="1" y="6243"/>
                  </a:cubicBezTo>
                  <a:cubicBezTo>
                    <a:pt x="6097" y="5445"/>
                    <a:pt x="7085" y="2909"/>
                    <a:pt x="7085" y="2909"/>
                  </a:cubicBezTo>
                  <a:cubicBezTo>
                    <a:pt x="7085" y="2909"/>
                    <a:pt x="7419" y="7707"/>
                    <a:pt x="9431" y="7743"/>
                  </a:cubicBezTo>
                  <a:cubicBezTo>
                    <a:pt x="9514" y="7743"/>
                    <a:pt x="9335" y="7088"/>
                    <a:pt x="9883" y="6671"/>
                  </a:cubicBezTo>
                  <a:cubicBezTo>
                    <a:pt x="10967" y="5826"/>
                    <a:pt x="10669" y="2742"/>
                    <a:pt x="9859" y="1635"/>
                  </a:cubicBezTo>
                  <a:cubicBezTo>
                    <a:pt x="9272" y="829"/>
                    <a:pt x="7549"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56;p38">
              <a:extLst>
                <a:ext uri="{FF2B5EF4-FFF2-40B4-BE49-F238E27FC236}">
                  <a16:creationId xmlns:a16="http://schemas.microsoft.com/office/drawing/2014/main" id="{8B2654F3-775F-E641-83EC-2F126923D596}"/>
                </a:ext>
              </a:extLst>
            </p:cNvPr>
            <p:cNvSpPr/>
            <p:nvPr/>
          </p:nvSpPr>
          <p:spPr>
            <a:xfrm>
              <a:off x="3454000" y="1340775"/>
              <a:ext cx="843875" cy="1249175"/>
            </a:xfrm>
            <a:custGeom>
              <a:avLst/>
              <a:gdLst/>
              <a:ahLst/>
              <a:cxnLst/>
              <a:rect l="l" t="t" r="r" b="b"/>
              <a:pathLst>
                <a:path w="33755" h="49967" extrusionOk="0">
                  <a:moveTo>
                    <a:pt x="19514" y="0"/>
                  </a:moveTo>
                  <a:lnTo>
                    <a:pt x="11585" y="655"/>
                  </a:lnTo>
                  <a:cubicBezTo>
                    <a:pt x="11585" y="655"/>
                    <a:pt x="11228" y="1905"/>
                    <a:pt x="11144" y="1917"/>
                  </a:cubicBezTo>
                  <a:cubicBezTo>
                    <a:pt x="8954" y="2108"/>
                    <a:pt x="5429" y="2751"/>
                    <a:pt x="2560" y="3691"/>
                  </a:cubicBezTo>
                  <a:cubicBezTo>
                    <a:pt x="1107" y="4179"/>
                    <a:pt x="143" y="5549"/>
                    <a:pt x="131" y="7073"/>
                  </a:cubicBezTo>
                  <a:lnTo>
                    <a:pt x="0" y="22313"/>
                  </a:lnTo>
                  <a:lnTo>
                    <a:pt x="1953" y="49137"/>
                  </a:lnTo>
                  <a:cubicBezTo>
                    <a:pt x="1909" y="49728"/>
                    <a:pt x="3048" y="49966"/>
                    <a:pt x="4918" y="49966"/>
                  </a:cubicBezTo>
                  <a:cubicBezTo>
                    <a:pt x="12815" y="49966"/>
                    <a:pt x="33754" y="45708"/>
                    <a:pt x="33754" y="45708"/>
                  </a:cubicBezTo>
                  <a:lnTo>
                    <a:pt x="26134" y="3144"/>
                  </a:lnTo>
                  <a:cubicBezTo>
                    <a:pt x="24146" y="2524"/>
                    <a:pt x="22181" y="1489"/>
                    <a:pt x="19788" y="1143"/>
                  </a:cubicBezTo>
                  <a:lnTo>
                    <a:pt x="19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57;p38">
              <a:extLst>
                <a:ext uri="{FF2B5EF4-FFF2-40B4-BE49-F238E27FC236}">
                  <a16:creationId xmlns:a16="http://schemas.microsoft.com/office/drawing/2014/main" id="{BEDFC87A-2570-0045-AF02-94B69A2BDBAA}"/>
                </a:ext>
              </a:extLst>
            </p:cNvPr>
            <p:cNvSpPr/>
            <p:nvPr/>
          </p:nvSpPr>
          <p:spPr>
            <a:xfrm>
              <a:off x="3975475" y="1423475"/>
              <a:ext cx="891525" cy="887675"/>
            </a:xfrm>
            <a:custGeom>
              <a:avLst/>
              <a:gdLst/>
              <a:ahLst/>
              <a:cxnLst/>
              <a:rect l="l" t="t" r="r" b="b"/>
              <a:pathLst>
                <a:path w="35661" h="35507" extrusionOk="0">
                  <a:moveTo>
                    <a:pt x="4160" y="0"/>
                  </a:moveTo>
                  <a:cubicBezTo>
                    <a:pt x="3346" y="0"/>
                    <a:pt x="2551" y="141"/>
                    <a:pt x="1930" y="336"/>
                  </a:cubicBezTo>
                  <a:cubicBezTo>
                    <a:pt x="1" y="955"/>
                    <a:pt x="179" y="5229"/>
                    <a:pt x="1156" y="7825"/>
                  </a:cubicBezTo>
                  <a:cubicBezTo>
                    <a:pt x="2966" y="12659"/>
                    <a:pt x="8145" y="22291"/>
                    <a:pt x="14241" y="27553"/>
                  </a:cubicBezTo>
                  <a:cubicBezTo>
                    <a:pt x="15062" y="28268"/>
                    <a:pt x="25683" y="33161"/>
                    <a:pt x="33767" y="35507"/>
                  </a:cubicBezTo>
                  <a:cubicBezTo>
                    <a:pt x="34386" y="34387"/>
                    <a:pt x="35017" y="33280"/>
                    <a:pt x="35660" y="32185"/>
                  </a:cubicBezTo>
                  <a:cubicBezTo>
                    <a:pt x="31064" y="29196"/>
                    <a:pt x="21111" y="23065"/>
                    <a:pt x="18003" y="19921"/>
                  </a:cubicBezTo>
                  <a:cubicBezTo>
                    <a:pt x="15253" y="17135"/>
                    <a:pt x="10336" y="6575"/>
                    <a:pt x="7799" y="1788"/>
                  </a:cubicBezTo>
                  <a:cubicBezTo>
                    <a:pt x="7086" y="437"/>
                    <a:pt x="5593" y="0"/>
                    <a:pt x="41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58;p38">
              <a:extLst>
                <a:ext uri="{FF2B5EF4-FFF2-40B4-BE49-F238E27FC236}">
                  <a16:creationId xmlns:a16="http://schemas.microsoft.com/office/drawing/2014/main" id="{C487F8EE-37BB-3947-B85B-3021C5734C27}"/>
                </a:ext>
              </a:extLst>
            </p:cNvPr>
            <p:cNvSpPr/>
            <p:nvPr/>
          </p:nvSpPr>
          <p:spPr>
            <a:xfrm>
              <a:off x="3732600" y="1369350"/>
              <a:ext cx="216125" cy="19375"/>
            </a:xfrm>
            <a:custGeom>
              <a:avLst/>
              <a:gdLst/>
              <a:ahLst/>
              <a:cxnLst/>
              <a:rect l="l" t="t" r="r" b="b"/>
              <a:pathLst>
                <a:path w="8645" h="775" fill="none" extrusionOk="0">
                  <a:moveTo>
                    <a:pt x="0" y="774"/>
                  </a:moveTo>
                  <a:lnTo>
                    <a:pt x="8644" y="0"/>
                  </a:lnTo>
                </a:path>
              </a:pathLst>
            </a:custGeom>
            <a:noFill/>
            <a:ln w="9525" cap="rnd" cmpd="sng">
              <a:solidFill>
                <a:srgbClr val="E8E8E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59;p38">
              <a:extLst>
                <a:ext uri="{FF2B5EF4-FFF2-40B4-BE49-F238E27FC236}">
                  <a16:creationId xmlns:a16="http://schemas.microsoft.com/office/drawing/2014/main" id="{4EF970A2-10F1-9644-A3D1-CD9772E0F078}"/>
                </a:ext>
              </a:extLst>
            </p:cNvPr>
            <p:cNvSpPr/>
            <p:nvPr/>
          </p:nvSpPr>
          <p:spPr>
            <a:xfrm>
              <a:off x="3420350" y="1389875"/>
              <a:ext cx="451575" cy="2011125"/>
            </a:xfrm>
            <a:custGeom>
              <a:avLst/>
              <a:gdLst/>
              <a:ahLst/>
              <a:cxnLst/>
              <a:rect l="l" t="t" r="r" b="b"/>
              <a:pathLst>
                <a:path w="18063" h="80445" extrusionOk="0">
                  <a:moveTo>
                    <a:pt x="11431" y="1"/>
                  </a:moveTo>
                  <a:lnTo>
                    <a:pt x="9002" y="656"/>
                  </a:lnTo>
                  <a:cubicBezTo>
                    <a:pt x="6728" y="5144"/>
                    <a:pt x="2977" y="9454"/>
                    <a:pt x="787" y="12300"/>
                  </a:cubicBezTo>
                  <a:lnTo>
                    <a:pt x="96" y="21742"/>
                  </a:lnTo>
                  <a:lnTo>
                    <a:pt x="1" y="43113"/>
                  </a:lnTo>
                  <a:cubicBezTo>
                    <a:pt x="787" y="60151"/>
                    <a:pt x="5347" y="61092"/>
                    <a:pt x="5644" y="75558"/>
                  </a:cubicBezTo>
                  <a:cubicBezTo>
                    <a:pt x="5706" y="78612"/>
                    <a:pt x="9546" y="80445"/>
                    <a:pt x="12881" y="80445"/>
                  </a:cubicBezTo>
                  <a:cubicBezTo>
                    <a:pt x="15369" y="80445"/>
                    <a:pt x="17575" y="79424"/>
                    <a:pt x="17717" y="77129"/>
                  </a:cubicBezTo>
                  <a:cubicBezTo>
                    <a:pt x="18063" y="71760"/>
                    <a:pt x="12443" y="38041"/>
                    <a:pt x="12467" y="30362"/>
                  </a:cubicBezTo>
                  <a:cubicBezTo>
                    <a:pt x="12490" y="24980"/>
                    <a:pt x="13300" y="25861"/>
                    <a:pt x="11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60;p38">
              <a:extLst>
                <a:ext uri="{FF2B5EF4-FFF2-40B4-BE49-F238E27FC236}">
                  <a16:creationId xmlns:a16="http://schemas.microsoft.com/office/drawing/2014/main" id="{8B2EB759-AF14-9A4C-9DB2-4DA22A3054DC}"/>
                </a:ext>
              </a:extLst>
            </p:cNvPr>
            <p:cNvSpPr/>
            <p:nvPr/>
          </p:nvSpPr>
          <p:spPr>
            <a:xfrm>
              <a:off x="3489700" y="2362925"/>
              <a:ext cx="185775" cy="67600"/>
            </a:xfrm>
            <a:custGeom>
              <a:avLst/>
              <a:gdLst/>
              <a:ahLst/>
              <a:cxnLst/>
              <a:rect l="l" t="t" r="r" b="b"/>
              <a:pathLst>
                <a:path w="7431" h="2704" extrusionOk="0">
                  <a:moveTo>
                    <a:pt x="6645" y="417"/>
                  </a:moveTo>
                  <a:lnTo>
                    <a:pt x="6954" y="1834"/>
                  </a:lnTo>
                  <a:lnTo>
                    <a:pt x="382" y="2298"/>
                  </a:lnTo>
                  <a:lnTo>
                    <a:pt x="382" y="1072"/>
                  </a:lnTo>
                  <a:lnTo>
                    <a:pt x="6645" y="417"/>
                  </a:lnTo>
                  <a:close/>
                  <a:moveTo>
                    <a:pt x="6942" y="0"/>
                  </a:moveTo>
                  <a:lnTo>
                    <a:pt x="1" y="738"/>
                  </a:lnTo>
                  <a:lnTo>
                    <a:pt x="1" y="2703"/>
                  </a:lnTo>
                  <a:lnTo>
                    <a:pt x="7430" y="2179"/>
                  </a:lnTo>
                  <a:lnTo>
                    <a:pt x="6942"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1;p38">
              <a:extLst>
                <a:ext uri="{FF2B5EF4-FFF2-40B4-BE49-F238E27FC236}">
                  <a16:creationId xmlns:a16="http://schemas.microsoft.com/office/drawing/2014/main" id="{E6803985-0ABC-1C4B-BB29-1AB398053A74}"/>
                </a:ext>
              </a:extLst>
            </p:cNvPr>
            <p:cNvSpPr/>
            <p:nvPr/>
          </p:nvSpPr>
          <p:spPr>
            <a:xfrm>
              <a:off x="3044425" y="1865250"/>
              <a:ext cx="390250" cy="480125"/>
            </a:xfrm>
            <a:custGeom>
              <a:avLst/>
              <a:gdLst/>
              <a:ahLst/>
              <a:cxnLst/>
              <a:rect l="l" t="t" r="r" b="b"/>
              <a:pathLst>
                <a:path w="15610" h="19205" extrusionOk="0">
                  <a:moveTo>
                    <a:pt x="5025" y="0"/>
                  </a:moveTo>
                  <a:cubicBezTo>
                    <a:pt x="2298" y="3215"/>
                    <a:pt x="0" y="6382"/>
                    <a:pt x="107" y="7858"/>
                  </a:cubicBezTo>
                  <a:cubicBezTo>
                    <a:pt x="453" y="12335"/>
                    <a:pt x="12740" y="19205"/>
                    <a:pt x="12740" y="19205"/>
                  </a:cubicBezTo>
                  <a:lnTo>
                    <a:pt x="15609" y="17562"/>
                  </a:lnTo>
                  <a:lnTo>
                    <a:pt x="8632" y="9382"/>
                  </a:lnTo>
                  <a:lnTo>
                    <a:pt x="13549" y="4524"/>
                  </a:lnTo>
                  <a:cubicBezTo>
                    <a:pt x="10716" y="2989"/>
                    <a:pt x="7870" y="1476"/>
                    <a:pt x="502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62;p38">
              <a:extLst>
                <a:ext uri="{FF2B5EF4-FFF2-40B4-BE49-F238E27FC236}">
                  <a16:creationId xmlns:a16="http://schemas.microsoft.com/office/drawing/2014/main" id="{0E6635D8-990B-AF48-AB19-FC3975880BDE}"/>
                </a:ext>
              </a:extLst>
            </p:cNvPr>
            <p:cNvSpPr/>
            <p:nvPr/>
          </p:nvSpPr>
          <p:spPr>
            <a:xfrm>
              <a:off x="3148300" y="2079850"/>
              <a:ext cx="391450" cy="357725"/>
            </a:xfrm>
            <a:custGeom>
              <a:avLst/>
              <a:gdLst/>
              <a:ahLst/>
              <a:cxnLst/>
              <a:rect l="l" t="t" r="r" b="b"/>
              <a:pathLst>
                <a:path w="15658" h="14309" extrusionOk="0">
                  <a:moveTo>
                    <a:pt x="2715" y="0"/>
                  </a:moveTo>
                  <a:cubicBezTo>
                    <a:pt x="1024" y="727"/>
                    <a:pt x="0" y="1977"/>
                    <a:pt x="346" y="4191"/>
                  </a:cubicBezTo>
                  <a:cubicBezTo>
                    <a:pt x="1917" y="5632"/>
                    <a:pt x="3787" y="7168"/>
                    <a:pt x="6013" y="8763"/>
                  </a:cubicBezTo>
                  <a:lnTo>
                    <a:pt x="7692" y="9871"/>
                  </a:lnTo>
                  <a:cubicBezTo>
                    <a:pt x="7692" y="9871"/>
                    <a:pt x="11907" y="14121"/>
                    <a:pt x="12335" y="14288"/>
                  </a:cubicBezTo>
                  <a:cubicBezTo>
                    <a:pt x="12352" y="14294"/>
                    <a:pt x="12366" y="14297"/>
                    <a:pt x="12377" y="14297"/>
                  </a:cubicBezTo>
                  <a:cubicBezTo>
                    <a:pt x="12646" y="14297"/>
                    <a:pt x="11407" y="12598"/>
                    <a:pt x="11407" y="12597"/>
                  </a:cubicBezTo>
                  <a:lnTo>
                    <a:pt x="11407" y="12597"/>
                  </a:lnTo>
                  <a:cubicBezTo>
                    <a:pt x="11407" y="12598"/>
                    <a:pt x="13026" y="14097"/>
                    <a:pt x="13693" y="14300"/>
                  </a:cubicBezTo>
                  <a:cubicBezTo>
                    <a:pt x="13710" y="14306"/>
                    <a:pt x="13726" y="14308"/>
                    <a:pt x="13738" y="14308"/>
                  </a:cubicBezTo>
                  <a:cubicBezTo>
                    <a:pt x="14099" y="14308"/>
                    <a:pt x="12455" y="12097"/>
                    <a:pt x="12454" y="12097"/>
                  </a:cubicBezTo>
                  <a:lnTo>
                    <a:pt x="12454" y="12097"/>
                  </a:lnTo>
                  <a:cubicBezTo>
                    <a:pt x="14879" y="13829"/>
                    <a:pt x="14962" y="14006"/>
                    <a:pt x="15082" y="14006"/>
                  </a:cubicBezTo>
                  <a:cubicBezTo>
                    <a:pt x="15094" y="14006"/>
                    <a:pt x="15106" y="14004"/>
                    <a:pt x="15121" y="14002"/>
                  </a:cubicBezTo>
                  <a:cubicBezTo>
                    <a:pt x="15586" y="13955"/>
                    <a:pt x="12907" y="11312"/>
                    <a:pt x="12907" y="11311"/>
                  </a:cubicBezTo>
                  <a:lnTo>
                    <a:pt x="12907" y="11311"/>
                  </a:lnTo>
                  <a:cubicBezTo>
                    <a:pt x="12907" y="11312"/>
                    <a:pt x="14617" y="12673"/>
                    <a:pt x="15165" y="12673"/>
                  </a:cubicBezTo>
                  <a:cubicBezTo>
                    <a:pt x="15198" y="12673"/>
                    <a:pt x="15228" y="12668"/>
                    <a:pt x="15252" y="12657"/>
                  </a:cubicBezTo>
                  <a:cubicBezTo>
                    <a:pt x="15657" y="12466"/>
                    <a:pt x="12300" y="9156"/>
                    <a:pt x="12300" y="9156"/>
                  </a:cubicBezTo>
                  <a:lnTo>
                    <a:pt x="12300" y="9156"/>
                  </a:lnTo>
                  <a:cubicBezTo>
                    <a:pt x="12300" y="9156"/>
                    <a:pt x="12349" y="9161"/>
                    <a:pt x="12435" y="9161"/>
                  </a:cubicBezTo>
                  <a:cubicBezTo>
                    <a:pt x="12750" y="9161"/>
                    <a:pt x="13550" y="9102"/>
                    <a:pt x="14121" y="8549"/>
                  </a:cubicBezTo>
                  <a:cubicBezTo>
                    <a:pt x="14300" y="8371"/>
                    <a:pt x="14264" y="8025"/>
                    <a:pt x="14157" y="7871"/>
                  </a:cubicBezTo>
                  <a:lnTo>
                    <a:pt x="14157" y="7871"/>
                  </a:lnTo>
                  <a:cubicBezTo>
                    <a:pt x="13954" y="7964"/>
                    <a:pt x="13702" y="8003"/>
                    <a:pt x="13423" y="8003"/>
                  </a:cubicBezTo>
                  <a:cubicBezTo>
                    <a:pt x="12064" y="8003"/>
                    <a:pt x="10073" y="7085"/>
                    <a:pt x="10073" y="7085"/>
                  </a:cubicBezTo>
                  <a:cubicBezTo>
                    <a:pt x="10073" y="7085"/>
                    <a:pt x="6037" y="3275"/>
                    <a:pt x="271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63;p38">
              <a:extLst>
                <a:ext uri="{FF2B5EF4-FFF2-40B4-BE49-F238E27FC236}">
                  <a16:creationId xmlns:a16="http://schemas.microsoft.com/office/drawing/2014/main" id="{97C4D588-4C6A-2B4B-B7CC-D05A6BDEF5B3}"/>
                </a:ext>
              </a:extLst>
            </p:cNvPr>
            <p:cNvSpPr/>
            <p:nvPr/>
          </p:nvSpPr>
          <p:spPr>
            <a:xfrm>
              <a:off x="3006025" y="1389875"/>
              <a:ext cx="700100" cy="914725"/>
            </a:xfrm>
            <a:custGeom>
              <a:avLst/>
              <a:gdLst/>
              <a:ahLst/>
              <a:cxnLst/>
              <a:rect l="l" t="t" r="r" b="b"/>
              <a:pathLst>
                <a:path w="28004" h="36589" extrusionOk="0">
                  <a:moveTo>
                    <a:pt x="28004" y="1"/>
                  </a:moveTo>
                  <a:cubicBezTo>
                    <a:pt x="25742" y="275"/>
                    <a:pt x="22610" y="1096"/>
                    <a:pt x="20062" y="1906"/>
                  </a:cubicBezTo>
                  <a:cubicBezTo>
                    <a:pt x="18860" y="2287"/>
                    <a:pt x="17788" y="3025"/>
                    <a:pt x="17014" y="4025"/>
                  </a:cubicBezTo>
                  <a:lnTo>
                    <a:pt x="16419" y="4811"/>
                  </a:lnTo>
                  <a:cubicBezTo>
                    <a:pt x="11954" y="10621"/>
                    <a:pt x="0" y="26421"/>
                    <a:pt x="822" y="28457"/>
                  </a:cubicBezTo>
                  <a:cubicBezTo>
                    <a:pt x="1822" y="30957"/>
                    <a:pt x="9751" y="36589"/>
                    <a:pt x="9751" y="36589"/>
                  </a:cubicBezTo>
                  <a:lnTo>
                    <a:pt x="14192" y="32576"/>
                  </a:lnTo>
                  <a:lnTo>
                    <a:pt x="11835" y="29528"/>
                  </a:lnTo>
                  <a:lnTo>
                    <a:pt x="18955" y="23563"/>
                  </a:lnTo>
                  <a:lnTo>
                    <a:pt x="28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64;p38">
              <a:extLst>
                <a:ext uri="{FF2B5EF4-FFF2-40B4-BE49-F238E27FC236}">
                  <a16:creationId xmlns:a16="http://schemas.microsoft.com/office/drawing/2014/main" id="{DF6FE5C8-7CA0-DC43-801C-4A9BD8D7F7CA}"/>
                </a:ext>
              </a:extLst>
            </p:cNvPr>
            <p:cNvSpPr/>
            <p:nvPr/>
          </p:nvSpPr>
          <p:spPr>
            <a:xfrm>
              <a:off x="3212000" y="2176600"/>
              <a:ext cx="155400" cy="133950"/>
            </a:xfrm>
            <a:custGeom>
              <a:avLst/>
              <a:gdLst/>
              <a:ahLst/>
              <a:cxnLst/>
              <a:rect l="l" t="t" r="r" b="b"/>
              <a:pathLst>
                <a:path w="6216" h="5358" extrusionOk="0">
                  <a:moveTo>
                    <a:pt x="5191" y="524"/>
                  </a:moveTo>
                  <a:lnTo>
                    <a:pt x="5680" y="1083"/>
                  </a:lnTo>
                  <a:lnTo>
                    <a:pt x="1501" y="4870"/>
                  </a:lnTo>
                  <a:lnTo>
                    <a:pt x="619" y="4251"/>
                  </a:lnTo>
                  <a:lnTo>
                    <a:pt x="5191" y="524"/>
                  </a:lnTo>
                  <a:close/>
                  <a:moveTo>
                    <a:pt x="5227" y="0"/>
                  </a:moveTo>
                  <a:lnTo>
                    <a:pt x="0" y="4274"/>
                  </a:lnTo>
                  <a:lnTo>
                    <a:pt x="1524" y="5358"/>
                  </a:lnTo>
                  <a:lnTo>
                    <a:pt x="6215" y="1119"/>
                  </a:lnTo>
                  <a:lnTo>
                    <a:pt x="5227"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65;p38">
              <a:extLst>
                <a:ext uri="{FF2B5EF4-FFF2-40B4-BE49-F238E27FC236}">
                  <a16:creationId xmlns:a16="http://schemas.microsoft.com/office/drawing/2014/main" id="{E094E118-1194-A541-B039-13BEE57EC205}"/>
                </a:ext>
              </a:extLst>
            </p:cNvPr>
            <p:cNvSpPr/>
            <p:nvPr/>
          </p:nvSpPr>
          <p:spPr>
            <a:xfrm>
              <a:off x="3585250" y="1389875"/>
              <a:ext cx="159575" cy="631350"/>
            </a:xfrm>
            <a:custGeom>
              <a:avLst/>
              <a:gdLst/>
              <a:ahLst/>
              <a:cxnLst/>
              <a:rect l="l" t="t" r="r" b="b"/>
              <a:pathLst>
                <a:path w="6383" h="25254" extrusionOk="0">
                  <a:moveTo>
                    <a:pt x="4835" y="1"/>
                  </a:moveTo>
                  <a:cubicBezTo>
                    <a:pt x="4835" y="1"/>
                    <a:pt x="1" y="3323"/>
                    <a:pt x="37" y="5371"/>
                  </a:cubicBezTo>
                  <a:cubicBezTo>
                    <a:pt x="72" y="6990"/>
                    <a:pt x="3466" y="7835"/>
                    <a:pt x="3466" y="7835"/>
                  </a:cubicBezTo>
                  <a:cubicBezTo>
                    <a:pt x="3466" y="7835"/>
                    <a:pt x="1346" y="9169"/>
                    <a:pt x="1144" y="9931"/>
                  </a:cubicBezTo>
                  <a:cubicBezTo>
                    <a:pt x="96" y="13812"/>
                    <a:pt x="5132" y="22361"/>
                    <a:pt x="6013" y="25254"/>
                  </a:cubicBezTo>
                  <a:cubicBezTo>
                    <a:pt x="6013" y="25254"/>
                    <a:pt x="6383" y="22730"/>
                    <a:pt x="4835" y="1"/>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66;p38">
              <a:extLst>
                <a:ext uri="{FF2B5EF4-FFF2-40B4-BE49-F238E27FC236}">
                  <a16:creationId xmlns:a16="http://schemas.microsoft.com/office/drawing/2014/main" id="{951EFB5E-F0BC-AC46-B67F-F0273001B8E7}"/>
                </a:ext>
              </a:extLst>
            </p:cNvPr>
            <p:cNvSpPr/>
            <p:nvPr/>
          </p:nvSpPr>
          <p:spPr>
            <a:xfrm>
              <a:off x="3888875" y="1365400"/>
              <a:ext cx="917700" cy="1988150"/>
            </a:xfrm>
            <a:custGeom>
              <a:avLst/>
              <a:gdLst/>
              <a:ahLst/>
              <a:cxnLst/>
              <a:rect l="l" t="t" r="r" b="b"/>
              <a:pathLst>
                <a:path w="36708" h="79526" extrusionOk="0">
                  <a:moveTo>
                    <a:pt x="4513" y="0"/>
                  </a:moveTo>
                  <a:cubicBezTo>
                    <a:pt x="4418" y="0"/>
                    <a:pt x="4322" y="1"/>
                    <a:pt x="4227" y="4"/>
                  </a:cubicBezTo>
                  <a:cubicBezTo>
                    <a:pt x="3870" y="4"/>
                    <a:pt x="3715" y="27"/>
                    <a:pt x="3346" y="63"/>
                  </a:cubicBezTo>
                  <a:cubicBezTo>
                    <a:pt x="3346" y="63"/>
                    <a:pt x="0" y="22768"/>
                    <a:pt x="1167" y="33377"/>
                  </a:cubicBezTo>
                  <a:cubicBezTo>
                    <a:pt x="3715" y="56499"/>
                    <a:pt x="6084" y="62999"/>
                    <a:pt x="10287" y="73870"/>
                  </a:cubicBezTo>
                  <a:cubicBezTo>
                    <a:pt x="11597" y="77251"/>
                    <a:pt x="14859" y="79478"/>
                    <a:pt x="18479" y="79513"/>
                  </a:cubicBezTo>
                  <a:lnTo>
                    <a:pt x="19681" y="79525"/>
                  </a:lnTo>
                  <a:cubicBezTo>
                    <a:pt x="21955" y="79287"/>
                    <a:pt x="22455" y="76299"/>
                    <a:pt x="21824" y="74108"/>
                  </a:cubicBezTo>
                  <a:cubicBezTo>
                    <a:pt x="16443" y="55308"/>
                    <a:pt x="18241" y="45259"/>
                    <a:pt x="14740" y="29757"/>
                  </a:cubicBezTo>
                  <a:cubicBezTo>
                    <a:pt x="14684" y="29509"/>
                    <a:pt x="14695" y="29402"/>
                    <a:pt x="14757" y="29402"/>
                  </a:cubicBezTo>
                  <a:cubicBezTo>
                    <a:pt x="15091" y="29402"/>
                    <a:pt x="16927" y="32537"/>
                    <a:pt x="17871" y="33210"/>
                  </a:cubicBezTo>
                  <a:cubicBezTo>
                    <a:pt x="20967" y="35413"/>
                    <a:pt x="34350" y="39389"/>
                    <a:pt x="34350" y="39389"/>
                  </a:cubicBezTo>
                  <a:lnTo>
                    <a:pt x="36707" y="32769"/>
                  </a:lnTo>
                  <a:cubicBezTo>
                    <a:pt x="36707" y="32769"/>
                    <a:pt x="23765" y="25661"/>
                    <a:pt x="20812" y="20851"/>
                  </a:cubicBezTo>
                  <a:cubicBezTo>
                    <a:pt x="20336" y="20066"/>
                    <a:pt x="18312" y="13517"/>
                    <a:pt x="16562" y="8743"/>
                  </a:cubicBezTo>
                  <a:cubicBezTo>
                    <a:pt x="14701" y="3641"/>
                    <a:pt x="9920" y="0"/>
                    <a:pt x="4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67;p38">
              <a:extLst>
                <a:ext uri="{FF2B5EF4-FFF2-40B4-BE49-F238E27FC236}">
                  <a16:creationId xmlns:a16="http://schemas.microsoft.com/office/drawing/2014/main" id="{53D33470-E25C-D047-9F14-E7BF17D36EE3}"/>
                </a:ext>
              </a:extLst>
            </p:cNvPr>
            <p:cNvSpPr/>
            <p:nvPr/>
          </p:nvSpPr>
          <p:spPr>
            <a:xfrm>
              <a:off x="4705350" y="2158725"/>
              <a:ext cx="106875" cy="197375"/>
            </a:xfrm>
            <a:custGeom>
              <a:avLst/>
              <a:gdLst/>
              <a:ahLst/>
              <a:cxnLst/>
              <a:rect l="l" t="t" r="r" b="b"/>
              <a:pathLst>
                <a:path w="4275" h="7895" extrusionOk="0">
                  <a:moveTo>
                    <a:pt x="2941" y="560"/>
                  </a:moveTo>
                  <a:lnTo>
                    <a:pt x="3822" y="1120"/>
                  </a:lnTo>
                  <a:lnTo>
                    <a:pt x="1572" y="7418"/>
                  </a:lnTo>
                  <a:lnTo>
                    <a:pt x="488" y="7061"/>
                  </a:lnTo>
                  <a:lnTo>
                    <a:pt x="2941" y="560"/>
                  </a:lnTo>
                  <a:close/>
                  <a:moveTo>
                    <a:pt x="2738" y="1"/>
                  </a:moveTo>
                  <a:lnTo>
                    <a:pt x="0" y="7287"/>
                  </a:lnTo>
                  <a:lnTo>
                    <a:pt x="1810" y="7894"/>
                  </a:lnTo>
                  <a:lnTo>
                    <a:pt x="4274" y="953"/>
                  </a:lnTo>
                  <a:lnTo>
                    <a:pt x="2738" y="1"/>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68;p38">
              <a:extLst>
                <a:ext uri="{FF2B5EF4-FFF2-40B4-BE49-F238E27FC236}">
                  <a16:creationId xmlns:a16="http://schemas.microsoft.com/office/drawing/2014/main" id="{1BA614C6-6115-BD44-8BBA-BF9332C77C9F}"/>
                </a:ext>
              </a:extLst>
            </p:cNvPr>
            <p:cNvSpPr/>
            <p:nvPr/>
          </p:nvSpPr>
          <p:spPr>
            <a:xfrm>
              <a:off x="3890950" y="1366975"/>
              <a:ext cx="189625" cy="638775"/>
            </a:xfrm>
            <a:custGeom>
              <a:avLst/>
              <a:gdLst/>
              <a:ahLst/>
              <a:cxnLst/>
              <a:rect l="l" t="t" r="r" b="b"/>
              <a:pathLst>
                <a:path w="7585" h="25551" extrusionOk="0">
                  <a:moveTo>
                    <a:pt x="3263" y="0"/>
                  </a:moveTo>
                  <a:cubicBezTo>
                    <a:pt x="1" y="12228"/>
                    <a:pt x="953" y="25551"/>
                    <a:pt x="953" y="25551"/>
                  </a:cubicBezTo>
                  <a:cubicBezTo>
                    <a:pt x="1822" y="22658"/>
                    <a:pt x="6954" y="14573"/>
                    <a:pt x="6132" y="10620"/>
                  </a:cubicBezTo>
                  <a:cubicBezTo>
                    <a:pt x="5966" y="9811"/>
                    <a:pt x="3727" y="8370"/>
                    <a:pt x="3727" y="8370"/>
                  </a:cubicBezTo>
                  <a:cubicBezTo>
                    <a:pt x="3727" y="8370"/>
                    <a:pt x="7382" y="6263"/>
                    <a:pt x="7478" y="5001"/>
                  </a:cubicBezTo>
                  <a:cubicBezTo>
                    <a:pt x="7585" y="3370"/>
                    <a:pt x="3263" y="0"/>
                    <a:pt x="3263" y="0"/>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9;p38">
              <a:extLst>
                <a:ext uri="{FF2B5EF4-FFF2-40B4-BE49-F238E27FC236}">
                  <a16:creationId xmlns:a16="http://schemas.microsoft.com/office/drawing/2014/main" id="{D6443A18-6E2B-4B45-AE21-89E5935427AE}"/>
                </a:ext>
              </a:extLst>
            </p:cNvPr>
            <p:cNvSpPr/>
            <p:nvPr/>
          </p:nvSpPr>
          <p:spPr>
            <a:xfrm>
              <a:off x="4058525" y="2302800"/>
              <a:ext cx="184575" cy="78300"/>
            </a:xfrm>
            <a:custGeom>
              <a:avLst/>
              <a:gdLst/>
              <a:ahLst/>
              <a:cxnLst/>
              <a:rect l="l" t="t" r="r" b="b"/>
              <a:pathLst>
                <a:path w="7383" h="3132" extrusionOk="0">
                  <a:moveTo>
                    <a:pt x="6406" y="429"/>
                  </a:moveTo>
                  <a:lnTo>
                    <a:pt x="6871" y="1667"/>
                  </a:lnTo>
                  <a:lnTo>
                    <a:pt x="679" y="2691"/>
                  </a:lnTo>
                  <a:lnTo>
                    <a:pt x="453" y="1560"/>
                  </a:lnTo>
                  <a:lnTo>
                    <a:pt x="6406" y="429"/>
                  </a:lnTo>
                  <a:close/>
                  <a:moveTo>
                    <a:pt x="6644" y="0"/>
                  </a:moveTo>
                  <a:lnTo>
                    <a:pt x="1" y="1262"/>
                  </a:lnTo>
                  <a:lnTo>
                    <a:pt x="382" y="3132"/>
                  </a:lnTo>
                  <a:lnTo>
                    <a:pt x="7383" y="1965"/>
                  </a:lnTo>
                  <a:lnTo>
                    <a:pt x="6644"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0;p38">
              <a:extLst>
                <a:ext uri="{FF2B5EF4-FFF2-40B4-BE49-F238E27FC236}">
                  <a16:creationId xmlns:a16="http://schemas.microsoft.com/office/drawing/2014/main" id="{E7CCA7AA-7F05-814D-A9AE-B7C29D4D2F3E}"/>
                </a:ext>
              </a:extLst>
            </p:cNvPr>
            <p:cNvSpPr/>
            <p:nvPr/>
          </p:nvSpPr>
          <p:spPr>
            <a:xfrm>
              <a:off x="3108700" y="4391150"/>
              <a:ext cx="157500" cy="239325"/>
            </a:xfrm>
            <a:custGeom>
              <a:avLst/>
              <a:gdLst/>
              <a:ahLst/>
              <a:cxnLst/>
              <a:rect l="l" t="t" r="r" b="b"/>
              <a:pathLst>
                <a:path w="6300" h="9573" extrusionOk="0">
                  <a:moveTo>
                    <a:pt x="5049" y="0"/>
                  </a:moveTo>
                  <a:lnTo>
                    <a:pt x="1" y="631"/>
                  </a:lnTo>
                  <a:lnTo>
                    <a:pt x="965" y="7692"/>
                  </a:lnTo>
                  <a:lnTo>
                    <a:pt x="1977" y="9442"/>
                  </a:lnTo>
                  <a:lnTo>
                    <a:pt x="5644" y="9573"/>
                  </a:lnTo>
                  <a:lnTo>
                    <a:pt x="6299" y="7882"/>
                  </a:lnTo>
                  <a:cubicBezTo>
                    <a:pt x="5728" y="7608"/>
                    <a:pt x="5049" y="0"/>
                    <a:pt x="5049"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71;p38">
              <a:extLst>
                <a:ext uri="{FF2B5EF4-FFF2-40B4-BE49-F238E27FC236}">
                  <a16:creationId xmlns:a16="http://schemas.microsoft.com/office/drawing/2014/main" id="{228BCF79-1BC4-2444-9F1A-8879666CBBC0}"/>
                </a:ext>
              </a:extLst>
            </p:cNvPr>
            <p:cNvSpPr/>
            <p:nvPr/>
          </p:nvSpPr>
          <p:spPr>
            <a:xfrm>
              <a:off x="3129250" y="4576800"/>
              <a:ext cx="287850" cy="100725"/>
            </a:xfrm>
            <a:custGeom>
              <a:avLst/>
              <a:gdLst/>
              <a:ahLst/>
              <a:cxnLst/>
              <a:rect l="l" t="t" r="r" b="b"/>
              <a:pathLst>
                <a:path w="11514" h="4029" extrusionOk="0">
                  <a:moveTo>
                    <a:pt x="126" y="1"/>
                  </a:moveTo>
                  <a:cubicBezTo>
                    <a:pt x="42" y="1"/>
                    <a:pt x="0" y="4"/>
                    <a:pt x="0" y="4"/>
                  </a:cubicBezTo>
                  <a:lnTo>
                    <a:pt x="191" y="4028"/>
                  </a:lnTo>
                  <a:lnTo>
                    <a:pt x="11430" y="3969"/>
                  </a:lnTo>
                  <a:cubicBezTo>
                    <a:pt x="11514" y="3564"/>
                    <a:pt x="11299" y="2564"/>
                    <a:pt x="10918" y="2385"/>
                  </a:cubicBezTo>
                  <a:lnTo>
                    <a:pt x="5382" y="301"/>
                  </a:lnTo>
                  <a:cubicBezTo>
                    <a:pt x="5382" y="301"/>
                    <a:pt x="5063" y="766"/>
                    <a:pt x="4266" y="766"/>
                  </a:cubicBezTo>
                  <a:cubicBezTo>
                    <a:pt x="4042" y="766"/>
                    <a:pt x="3780" y="729"/>
                    <a:pt x="3477" y="635"/>
                  </a:cubicBezTo>
                  <a:cubicBezTo>
                    <a:pt x="1604" y="56"/>
                    <a:pt x="483" y="1"/>
                    <a:pt x="126" y="1"/>
                  </a:cubicBezTo>
                  <a:close/>
                </a:path>
              </a:pathLst>
            </a:custGeom>
            <a:solidFill>
              <a:srgbClr val="FD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72;p38">
              <a:extLst>
                <a:ext uri="{FF2B5EF4-FFF2-40B4-BE49-F238E27FC236}">
                  <a16:creationId xmlns:a16="http://schemas.microsoft.com/office/drawing/2014/main" id="{88CB3F8F-B88F-8E4A-8B9C-FF7140195AA6}"/>
                </a:ext>
              </a:extLst>
            </p:cNvPr>
            <p:cNvSpPr/>
            <p:nvPr/>
          </p:nvSpPr>
          <p:spPr>
            <a:xfrm>
              <a:off x="2822375" y="3342500"/>
              <a:ext cx="460200" cy="1217150"/>
            </a:xfrm>
            <a:custGeom>
              <a:avLst/>
              <a:gdLst/>
              <a:ahLst/>
              <a:cxnLst/>
              <a:rect l="l" t="t" r="r" b="b"/>
              <a:pathLst>
                <a:path w="18408" h="48686" extrusionOk="0">
                  <a:moveTo>
                    <a:pt x="12561" y="1"/>
                  </a:moveTo>
                  <a:lnTo>
                    <a:pt x="0" y="4894"/>
                  </a:lnTo>
                  <a:lnTo>
                    <a:pt x="6429" y="23325"/>
                  </a:lnTo>
                  <a:cubicBezTo>
                    <a:pt x="7394" y="26099"/>
                    <a:pt x="8144" y="28945"/>
                    <a:pt x="8656" y="31838"/>
                  </a:cubicBezTo>
                  <a:lnTo>
                    <a:pt x="11632" y="48685"/>
                  </a:lnTo>
                  <a:lnTo>
                    <a:pt x="17764" y="48078"/>
                  </a:lnTo>
                  <a:lnTo>
                    <a:pt x="18336" y="29611"/>
                  </a:lnTo>
                  <a:cubicBezTo>
                    <a:pt x="18407" y="27147"/>
                    <a:pt x="18169" y="24682"/>
                    <a:pt x="17621" y="22277"/>
                  </a:cubicBezTo>
                  <a:lnTo>
                    <a:pt x="125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73;p38">
              <a:extLst>
                <a:ext uri="{FF2B5EF4-FFF2-40B4-BE49-F238E27FC236}">
                  <a16:creationId xmlns:a16="http://schemas.microsoft.com/office/drawing/2014/main" id="{05B739FD-8E18-3A4D-987C-C5B77FAF25A9}"/>
                </a:ext>
              </a:extLst>
            </p:cNvPr>
            <p:cNvSpPr/>
            <p:nvPr/>
          </p:nvSpPr>
          <p:spPr>
            <a:xfrm>
              <a:off x="3712950" y="3788100"/>
              <a:ext cx="258100" cy="220875"/>
            </a:xfrm>
            <a:custGeom>
              <a:avLst/>
              <a:gdLst/>
              <a:ahLst/>
              <a:cxnLst/>
              <a:rect l="l" t="t" r="r" b="b"/>
              <a:pathLst>
                <a:path w="10324" h="8835" extrusionOk="0">
                  <a:moveTo>
                    <a:pt x="3120" y="0"/>
                  </a:moveTo>
                  <a:lnTo>
                    <a:pt x="1" y="4025"/>
                  </a:lnTo>
                  <a:lnTo>
                    <a:pt x="5692" y="8311"/>
                  </a:lnTo>
                  <a:lnTo>
                    <a:pt x="7656" y="8835"/>
                  </a:lnTo>
                  <a:lnTo>
                    <a:pt x="10323" y="6323"/>
                  </a:lnTo>
                  <a:lnTo>
                    <a:pt x="9585" y="4668"/>
                  </a:lnTo>
                  <a:cubicBezTo>
                    <a:pt x="9572" y="4672"/>
                    <a:pt x="9557" y="4674"/>
                    <a:pt x="9540" y="4674"/>
                  </a:cubicBezTo>
                  <a:cubicBezTo>
                    <a:pt x="8740" y="4674"/>
                    <a:pt x="3120" y="0"/>
                    <a:pt x="312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74;p38">
              <a:extLst>
                <a:ext uri="{FF2B5EF4-FFF2-40B4-BE49-F238E27FC236}">
                  <a16:creationId xmlns:a16="http://schemas.microsoft.com/office/drawing/2014/main" id="{77660521-777F-C64A-9B91-8E67FD941495}"/>
                </a:ext>
              </a:extLst>
            </p:cNvPr>
            <p:cNvSpPr/>
            <p:nvPr/>
          </p:nvSpPr>
          <p:spPr>
            <a:xfrm>
              <a:off x="3848100" y="3841700"/>
              <a:ext cx="271775" cy="219975"/>
            </a:xfrm>
            <a:custGeom>
              <a:avLst/>
              <a:gdLst/>
              <a:ahLst/>
              <a:cxnLst/>
              <a:rect l="l" t="t" r="r" b="b"/>
              <a:pathLst>
                <a:path w="10871" h="8799" extrusionOk="0">
                  <a:moveTo>
                    <a:pt x="9538" y="0"/>
                  </a:moveTo>
                  <a:cubicBezTo>
                    <a:pt x="9486" y="0"/>
                    <a:pt x="9437" y="8"/>
                    <a:pt x="9394" y="23"/>
                  </a:cubicBezTo>
                  <a:lnTo>
                    <a:pt x="4001" y="2488"/>
                  </a:lnTo>
                  <a:cubicBezTo>
                    <a:pt x="4001" y="2488"/>
                    <a:pt x="4179" y="3393"/>
                    <a:pt x="2905" y="4071"/>
                  </a:cubicBezTo>
                  <a:cubicBezTo>
                    <a:pt x="762" y="5202"/>
                    <a:pt x="0" y="6084"/>
                    <a:pt x="0" y="6084"/>
                  </a:cubicBezTo>
                  <a:lnTo>
                    <a:pt x="2988" y="8798"/>
                  </a:lnTo>
                  <a:lnTo>
                    <a:pt x="10870" y="785"/>
                  </a:lnTo>
                  <a:cubicBezTo>
                    <a:pt x="10669" y="478"/>
                    <a:pt x="9967" y="0"/>
                    <a:pt x="95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75;p38">
              <a:extLst>
                <a:ext uri="{FF2B5EF4-FFF2-40B4-BE49-F238E27FC236}">
                  <a16:creationId xmlns:a16="http://schemas.microsoft.com/office/drawing/2014/main" id="{4F88AC1D-CACF-FB4F-8641-A406B0390476}"/>
                </a:ext>
              </a:extLst>
            </p:cNvPr>
            <p:cNvSpPr/>
            <p:nvPr/>
          </p:nvSpPr>
          <p:spPr>
            <a:xfrm>
              <a:off x="2965525" y="3316025"/>
              <a:ext cx="963850" cy="680450"/>
            </a:xfrm>
            <a:custGeom>
              <a:avLst/>
              <a:gdLst/>
              <a:ahLst/>
              <a:cxnLst/>
              <a:rect l="l" t="t" r="r" b="b"/>
              <a:pathLst>
                <a:path w="38554" h="27218" extrusionOk="0">
                  <a:moveTo>
                    <a:pt x="12717" y="0"/>
                  </a:moveTo>
                  <a:lnTo>
                    <a:pt x="1" y="5096"/>
                  </a:lnTo>
                  <a:cubicBezTo>
                    <a:pt x="2406" y="9656"/>
                    <a:pt x="6335" y="13228"/>
                    <a:pt x="11110" y="15192"/>
                  </a:cubicBezTo>
                  <a:lnTo>
                    <a:pt x="18432" y="18193"/>
                  </a:lnTo>
                  <a:cubicBezTo>
                    <a:pt x="20515" y="19038"/>
                    <a:pt x="22504" y="20086"/>
                    <a:pt x="24385" y="21312"/>
                  </a:cubicBezTo>
                  <a:lnTo>
                    <a:pt x="33517" y="27218"/>
                  </a:lnTo>
                  <a:lnTo>
                    <a:pt x="38553" y="22098"/>
                  </a:lnTo>
                  <a:lnTo>
                    <a:pt x="31052" y="14085"/>
                  </a:lnTo>
                  <a:cubicBezTo>
                    <a:pt x="28540" y="11406"/>
                    <a:pt x="25742" y="8989"/>
                    <a:pt x="22718" y="6894"/>
                  </a:cubicBezTo>
                  <a:lnTo>
                    <a:pt x="12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76;p38">
              <a:extLst>
                <a:ext uri="{FF2B5EF4-FFF2-40B4-BE49-F238E27FC236}">
                  <a16:creationId xmlns:a16="http://schemas.microsoft.com/office/drawing/2014/main" id="{71E79B83-8DBE-4E48-841E-7AF989DE2D26}"/>
                </a:ext>
              </a:extLst>
            </p:cNvPr>
            <p:cNvSpPr/>
            <p:nvPr/>
          </p:nvSpPr>
          <p:spPr>
            <a:xfrm>
              <a:off x="2609850" y="2444750"/>
              <a:ext cx="274450" cy="287875"/>
            </a:xfrm>
            <a:custGeom>
              <a:avLst/>
              <a:gdLst/>
              <a:ahLst/>
              <a:cxnLst/>
              <a:rect l="l" t="t" r="r" b="b"/>
              <a:pathLst>
                <a:path w="10978" h="11515" extrusionOk="0">
                  <a:moveTo>
                    <a:pt x="6864" y="0"/>
                  </a:moveTo>
                  <a:cubicBezTo>
                    <a:pt x="6357" y="0"/>
                    <a:pt x="5827" y="77"/>
                    <a:pt x="5286" y="263"/>
                  </a:cubicBezTo>
                  <a:cubicBezTo>
                    <a:pt x="2286" y="1299"/>
                    <a:pt x="0" y="9836"/>
                    <a:pt x="7334" y="11515"/>
                  </a:cubicBezTo>
                  <a:cubicBezTo>
                    <a:pt x="7334" y="11265"/>
                    <a:pt x="10978" y="1585"/>
                    <a:pt x="10978" y="1585"/>
                  </a:cubicBezTo>
                  <a:cubicBezTo>
                    <a:pt x="10978" y="1585"/>
                    <a:pt x="9169" y="0"/>
                    <a:pt x="6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77;p38">
              <a:extLst>
                <a:ext uri="{FF2B5EF4-FFF2-40B4-BE49-F238E27FC236}">
                  <a16:creationId xmlns:a16="http://schemas.microsoft.com/office/drawing/2014/main" id="{D3CD5E95-698B-7D4D-A111-270A1F0C8F8A}"/>
                </a:ext>
              </a:extLst>
            </p:cNvPr>
            <p:cNvSpPr/>
            <p:nvPr/>
          </p:nvSpPr>
          <p:spPr>
            <a:xfrm>
              <a:off x="2619075" y="2397150"/>
              <a:ext cx="153000" cy="205100"/>
            </a:xfrm>
            <a:custGeom>
              <a:avLst/>
              <a:gdLst/>
              <a:ahLst/>
              <a:cxnLst/>
              <a:rect l="l" t="t" r="r" b="b"/>
              <a:pathLst>
                <a:path w="6120" h="8204" extrusionOk="0">
                  <a:moveTo>
                    <a:pt x="3084" y="1"/>
                  </a:moveTo>
                  <a:cubicBezTo>
                    <a:pt x="1393" y="1"/>
                    <a:pt x="24" y="1822"/>
                    <a:pt x="12" y="4084"/>
                  </a:cubicBezTo>
                  <a:cubicBezTo>
                    <a:pt x="0" y="6358"/>
                    <a:pt x="1357" y="8192"/>
                    <a:pt x="3048" y="8204"/>
                  </a:cubicBezTo>
                  <a:cubicBezTo>
                    <a:pt x="4727" y="8204"/>
                    <a:pt x="6096" y="6382"/>
                    <a:pt x="6108" y="4120"/>
                  </a:cubicBezTo>
                  <a:cubicBezTo>
                    <a:pt x="6120" y="1858"/>
                    <a:pt x="4763" y="12"/>
                    <a:pt x="3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8;p38">
              <a:extLst>
                <a:ext uri="{FF2B5EF4-FFF2-40B4-BE49-F238E27FC236}">
                  <a16:creationId xmlns:a16="http://schemas.microsoft.com/office/drawing/2014/main" id="{6105873B-68D6-7D4C-95A8-BAB02932EB5F}"/>
                </a:ext>
              </a:extLst>
            </p:cNvPr>
            <p:cNvSpPr/>
            <p:nvPr/>
          </p:nvSpPr>
          <p:spPr>
            <a:xfrm>
              <a:off x="2719075" y="2462375"/>
              <a:ext cx="297675" cy="390800"/>
            </a:xfrm>
            <a:custGeom>
              <a:avLst/>
              <a:gdLst/>
              <a:ahLst/>
              <a:cxnLst/>
              <a:rect l="l" t="t" r="r" b="b"/>
              <a:pathLst>
                <a:path w="11907" h="15632" extrusionOk="0">
                  <a:moveTo>
                    <a:pt x="5098" y="0"/>
                  </a:moveTo>
                  <a:cubicBezTo>
                    <a:pt x="4659" y="0"/>
                    <a:pt x="4201" y="69"/>
                    <a:pt x="3727" y="213"/>
                  </a:cubicBezTo>
                  <a:cubicBezTo>
                    <a:pt x="3061" y="416"/>
                    <a:pt x="1763" y="1416"/>
                    <a:pt x="1239" y="1999"/>
                  </a:cubicBezTo>
                  <a:cubicBezTo>
                    <a:pt x="1" y="3380"/>
                    <a:pt x="417" y="5928"/>
                    <a:pt x="953" y="7774"/>
                  </a:cubicBezTo>
                  <a:lnTo>
                    <a:pt x="1691" y="9405"/>
                  </a:lnTo>
                  <a:lnTo>
                    <a:pt x="4132" y="15632"/>
                  </a:lnTo>
                  <a:cubicBezTo>
                    <a:pt x="6168" y="15001"/>
                    <a:pt x="8204" y="14394"/>
                    <a:pt x="10264" y="13810"/>
                  </a:cubicBezTo>
                  <a:lnTo>
                    <a:pt x="8883" y="9798"/>
                  </a:lnTo>
                  <a:cubicBezTo>
                    <a:pt x="11907" y="7190"/>
                    <a:pt x="9895" y="3916"/>
                    <a:pt x="8978" y="2428"/>
                  </a:cubicBezTo>
                  <a:cubicBezTo>
                    <a:pt x="8035" y="907"/>
                    <a:pt x="6691" y="0"/>
                    <a:pt x="5098"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79;p38">
              <a:extLst>
                <a:ext uri="{FF2B5EF4-FFF2-40B4-BE49-F238E27FC236}">
                  <a16:creationId xmlns:a16="http://schemas.microsoft.com/office/drawing/2014/main" id="{766A98C7-E8ED-CF4D-9B6D-6610F467FAA3}"/>
                </a:ext>
              </a:extLst>
            </p:cNvPr>
            <p:cNvSpPr/>
            <p:nvPr/>
          </p:nvSpPr>
          <p:spPr>
            <a:xfrm>
              <a:off x="2858075" y="2707300"/>
              <a:ext cx="104200" cy="64425"/>
            </a:xfrm>
            <a:custGeom>
              <a:avLst/>
              <a:gdLst/>
              <a:ahLst/>
              <a:cxnLst/>
              <a:rect l="l" t="t" r="r" b="b"/>
              <a:pathLst>
                <a:path w="4168" h="2577" extrusionOk="0">
                  <a:moveTo>
                    <a:pt x="3323" y="1"/>
                  </a:moveTo>
                  <a:cubicBezTo>
                    <a:pt x="3323" y="1"/>
                    <a:pt x="2577" y="738"/>
                    <a:pt x="1045" y="738"/>
                  </a:cubicBezTo>
                  <a:cubicBezTo>
                    <a:pt x="731" y="738"/>
                    <a:pt x="382" y="707"/>
                    <a:pt x="1" y="632"/>
                  </a:cubicBezTo>
                  <a:lnTo>
                    <a:pt x="1" y="632"/>
                  </a:lnTo>
                  <a:cubicBezTo>
                    <a:pt x="1" y="632"/>
                    <a:pt x="1431" y="2576"/>
                    <a:pt x="3437" y="2576"/>
                  </a:cubicBezTo>
                  <a:cubicBezTo>
                    <a:pt x="3673" y="2576"/>
                    <a:pt x="3917" y="2549"/>
                    <a:pt x="4168" y="2489"/>
                  </a:cubicBezTo>
                  <a:lnTo>
                    <a:pt x="3323"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80;p38">
              <a:extLst>
                <a:ext uri="{FF2B5EF4-FFF2-40B4-BE49-F238E27FC236}">
                  <a16:creationId xmlns:a16="http://schemas.microsoft.com/office/drawing/2014/main" id="{C75EBF4A-1F5C-6D4B-9ABD-D539480BFEE5}"/>
                </a:ext>
              </a:extLst>
            </p:cNvPr>
            <p:cNvSpPr/>
            <p:nvPr/>
          </p:nvSpPr>
          <p:spPr>
            <a:xfrm>
              <a:off x="2709850" y="2622925"/>
              <a:ext cx="40800" cy="43175"/>
            </a:xfrm>
            <a:custGeom>
              <a:avLst/>
              <a:gdLst/>
              <a:ahLst/>
              <a:cxnLst/>
              <a:rect l="l" t="t" r="r" b="b"/>
              <a:pathLst>
                <a:path w="1632" h="1727" extrusionOk="0">
                  <a:moveTo>
                    <a:pt x="664" y="1"/>
                  </a:moveTo>
                  <a:cubicBezTo>
                    <a:pt x="592" y="1"/>
                    <a:pt x="521" y="14"/>
                    <a:pt x="453" y="42"/>
                  </a:cubicBezTo>
                  <a:cubicBezTo>
                    <a:pt x="120" y="197"/>
                    <a:pt x="1" y="685"/>
                    <a:pt x="203" y="1137"/>
                  </a:cubicBezTo>
                  <a:cubicBezTo>
                    <a:pt x="356" y="1501"/>
                    <a:pt x="671" y="1726"/>
                    <a:pt x="968" y="1726"/>
                  </a:cubicBezTo>
                  <a:cubicBezTo>
                    <a:pt x="1040" y="1726"/>
                    <a:pt x="1112" y="1713"/>
                    <a:pt x="1179" y="1685"/>
                  </a:cubicBezTo>
                  <a:cubicBezTo>
                    <a:pt x="1525" y="1530"/>
                    <a:pt x="1632" y="1042"/>
                    <a:pt x="1441" y="590"/>
                  </a:cubicBezTo>
                  <a:cubicBezTo>
                    <a:pt x="1278" y="226"/>
                    <a:pt x="962" y="1"/>
                    <a:pt x="66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81;p38">
              <a:extLst>
                <a:ext uri="{FF2B5EF4-FFF2-40B4-BE49-F238E27FC236}">
                  <a16:creationId xmlns:a16="http://schemas.microsoft.com/office/drawing/2014/main" id="{F4FB4563-26B8-6541-A720-AEC0CF06ED13}"/>
                </a:ext>
              </a:extLst>
            </p:cNvPr>
            <p:cNvSpPr/>
            <p:nvPr/>
          </p:nvSpPr>
          <p:spPr>
            <a:xfrm>
              <a:off x="2725025" y="2642425"/>
              <a:ext cx="5975" cy="5975"/>
            </a:xfrm>
            <a:custGeom>
              <a:avLst/>
              <a:gdLst/>
              <a:ahLst/>
              <a:cxnLst/>
              <a:rect l="l" t="t" r="r" b="b"/>
              <a:pathLst>
                <a:path w="239" h="239" extrusionOk="0">
                  <a:moveTo>
                    <a:pt x="120" y="0"/>
                  </a:moveTo>
                  <a:cubicBezTo>
                    <a:pt x="60" y="0"/>
                    <a:pt x="1" y="60"/>
                    <a:pt x="1" y="119"/>
                  </a:cubicBezTo>
                  <a:cubicBezTo>
                    <a:pt x="1" y="179"/>
                    <a:pt x="60" y="238"/>
                    <a:pt x="120" y="238"/>
                  </a:cubicBezTo>
                  <a:cubicBezTo>
                    <a:pt x="179" y="238"/>
                    <a:pt x="239" y="179"/>
                    <a:pt x="239" y="119"/>
                  </a:cubicBezTo>
                  <a:cubicBezTo>
                    <a:pt x="239" y="60"/>
                    <a:pt x="179" y="0"/>
                    <a:pt x="12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82;p38">
              <a:extLst>
                <a:ext uri="{FF2B5EF4-FFF2-40B4-BE49-F238E27FC236}">
                  <a16:creationId xmlns:a16="http://schemas.microsoft.com/office/drawing/2014/main" id="{99606459-3518-1145-8B97-BAC6028972BC}"/>
                </a:ext>
              </a:extLst>
            </p:cNvPr>
            <p:cNvSpPr/>
            <p:nvPr/>
          </p:nvSpPr>
          <p:spPr>
            <a:xfrm>
              <a:off x="2709850" y="2622925"/>
              <a:ext cx="40800" cy="43175"/>
            </a:xfrm>
            <a:custGeom>
              <a:avLst/>
              <a:gdLst/>
              <a:ahLst/>
              <a:cxnLst/>
              <a:rect l="l" t="t" r="r" b="b"/>
              <a:pathLst>
                <a:path w="1632" h="1727" extrusionOk="0">
                  <a:moveTo>
                    <a:pt x="664" y="1"/>
                  </a:moveTo>
                  <a:cubicBezTo>
                    <a:pt x="592" y="1"/>
                    <a:pt x="521" y="14"/>
                    <a:pt x="453" y="42"/>
                  </a:cubicBezTo>
                  <a:cubicBezTo>
                    <a:pt x="120" y="197"/>
                    <a:pt x="1" y="685"/>
                    <a:pt x="203" y="1137"/>
                  </a:cubicBezTo>
                  <a:cubicBezTo>
                    <a:pt x="356" y="1501"/>
                    <a:pt x="671" y="1726"/>
                    <a:pt x="968" y="1726"/>
                  </a:cubicBezTo>
                  <a:cubicBezTo>
                    <a:pt x="1040" y="1726"/>
                    <a:pt x="1112" y="1713"/>
                    <a:pt x="1179" y="1685"/>
                  </a:cubicBezTo>
                  <a:cubicBezTo>
                    <a:pt x="1525" y="1530"/>
                    <a:pt x="1632" y="1042"/>
                    <a:pt x="1441" y="590"/>
                  </a:cubicBezTo>
                  <a:cubicBezTo>
                    <a:pt x="1278" y="226"/>
                    <a:pt x="962" y="1"/>
                    <a:pt x="66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83;p38">
              <a:extLst>
                <a:ext uri="{FF2B5EF4-FFF2-40B4-BE49-F238E27FC236}">
                  <a16:creationId xmlns:a16="http://schemas.microsoft.com/office/drawing/2014/main" id="{E07C380B-DA35-864E-8962-7FD6700296D6}"/>
                </a:ext>
              </a:extLst>
            </p:cNvPr>
            <p:cNvSpPr/>
            <p:nvPr/>
          </p:nvSpPr>
          <p:spPr>
            <a:xfrm>
              <a:off x="2645250" y="2449850"/>
              <a:ext cx="195300" cy="180400"/>
            </a:xfrm>
            <a:custGeom>
              <a:avLst/>
              <a:gdLst/>
              <a:ahLst/>
              <a:cxnLst/>
              <a:rect l="l" t="t" r="r" b="b"/>
              <a:pathLst>
                <a:path w="7812" h="7216" extrusionOk="0">
                  <a:moveTo>
                    <a:pt x="6404" y="0"/>
                  </a:moveTo>
                  <a:cubicBezTo>
                    <a:pt x="6043" y="0"/>
                    <a:pt x="5283" y="295"/>
                    <a:pt x="3739" y="1298"/>
                  </a:cubicBezTo>
                  <a:cubicBezTo>
                    <a:pt x="1" y="3727"/>
                    <a:pt x="3477" y="7215"/>
                    <a:pt x="3477" y="7215"/>
                  </a:cubicBezTo>
                  <a:cubicBezTo>
                    <a:pt x="7811" y="4227"/>
                    <a:pt x="6621" y="595"/>
                    <a:pt x="6621" y="595"/>
                  </a:cubicBezTo>
                  <a:cubicBezTo>
                    <a:pt x="6621" y="595"/>
                    <a:pt x="6916" y="0"/>
                    <a:pt x="6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84;p38">
              <a:extLst>
                <a:ext uri="{FF2B5EF4-FFF2-40B4-BE49-F238E27FC236}">
                  <a16:creationId xmlns:a16="http://schemas.microsoft.com/office/drawing/2014/main" id="{751CCCD3-2C92-354A-82A1-D5569937544C}"/>
                </a:ext>
              </a:extLst>
            </p:cNvPr>
            <p:cNvSpPr/>
            <p:nvPr/>
          </p:nvSpPr>
          <p:spPr>
            <a:xfrm>
              <a:off x="2806300" y="2448700"/>
              <a:ext cx="114325" cy="53175"/>
            </a:xfrm>
            <a:custGeom>
              <a:avLst/>
              <a:gdLst/>
              <a:ahLst/>
              <a:cxnLst/>
              <a:rect l="l" t="t" r="r" b="b"/>
              <a:pathLst>
                <a:path w="4573" h="2127" extrusionOk="0">
                  <a:moveTo>
                    <a:pt x="1706" y="0"/>
                  </a:moveTo>
                  <a:cubicBezTo>
                    <a:pt x="1163" y="0"/>
                    <a:pt x="581" y="204"/>
                    <a:pt x="0" y="748"/>
                  </a:cubicBezTo>
                  <a:cubicBezTo>
                    <a:pt x="0" y="748"/>
                    <a:pt x="1903" y="2127"/>
                    <a:pt x="3433" y="2127"/>
                  </a:cubicBezTo>
                  <a:cubicBezTo>
                    <a:pt x="3858" y="2127"/>
                    <a:pt x="4254" y="2020"/>
                    <a:pt x="4572" y="1749"/>
                  </a:cubicBezTo>
                  <a:cubicBezTo>
                    <a:pt x="4572" y="1749"/>
                    <a:pt x="3301" y="0"/>
                    <a:pt x="1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85;p38">
              <a:extLst>
                <a:ext uri="{FF2B5EF4-FFF2-40B4-BE49-F238E27FC236}">
                  <a16:creationId xmlns:a16="http://schemas.microsoft.com/office/drawing/2014/main" id="{AD202EF6-CDE4-CC45-B822-CC744C23E117}"/>
                </a:ext>
              </a:extLst>
            </p:cNvPr>
            <p:cNvSpPr/>
            <p:nvPr/>
          </p:nvSpPr>
          <p:spPr>
            <a:xfrm>
              <a:off x="2718250" y="2773375"/>
              <a:ext cx="578000" cy="794275"/>
            </a:xfrm>
            <a:custGeom>
              <a:avLst/>
              <a:gdLst/>
              <a:ahLst/>
              <a:cxnLst/>
              <a:rect l="l" t="t" r="r" b="b"/>
              <a:pathLst>
                <a:path w="23120" h="31771" extrusionOk="0">
                  <a:moveTo>
                    <a:pt x="10333" y="1"/>
                  </a:moveTo>
                  <a:lnTo>
                    <a:pt x="3165" y="2061"/>
                  </a:lnTo>
                  <a:lnTo>
                    <a:pt x="3296" y="3692"/>
                  </a:lnTo>
                  <a:cubicBezTo>
                    <a:pt x="2272" y="4311"/>
                    <a:pt x="1534" y="5311"/>
                    <a:pt x="1236" y="6466"/>
                  </a:cubicBezTo>
                  <a:cubicBezTo>
                    <a:pt x="676" y="8638"/>
                    <a:pt x="1" y="31771"/>
                    <a:pt x="5532" y="31771"/>
                  </a:cubicBezTo>
                  <a:cubicBezTo>
                    <a:pt x="5641" y="31771"/>
                    <a:pt x="5753" y="31761"/>
                    <a:pt x="5868" y="31743"/>
                  </a:cubicBezTo>
                  <a:cubicBezTo>
                    <a:pt x="15667" y="30159"/>
                    <a:pt x="23120" y="23325"/>
                    <a:pt x="22644" y="21099"/>
                  </a:cubicBezTo>
                  <a:lnTo>
                    <a:pt x="15976" y="1144"/>
                  </a:lnTo>
                  <a:cubicBezTo>
                    <a:pt x="15065" y="1070"/>
                    <a:pt x="14408" y="1024"/>
                    <a:pt x="13825" y="1024"/>
                  </a:cubicBezTo>
                  <a:cubicBezTo>
                    <a:pt x="12915" y="1024"/>
                    <a:pt x="12185" y="1135"/>
                    <a:pt x="10952" y="1418"/>
                  </a:cubicBezTo>
                  <a:cubicBezTo>
                    <a:pt x="10951" y="1418"/>
                    <a:pt x="10951" y="1418"/>
                    <a:pt x="10951" y="1418"/>
                  </a:cubicBezTo>
                  <a:cubicBezTo>
                    <a:pt x="10887" y="1418"/>
                    <a:pt x="10333" y="1"/>
                    <a:pt x="10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86;p38">
              <a:extLst>
                <a:ext uri="{FF2B5EF4-FFF2-40B4-BE49-F238E27FC236}">
                  <a16:creationId xmlns:a16="http://schemas.microsoft.com/office/drawing/2014/main" id="{9D2F9361-3E53-B547-BEF0-71C32781489D}"/>
                </a:ext>
              </a:extLst>
            </p:cNvPr>
            <p:cNvSpPr/>
            <p:nvPr/>
          </p:nvSpPr>
          <p:spPr>
            <a:xfrm>
              <a:off x="3305175" y="2287750"/>
              <a:ext cx="149150" cy="304025"/>
            </a:xfrm>
            <a:custGeom>
              <a:avLst/>
              <a:gdLst/>
              <a:ahLst/>
              <a:cxnLst/>
              <a:rect l="l" t="t" r="r" b="b"/>
              <a:pathLst>
                <a:path w="5966" h="12161" extrusionOk="0">
                  <a:moveTo>
                    <a:pt x="4960" y="0"/>
                  </a:moveTo>
                  <a:cubicBezTo>
                    <a:pt x="4751" y="0"/>
                    <a:pt x="3989" y="2114"/>
                    <a:pt x="3989" y="2114"/>
                  </a:cubicBezTo>
                  <a:cubicBezTo>
                    <a:pt x="3989" y="2114"/>
                    <a:pt x="4370" y="519"/>
                    <a:pt x="4143" y="328"/>
                  </a:cubicBezTo>
                  <a:cubicBezTo>
                    <a:pt x="4136" y="322"/>
                    <a:pt x="4128" y="318"/>
                    <a:pt x="4119" y="318"/>
                  </a:cubicBezTo>
                  <a:cubicBezTo>
                    <a:pt x="3859" y="318"/>
                    <a:pt x="2858" y="3079"/>
                    <a:pt x="2858" y="3079"/>
                  </a:cubicBezTo>
                  <a:cubicBezTo>
                    <a:pt x="2858" y="3079"/>
                    <a:pt x="2607" y="2388"/>
                    <a:pt x="1988" y="2150"/>
                  </a:cubicBezTo>
                  <a:cubicBezTo>
                    <a:pt x="1955" y="2136"/>
                    <a:pt x="1921" y="2130"/>
                    <a:pt x="1887" y="2130"/>
                  </a:cubicBezTo>
                  <a:cubicBezTo>
                    <a:pt x="1751" y="2130"/>
                    <a:pt x="1619" y="2231"/>
                    <a:pt x="1572" y="2317"/>
                  </a:cubicBezTo>
                  <a:cubicBezTo>
                    <a:pt x="2226" y="2876"/>
                    <a:pt x="2226" y="4996"/>
                    <a:pt x="2226" y="4996"/>
                  </a:cubicBezTo>
                  <a:cubicBezTo>
                    <a:pt x="2226" y="4996"/>
                    <a:pt x="1048" y="8484"/>
                    <a:pt x="0" y="11401"/>
                  </a:cubicBezTo>
                  <a:cubicBezTo>
                    <a:pt x="525" y="11871"/>
                    <a:pt x="1098" y="12160"/>
                    <a:pt x="1725" y="12160"/>
                  </a:cubicBezTo>
                  <a:cubicBezTo>
                    <a:pt x="2180" y="12160"/>
                    <a:pt x="2664" y="12008"/>
                    <a:pt x="3179" y="11663"/>
                  </a:cubicBezTo>
                  <a:cubicBezTo>
                    <a:pt x="3620" y="10306"/>
                    <a:pt x="4012" y="8758"/>
                    <a:pt x="4370" y="6972"/>
                  </a:cubicBezTo>
                  <a:lnTo>
                    <a:pt x="4560" y="5650"/>
                  </a:lnTo>
                  <a:cubicBezTo>
                    <a:pt x="4560" y="5650"/>
                    <a:pt x="5965" y="1924"/>
                    <a:pt x="5941" y="1626"/>
                  </a:cubicBezTo>
                  <a:cubicBezTo>
                    <a:pt x="5939" y="1596"/>
                    <a:pt x="5929" y="1583"/>
                    <a:pt x="5914" y="1583"/>
                  </a:cubicBezTo>
                  <a:cubicBezTo>
                    <a:pt x="5776" y="1583"/>
                    <a:pt x="5179" y="2650"/>
                    <a:pt x="5179" y="2650"/>
                  </a:cubicBezTo>
                  <a:cubicBezTo>
                    <a:pt x="5179" y="2650"/>
                    <a:pt x="5632" y="1269"/>
                    <a:pt x="5572" y="805"/>
                  </a:cubicBezTo>
                  <a:cubicBezTo>
                    <a:pt x="5568" y="769"/>
                    <a:pt x="5555" y="753"/>
                    <a:pt x="5535" y="753"/>
                  </a:cubicBezTo>
                  <a:cubicBezTo>
                    <a:pt x="5352" y="753"/>
                    <a:pt x="4584" y="2162"/>
                    <a:pt x="4584" y="2162"/>
                  </a:cubicBezTo>
                  <a:cubicBezTo>
                    <a:pt x="4989" y="19"/>
                    <a:pt x="5060" y="126"/>
                    <a:pt x="4989" y="19"/>
                  </a:cubicBezTo>
                  <a:cubicBezTo>
                    <a:pt x="4981" y="6"/>
                    <a:pt x="4971" y="0"/>
                    <a:pt x="496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7;p38">
              <a:extLst>
                <a:ext uri="{FF2B5EF4-FFF2-40B4-BE49-F238E27FC236}">
                  <a16:creationId xmlns:a16="http://schemas.microsoft.com/office/drawing/2014/main" id="{D3323F45-F1C0-EB4C-8E19-20ECC0A05DDB}"/>
                </a:ext>
              </a:extLst>
            </p:cNvPr>
            <p:cNvSpPr/>
            <p:nvPr/>
          </p:nvSpPr>
          <p:spPr>
            <a:xfrm>
              <a:off x="2908100" y="2425425"/>
              <a:ext cx="520625" cy="675400"/>
            </a:xfrm>
            <a:custGeom>
              <a:avLst/>
              <a:gdLst/>
              <a:ahLst/>
              <a:cxnLst/>
              <a:rect l="l" t="t" r="r" b="b"/>
              <a:pathLst>
                <a:path w="20825" h="27016" extrusionOk="0">
                  <a:moveTo>
                    <a:pt x="17264" y="1"/>
                  </a:moveTo>
                  <a:cubicBezTo>
                    <a:pt x="16466" y="2870"/>
                    <a:pt x="14978" y="5989"/>
                    <a:pt x="12240" y="8442"/>
                  </a:cubicBezTo>
                  <a:cubicBezTo>
                    <a:pt x="9668" y="10752"/>
                    <a:pt x="5917" y="13419"/>
                    <a:pt x="3155" y="15336"/>
                  </a:cubicBezTo>
                  <a:cubicBezTo>
                    <a:pt x="0" y="16907"/>
                    <a:pt x="1584" y="24873"/>
                    <a:pt x="3072" y="27016"/>
                  </a:cubicBezTo>
                  <a:cubicBezTo>
                    <a:pt x="5751" y="24313"/>
                    <a:pt x="14347" y="15229"/>
                    <a:pt x="15978" y="13455"/>
                  </a:cubicBezTo>
                  <a:cubicBezTo>
                    <a:pt x="19038" y="10109"/>
                    <a:pt x="20407" y="5299"/>
                    <a:pt x="20824" y="596"/>
                  </a:cubicBezTo>
                  <a:cubicBezTo>
                    <a:pt x="19633" y="405"/>
                    <a:pt x="18455" y="203"/>
                    <a:pt x="17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88;p38">
              <a:extLst>
                <a:ext uri="{FF2B5EF4-FFF2-40B4-BE49-F238E27FC236}">
                  <a16:creationId xmlns:a16="http://schemas.microsoft.com/office/drawing/2014/main" id="{456089D7-9026-984C-B45B-8F10AD0D47D0}"/>
                </a:ext>
              </a:extLst>
            </p:cNvPr>
            <p:cNvSpPr/>
            <p:nvPr/>
          </p:nvSpPr>
          <p:spPr>
            <a:xfrm>
              <a:off x="3806725" y="2987100"/>
              <a:ext cx="347675" cy="332200"/>
            </a:xfrm>
            <a:custGeom>
              <a:avLst/>
              <a:gdLst/>
              <a:ahLst/>
              <a:cxnLst/>
              <a:rect l="l" t="t" r="r" b="b"/>
              <a:pathLst>
                <a:path w="13907" h="13288" extrusionOk="0">
                  <a:moveTo>
                    <a:pt x="1762" y="1"/>
                  </a:moveTo>
                  <a:lnTo>
                    <a:pt x="0" y="1727"/>
                  </a:lnTo>
                  <a:lnTo>
                    <a:pt x="11787" y="13288"/>
                  </a:lnTo>
                  <a:lnTo>
                    <a:pt x="13907" y="12859"/>
                  </a:lnTo>
                  <a:lnTo>
                    <a:pt x="1762" y="1"/>
                  </a:lnTo>
                  <a:close/>
                </a:path>
              </a:pathLst>
            </a:custGeom>
            <a:solidFill>
              <a:srgbClr val="DC3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89;p38">
              <a:extLst>
                <a:ext uri="{FF2B5EF4-FFF2-40B4-BE49-F238E27FC236}">
                  <a16:creationId xmlns:a16="http://schemas.microsoft.com/office/drawing/2014/main" id="{C3803122-6DC7-C140-83EB-996ADF5F8DBB}"/>
                </a:ext>
              </a:extLst>
            </p:cNvPr>
            <p:cNvSpPr/>
            <p:nvPr/>
          </p:nvSpPr>
          <p:spPr>
            <a:xfrm>
              <a:off x="3757900" y="3023425"/>
              <a:ext cx="355125" cy="312550"/>
            </a:xfrm>
            <a:custGeom>
              <a:avLst/>
              <a:gdLst/>
              <a:ahLst/>
              <a:cxnLst/>
              <a:rect l="l" t="t" r="r" b="b"/>
              <a:pathLst>
                <a:path w="14205" h="12502" extrusionOk="0">
                  <a:moveTo>
                    <a:pt x="2239" y="0"/>
                  </a:moveTo>
                  <a:lnTo>
                    <a:pt x="0" y="2203"/>
                  </a:lnTo>
                  <a:lnTo>
                    <a:pt x="10502" y="12502"/>
                  </a:lnTo>
                  <a:lnTo>
                    <a:pt x="14205" y="11740"/>
                  </a:lnTo>
                  <a:lnTo>
                    <a:pt x="2239" y="0"/>
                  </a:lnTo>
                  <a:close/>
                </a:path>
              </a:pathLst>
            </a:custGeom>
            <a:solidFill>
              <a:srgbClr val="E77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90;p38">
              <a:extLst>
                <a:ext uri="{FF2B5EF4-FFF2-40B4-BE49-F238E27FC236}">
                  <a16:creationId xmlns:a16="http://schemas.microsoft.com/office/drawing/2014/main" id="{B8B55322-CA61-3946-90DC-A4ADEBA5FEAF}"/>
                </a:ext>
              </a:extLst>
            </p:cNvPr>
            <p:cNvSpPr/>
            <p:nvPr/>
          </p:nvSpPr>
          <p:spPr>
            <a:xfrm>
              <a:off x="3708775" y="3071650"/>
              <a:ext cx="323000" cy="293500"/>
            </a:xfrm>
            <a:custGeom>
              <a:avLst/>
              <a:gdLst/>
              <a:ahLst/>
              <a:cxnLst/>
              <a:rect l="l" t="t" r="r" b="b"/>
              <a:pathLst>
                <a:path w="12920" h="11740" extrusionOk="0">
                  <a:moveTo>
                    <a:pt x="2239" y="0"/>
                  </a:moveTo>
                  <a:lnTo>
                    <a:pt x="1" y="2203"/>
                  </a:lnTo>
                  <a:lnTo>
                    <a:pt x="9716" y="11740"/>
                  </a:lnTo>
                  <a:lnTo>
                    <a:pt x="9812" y="11120"/>
                  </a:lnTo>
                  <a:lnTo>
                    <a:pt x="12919" y="10478"/>
                  </a:lnTo>
                  <a:lnTo>
                    <a:pt x="2239" y="0"/>
                  </a:lnTo>
                  <a:close/>
                </a:path>
              </a:pathLst>
            </a:custGeom>
            <a:solidFill>
              <a:srgbClr val="E6D3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91;p38">
              <a:extLst>
                <a:ext uri="{FF2B5EF4-FFF2-40B4-BE49-F238E27FC236}">
                  <a16:creationId xmlns:a16="http://schemas.microsoft.com/office/drawing/2014/main" id="{2C343E20-C498-1D45-8023-668BEAFD56F7}"/>
                </a:ext>
              </a:extLst>
            </p:cNvPr>
            <p:cNvSpPr/>
            <p:nvPr/>
          </p:nvSpPr>
          <p:spPr>
            <a:xfrm>
              <a:off x="3659675" y="3119850"/>
              <a:ext cx="293800" cy="328950"/>
            </a:xfrm>
            <a:custGeom>
              <a:avLst/>
              <a:gdLst/>
              <a:ahLst/>
              <a:cxnLst/>
              <a:rect l="l" t="t" r="r" b="b"/>
              <a:pathLst>
                <a:path w="11752" h="13158" extrusionOk="0">
                  <a:moveTo>
                    <a:pt x="2239" y="1"/>
                  </a:moveTo>
                  <a:lnTo>
                    <a:pt x="0" y="2192"/>
                  </a:lnTo>
                  <a:lnTo>
                    <a:pt x="11168" y="13157"/>
                  </a:lnTo>
                  <a:lnTo>
                    <a:pt x="11752" y="9335"/>
                  </a:lnTo>
                  <a:lnTo>
                    <a:pt x="2239" y="1"/>
                  </a:lnTo>
                  <a:close/>
                </a:path>
              </a:pathLst>
            </a:custGeom>
            <a:solidFill>
              <a:srgbClr val="4B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92;p38">
              <a:extLst>
                <a:ext uri="{FF2B5EF4-FFF2-40B4-BE49-F238E27FC236}">
                  <a16:creationId xmlns:a16="http://schemas.microsoft.com/office/drawing/2014/main" id="{46962196-02BC-7446-82B9-7CD5CE1E312F}"/>
                </a:ext>
              </a:extLst>
            </p:cNvPr>
            <p:cNvSpPr/>
            <p:nvPr/>
          </p:nvSpPr>
          <p:spPr>
            <a:xfrm>
              <a:off x="3610850" y="3168075"/>
              <a:ext cx="329825" cy="364350"/>
            </a:xfrm>
            <a:custGeom>
              <a:avLst/>
              <a:gdLst/>
              <a:ahLst/>
              <a:cxnLst/>
              <a:rect l="l" t="t" r="r" b="b"/>
              <a:pathLst>
                <a:path w="13193" h="14574" extrusionOk="0">
                  <a:moveTo>
                    <a:pt x="2239" y="1"/>
                  </a:moveTo>
                  <a:lnTo>
                    <a:pt x="1" y="2191"/>
                  </a:lnTo>
                  <a:lnTo>
                    <a:pt x="12609" y="14574"/>
                  </a:lnTo>
                  <a:lnTo>
                    <a:pt x="13193" y="10752"/>
                  </a:lnTo>
                  <a:lnTo>
                    <a:pt x="2239" y="1"/>
                  </a:lnTo>
                  <a:close/>
                </a:path>
              </a:pathLst>
            </a:custGeom>
            <a:solidFill>
              <a:srgbClr val="569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93;p38">
              <a:extLst>
                <a:ext uri="{FF2B5EF4-FFF2-40B4-BE49-F238E27FC236}">
                  <a16:creationId xmlns:a16="http://schemas.microsoft.com/office/drawing/2014/main" id="{95302427-71E5-E94A-8425-2C1C81A83706}"/>
                </a:ext>
              </a:extLst>
            </p:cNvPr>
            <p:cNvSpPr/>
            <p:nvPr/>
          </p:nvSpPr>
          <p:spPr>
            <a:xfrm>
              <a:off x="3577225" y="3216300"/>
              <a:ext cx="350650" cy="336675"/>
            </a:xfrm>
            <a:custGeom>
              <a:avLst/>
              <a:gdLst/>
              <a:ahLst/>
              <a:cxnLst/>
              <a:rect l="l" t="t" r="r" b="b"/>
              <a:pathLst>
                <a:path w="14026" h="13467" extrusionOk="0">
                  <a:moveTo>
                    <a:pt x="1620" y="0"/>
                  </a:moveTo>
                  <a:lnTo>
                    <a:pt x="0" y="1584"/>
                  </a:lnTo>
                  <a:lnTo>
                    <a:pt x="13752" y="13466"/>
                  </a:lnTo>
                  <a:lnTo>
                    <a:pt x="13847" y="13383"/>
                  </a:lnTo>
                  <a:lnTo>
                    <a:pt x="14026" y="12181"/>
                  </a:lnTo>
                  <a:lnTo>
                    <a:pt x="1620" y="0"/>
                  </a:lnTo>
                  <a:close/>
                </a:path>
              </a:pathLst>
            </a:custGeom>
            <a:solidFill>
              <a:srgbClr val="813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4;p38">
              <a:extLst>
                <a:ext uri="{FF2B5EF4-FFF2-40B4-BE49-F238E27FC236}">
                  <a16:creationId xmlns:a16="http://schemas.microsoft.com/office/drawing/2014/main" id="{99E42A91-0DA6-A747-B271-E62537631EFA}"/>
                </a:ext>
              </a:extLst>
            </p:cNvPr>
            <p:cNvSpPr/>
            <p:nvPr/>
          </p:nvSpPr>
          <p:spPr>
            <a:xfrm>
              <a:off x="3197400" y="2950450"/>
              <a:ext cx="693275" cy="712050"/>
            </a:xfrm>
            <a:custGeom>
              <a:avLst/>
              <a:gdLst/>
              <a:ahLst/>
              <a:cxnLst/>
              <a:rect l="l" t="t" r="r" b="b"/>
              <a:pathLst>
                <a:path w="27731" h="28482" extrusionOk="0">
                  <a:moveTo>
                    <a:pt x="27349" y="1"/>
                  </a:moveTo>
                  <a:cubicBezTo>
                    <a:pt x="27258" y="1"/>
                    <a:pt x="27166" y="36"/>
                    <a:pt x="27100" y="109"/>
                  </a:cubicBezTo>
                  <a:lnTo>
                    <a:pt x="144" y="27898"/>
                  </a:lnTo>
                  <a:cubicBezTo>
                    <a:pt x="1" y="28029"/>
                    <a:pt x="13" y="28256"/>
                    <a:pt x="144" y="28387"/>
                  </a:cubicBezTo>
                  <a:cubicBezTo>
                    <a:pt x="215" y="28446"/>
                    <a:pt x="299" y="28482"/>
                    <a:pt x="382" y="28482"/>
                  </a:cubicBezTo>
                  <a:cubicBezTo>
                    <a:pt x="477" y="28482"/>
                    <a:pt x="572" y="28446"/>
                    <a:pt x="632" y="28375"/>
                  </a:cubicBezTo>
                  <a:lnTo>
                    <a:pt x="27600" y="586"/>
                  </a:lnTo>
                  <a:cubicBezTo>
                    <a:pt x="27731" y="455"/>
                    <a:pt x="27731" y="228"/>
                    <a:pt x="27588" y="97"/>
                  </a:cubicBezTo>
                  <a:cubicBezTo>
                    <a:pt x="27524" y="33"/>
                    <a:pt x="27437" y="1"/>
                    <a:pt x="27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95;p38">
              <a:extLst>
                <a:ext uri="{FF2B5EF4-FFF2-40B4-BE49-F238E27FC236}">
                  <a16:creationId xmlns:a16="http://schemas.microsoft.com/office/drawing/2014/main" id="{383846FF-0078-4142-8AE1-8134A3D32CDF}"/>
                </a:ext>
              </a:extLst>
            </p:cNvPr>
            <p:cNvSpPr/>
            <p:nvPr/>
          </p:nvSpPr>
          <p:spPr>
            <a:xfrm>
              <a:off x="3063475" y="3408000"/>
              <a:ext cx="284875" cy="211400"/>
            </a:xfrm>
            <a:custGeom>
              <a:avLst/>
              <a:gdLst/>
              <a:ahLst/>
              <a:cxnLst/>
              <a:rect l="l" t="t" r="r" b="b"/>
              <a:pathLst>
                <a:path w="11395" h="8456" extrusionOk="0">
                  <a:moveTo>
                    <a:pt x="1596" y="0"/>
                  </a:moveTo>
                  <a:cubicBezTo>
                    <a:pt x="560" y="643"/>
                    <a:pt x="0" y="1572"/>
                    <a:pt x="441" y="2989"/>
                  </a:cubicBezTo>
                  <a:cubicBezTo>
                    <a:pt x="1619" y="3774"/>
                    <a:pt x="3001" y="4608"/>
                    <a:pt x="4608" y="5441"/>
                  </a:cubicBezTo>
                  <a:lnTo>
                    <a:pt x="5822" y="6001"/>
                  </a:lnTo>
                  <a:cubicBezTo>
                    <a:pt x="5822" y="6001"/>
                    <a:pt x="9001" y="8394"/>
                    <a:pt x="9287" y="8453"/>
                  </a:cubicBezTo>
                  <a:cubicBezTo>
                    <a:pt x="9295" y="8455"/>
                    <a:pt x="9302" y="8456"/>
                    <a:pt x="9308" y="8456"/>
                  </a:cubicBezTo>
                  <a:cubicBezTo>
                    <a:pt x="9529" y="8456"/>
                    <a:pt x="8525" y="7430"/>
                    <a:pt x="8525" y="7430"/>
                  </a:cubicBezTo>
                  <a:lnTo>
                    <a:pt x="8525" y="7430"/>
                  </a:lnTo>
                  <a:cubicBezTo>
                    <a:pt x="8525" y="7430"/>
                    <a:pt x="9728" y="8263"/>
                    <a:pt x="10180" y="8334"/>
                  </a:cubicBezTo>
                  <a:cubicBezTo>
                    <a:pt x="10188" y="8336"/>
                    <a:pt x="10195" y="8336"/>
                    <a:pt x="10201" y="8336"/>
                  </a:cubicBezTo>
                  <a:cubicBezTo>
                    <a:pt x="10491" y="8336"/>
                    <a:pt x="9156" y="7013"/>
                    <a:pt x="9156" y="7013"/>
                  </a:cubicBezTo>
                  <a:lnTo>
                    <a:pt x="9156" y="7013"/>
                  </a:lnTo>
                  <a:cubicBezTo>
                    <a:pt x="10833" y="7867"/>
                    <a:pt x="10981" y="8009"/>
                    <a:pt x="11059" y="8009"/>
                  </a:cubicBezTo>
                  <a:cubicBezTo>
                    <a:pt x="11072" y="8009"/>
                    <a:pt x="11082" y="8006"/>
                    <a:pt x="11097" y="8001"/>
                  </a:cubicBezTo>
                  <a:cubicBezTo>
                    <a:pt x="11394" y="7930"/>
                    <a:pt x="9383" y="6454"/>
                    <a:pt x="9382" y="6453"/>
                  </a:cubicBezTo>
                  <a:lnTo>
                    <a:pt x="9382" y="6453"/>
                  </a:lnTo>
                  <a:cubicBezTo>
                    <a:pt x="9383" y="6453"/>
                    <a:pt x="10550" y="7130"/>
                    <a:pt x="10952" y="7130"/>
                  </a:cubicBezTo>
                  <a:cubicBezTo>
                    <a:pt x="10993" y="7130"/>
                    <a:pt x="11026" y="7123"/>
                    <a:pt x="11049" y="7108"/>
                  </a:cubicBezTo>
                  <a:cubicBezTo>
                    <a:pt x="11299" y="6941"/>
                    <a:pt x="8775" y="5096"/>
                    <a:pt x="8775" y="5096"/>
                  </a:cubicBezTo>
                  <a:cubicBezTo>
                    <a:pt x="8775" y="5096"/>
                    <a:pt x="9501" y="5048"/>
                    <a:pt x="9906" y="4513"/>
                  </a:cubicBezTo>
                  <a:cubicBezTo>
                    <a:pt x="10013" y="4382"/>
                    <a:pt x="9954" y="4167"/>
                    <a:pt x="9870" y="4072"/>
                  </a:cubicBezTo>
                  <a:cubicBezTo>
                    <a:pt x="9666" y="4206"/>
                    <a:pt x="9357" y="4254"/>
                    <a:pt x="9020" y="4254"/>
                  </a:cubicBezTo>
                  <a:cubicBezTo>
                    <a:pt x="8159" y="4254"/>
                    <a:pt x="7108" y="3941"/>
                    <a:pt x="7108" y="3941"/>
                  </a:cubicBezTo>
                  <a:cubicBezTo>
                    <a:pt x="7108" y="3941"/>
                    <a:pt x="4096" y="1834"/>
                    <a:pt x="1596"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96;p38">
              <a:extLst>
                <a:ext uri="{FF2B5EF4-FFF2-40B4-BE49-F238E27FC236}">
                  <a16:creationId xmlns:a16="http://schemas.microsoft.com/office/drawing/2014/main" id="{9D9C4981-1FAA-DE4B-B051-7D8285C80A51}"/>
                </a:ext>
              </a:extLst>
            </p:cNvPr>
            <p:cNvSpPr/>
            <p:nvPr/>
          </p:nvSpPr>
          <p:spPr>
            <a:xfrm>
              <a:off x="2801825" y="3082950"/>
              <a:ext cx="374475" cy="448600"/>
            </a:xfrm>
            <a:custGeom>
              <a:avLst/>
              <a:gdLst/>
              <a:ahLst/>
              <a:cxnLst/>
              <a:rect l="l" t="t" r="r" b="b"/>
              <a:pathLst>
                <a:path w="14979" h="17944" extrusionOk="0">
                  <a:moveTo>
                    <a:pt x="6406" y="0"/>
                  </a:moveTo>
                  <a:cubicBezTo>
                    <a:pt x="4346" y="1167"/>
                    <a:pt x="2275" y="2286"/>
                    <a:pt x="370" y="3727"/>
                  </a:cubicBezTo>
                  <a:cubicBezTo>
                    <a:pt x="239" y="3822"/>
                    <a:pt x="120" y="3918"/>
                    <a:pt x="1" y="4013"/>
                  </a:cubicBezTo>
                  <a:cubicBezTo>
                    <a:pt x="1453" y="7454"/>
                    <a:pt x="3299" y="11264"/>
                    <a:pt x="3739" y="12097"/>
                  </a:cubicBezTo>
                  <a:cubicBezTo>
                    <a:pt x="5835" y="16133"/>
                    <a:pt x="9418" y="16645"/>
                    <a:pt x="13193" y="17943"/>
                  </a:cubicBezTo>
                  <a:cubicBezTo>
                    <a:pt x="13788" y="16895"/>
                    <a:pt x="14383" y="15848"/>
                    <a:pt x="14979" y="14800"/>
                  </a:cubicBezTo>
                  <a:cubicBezTo>
                    <a:pt x="12550" y="13074"/>
                    <a:pt x="10133" y="10609"/>
                    <a:pt x="8764" y="7192"/>
                  </a:cubicBezTo>
                  <a:cubicBezTo>
                    <a:pt x="7918" y="5096"/>
                    <a:pt x="7109" y="2477"/>
                    <a:pt x="6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97;p38">
              <a:extLst>
                <a:ext uri="{FF2B5EF4-FFF2-40B4-BE49-F238E27FC236}">
                  <a16:creationId xmlns:a16="http://schemas.microsoft.com/office/drawing/2014/main" id="{55A188E9-8617-014E-855F-BEA0635C0976}"/>
                </a:ext>
              </a:extLst>
            </p:cNvPr>
            <p:cNvSpPr/>
            <p:nvPr/>
          </p:nvSpPr>
          <p:spPr>
            <a:xfrm>
              <a:off x="2766400" y="3159450"/>
              <a:ext cx="370600" cy="376550"/>
            </a:xfrm>
            <a:custGeom>
              <a:avLst/>
              <a:gdLst/>
              <a:ahLst/>
              <a:cxnLst/>
              <a:rect l="l" t="t" r="r" b="b"/>
              <a:pathLst>
                <a:path w="14824" h="15062" extrusionOk="0">
                  <a:moveTo>
                    <a:pt x="191" y="0"/>
                  </a:moveTo>
                  <a:cubicBezTo>
                    <a:pt x="96" y="0"/>
                    <a:pt x="1" y="84"/>
                    <a:pt x="1" y="179"/>
                  </a:cubicBezTo>
                  <a:cubicBezTo>
                    <a:pt x="1" y="298"/>
                    <a:pt x="25" y="3036"/>
                    <a:pt x="1834" y="6263"/>
                  </a:cubicBezTo>
                  <a:cubicBezTo>
                    <a:pt x="2894" y="8156"/>
                    <a:pt x="4346" y="9823"/>
                    <a:pt x="6168" y="11204"/>
                  </a:cubicBezTo>
                  <a:cubicBezTo>
                    <a:pt x="8430" y="12931"/>
                    <a:pt x="11252" y="14228"/>
                    <a:pt x="14562" y="15062"/>
                  </a:cubicBezTo>
                  <a:lnTo>
                    <a:pt x="14610" y="15062"/>
                  </a:lnTo>
                  <a:cubicBezTo>
                    <a:pt x="14693" y="15062"/>
                    <a:pt x="14776" y="15014"/>
                    <a:pt x="14800" y="14919"/>
                  </a:cubicBezTo>
                  <a:cubicBezTo>
                    <a:pt x="14824" y="14824"/>
                    <a:pt x="14764" y="14716"/>
                    <a:pt x="14657" y="14693"/>
                  </a:cubicBezTo>
                  <a:cubicBezTo>
                    <a:pt x="11395" y="13871"/>
                    <a:pt x="8621" y="12609"/>
                    <a:pt x="6406" y="10906"/>
                  </a:cubicBezTo>
                  <a:cubicBezTo>
                    <a:pt x="4632" y="9561"/>
                    <a:pt x="3203" y="7942"/>
                    <a:pt x="2168" y="6096"/>
                  </a:cubicBezTo>
                  <a:cubicBezTo>
                    <a:pt x="406" y="2953"/>
                    <a:pt x="382" y="215"/>
                    <a:pt x="382" y="179"/>
                  </a:cubicBezTo>
                  <a:cubicBezTo>
                    <a:pt x="382" y="84"/>
                    <a:pt x="298" y="0"/>
                    <a:pt x="19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7714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8"/>
        <p:cNvGrpSpPr/>
        <p:nvPr/>
      </p:nvGrpSpPr>
      <p:grpSpPr>
        <a:xfrm>
          <a:off x="0" y="0"/>
          <a:ext cx="0" cy="0"/>
          <a:chOff x="0" y="0"/>
          <a:chExt cx="0" cy="0"/>
        </a:xfrm>
      </p:grpSpPr>
      <p:sp>
        <p:nvSpPr>
          <p:cNvPr id="5029" name="Google Shape;5029;p3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Right to education…</a:t>
            </a:r>
            <a:endParaRPr dirty="0">
              <a:latin typeface="Arial Rounded MT Bold" panose="020F0704030504030204" pitchFamily="34" charset="0"/>
            </a:endParaRPr>
          </a:p>
        </p:txBody>
      </p:sp>
      <p:sp>
        <p:nvSpPr>
          <p:cNvPr id="84" name="TextBox 83">
            <a:extLst>
              <a:ext uri="{FF2B5EF4-FFF2-40B4-BE49-F238E27FC236}">
                <a16:creationId xmlns:a16="http://schemas.microsoft.com/office/drawing/2014/main" id="{1266618D-5750-49FF-B987-7568953DF03A}"/>
              </a:ext>
            </a:extLst>
          </p:cNvPr>
          <p:cNvSpPr txBox="1"/>
          <p:nvPr/>
        </p:nvSpPr>
        <p:spPr>
          <a:xfrm>
            <a:off x="3859650" y="1228362"/>
            <a:ext cx="4572000" cy="2554545"/>
          </a:xfrm>
          <a:prstGeom prst="rect">
            <a:avLst/>
          </a:prstGeom>
          <a:noFill/>
        </p:spPr>
        <p:txBody>
          <a:bodyPr wrap="square">
            <a:spAutoFit/>
          </a:bodyPr>
          <a:lstStyle/>
          <a:p>
            <a:r>
              <a:rPr lang="en-US" sz="1600" dirty="0">
                <a:solidFill>
                  <a:schemeClr val="tx1"/>
                </a:solidFill>
              </a:rPr>
              <a:t>Everyone has the right to education. Education shall be free, at least in the elementary and fundamental stages. Elementary education shall be compulsory. Technical and professional education shall be made generally available and higher education shall be equally accessible to all on the basis of merit.</a:t>
            </a:r>
          </a:p>
          <a:p>
            <a:r>
              <a:rPr lang="en-US" sz="1600" dirty="0">
                <a:solidFill>
                  <a:schemeClr val="tx1"/>
                </a:solidFill>
              </a:rPr>
              <a:t>Article 21-A of the Constitution of India lays down the rules and regulations to be followed to ensure the right to education</a:t>
            </a:r>
            <a:endParaRPr lang="en-IN" sz="1600" dirty="0">
              <a:solidFill>
                <a:schemeClr val="tx1"/>
              </a:solidFill>
            </a:endParaRPr>
          </a:p>
        </p:txBody>
      </p:sp>
      <p:pic>
        <p:nvPicPr>
          <p:cNvPr id="5122" name="Picture 2" descr="Admission under RTE: Now, schools deny textbooks and uniforms to kids">
            <a:extLst>
              <a:ext uri="{FF2B5EF4-FFF2-40B4-BE49-F238E27FC236}">
                <a16:creationId xmlns:a16="http://schemas.microsoft.com/office/drawing/2014/main" id="{E0FD3D3E-39A3-5649-AF08-DF335C1AA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63" y="1414845"/>
            <a:ext cx="3397137" cy="2941574"/>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149089" y="2089170"/>
            <a:ext cx="4803270" cy="1963500"/>
          </a:xfrm>
        </p:spPr>
        <p:txBody>
          <a:bodyPr/>
          <a:lstStyle/>
          <a:p>
            <a:r>
              <a:rPr lang="en-US" sz="6600" dirty="0"/>
              <a:t>Freedom of Speech and Expression…</a:t>
            </a:r>
          </a:p>
        </p:txBody>
      </p:sp>
      <p:grpSp>
        <p:nvGrpSpPr>
          <p:cNvPr id="4" name="Google Shape;510;p30">
            <a:extLst>
              <a:ext uri="{FF2B5EF4-FFF2-40B4-BE49-F238E27FC236}">
                <a16:creationId xmlns:a16="http://schemas.microsoft.com/office/drawing/2014/main" id="{B381E751-F4E0-154A-BEE4-EEC6523D56C2}"/>
              </a:ext>
            </a:extLst>
          </p:cNvPr>
          <p:cNvGrpSpPr/>
          <p:nvPr/>
        </p:nvGrpSpPr>
        <p:grpSpPr>
          <a:xfrm flipH="1">
            <a:off x="4952359" y="300226"/>
            <a:ext cx="4191641" cy="4378597"/>
            <a:chOff x="2188950" y="1008500"/>
            <a:chExt cx="3230200" cy="3699075"/>
          </a:xfrm>
        </p:grpSpPr>
        <p:sp>
          <p:nvSpPr>
            <p:cNvPr id="5" name="Google Shape;511;p30">
              <a:extLst>
                <a:ext uri="{FF2B5EF4-FFF2-40B4-BE49-F238E27FC236}">
                  <a16:creationId xmlns:a16="http://schemas.microsoft.com/office/drawing/2014/main" id="{76AD9D40-D2CC-C848-9464-0801EF5DD7FC}"/>
                </a:ext>
              </a:extLst>
            </p:cNvPr>
            <p:cNvSpPr/>
            <p:nvPr/>
          </p:nvSpPr>
          <p:spPr>
            <a:xfrm>
              <a:off x="4200225" y="3835125"/>
              <a:ext cx="318500" cy="465350"/>
            </a:xfrm>
            <a:custGeom>
              <a:avLst/>
              <a:gdLst/>
              <a:ahLst/>
              <a:cxnLst/>
              <a:rect l="l" t="t" r="r" b="b"/>
              <a:pathLst>
                <a:path w="12740" h="18614" extrusionOk="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2;p30">
              <a:extLst>
                <a:ext uri="{FF2B5EF4-FFF2-40B4-BE49-F238E27FC236}">
                  <a16:creationId xmlns:a16="http://schemas.microsoft.com/office/drawing/2014/main" id="{3A2B2F47-D2E4-D649-97B3-AE5CA37A8C71}"/>
                </a:ext>
              </a:extLst>
            </p:cNvPr>
            <p:cNvSpPr/>
            <p:nvPr/>
          </p:nvSpPr>
          <p:spPr>
            <a:xfrm>
              <a:off x="4154975" y="3972350"/>
              <a:ext cx="94675" cy="329525"/>
            </a:xfrm>
            <a:custGeom>
              <a:avLst/>
              <a:gdLst/>
              <a:ahLst/>
              <a:cxnLst/>
              <a:rect l="l" t="t" r="r" b="b"/>
              <a:pathLst>
                <a:path w="3787" h="13181" extrusionOk="0">
                  <a:moveTo>
                    <a:pt x="1596" y="0"/>
                  </a:moveTo>
                  <a:lnTo>
                    <a:pt x="0" y="274"/>
                  </a:lnTo>
                  <a:lnTo>
                    <a:pt x="2203" y="13180"/>
                  </a:lnTo>
                  <a:lnTo>
                    <a:pt x="3787" y="12907"/>
                  </a:lnTo>
                  <a:lnTo>
                    <a:pt x="1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3;p30">
              <a:extLst>
                <a:ext uri="{FF2B5EF4-FFF2-40B4-BE49-F238E27FC236}">
                  <a16:creationId xmlns:a16="http://schemas.microsoft.com/office/drawing/2014/main" id="{99498463-D631-6745-B8B0-13B0D5B84BB4}"/>
                </a:ext>
              </a:extLst>
            </p:cNvPr>
            <p:cNvSpPr/>
            <p:nvPr/>
          </p:nvSpPr>
          <p:spPr>
            <a:xfrm>
              <a:off x="2188950" y="3947050"/>
              <a:ext cx="2026475" cy="760525"/>
            </a:xfrm>
            <a:custGeom>
              <a:avLst/>
              <a:gdLst/>
              <a:ahLst/>
              <a:cxnLst/>
              <a:rect l="l" t="t" r="r" b="b"/>
              <a:pathLst>
                <a:path w="81059" h="30421" extrusionOk="0">
                  <a:moveTo>
                    <a:pt x="78427" y="0"/>
                  </a:moveTo>
                  <a:lnTo>
                    <a:pt x="1" y="14669"/>
                  </a:lnTo>
                  <a:lnTo>
                    <a:pt x="1" y="30421"/>
                  </a:lnTo>
                  <a:lnTo>
                    <a:pt x="81058" y="15455"/>
                  </a:lnTo>
                  <a:lnTo>
                    <a:pt x="784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4;p30">
              <a:extLst>
                <a:ext uri="{FF2B5EF4-FFF2-40B4-BE49-F238E27FC236}">
                  <a16:creationId xmlns:a16="http://schemas.microsoft.com/office/drawing/2014/main" id="{A94B57B4-485C-E344-B910-BED4DF7AEFFB}"/>
                </a:ext>
              </a:extLst>
            </p:cNvPr>
            <p:cNvSpPr/>
            <p:nvPr/>
          </p:nvSpPr>
          <p:spPr>
            <a:xfrm>
              <a:off x="4127000" y="4264650"/>
              <a:ext cx="49125" cy="49125"/>
            </a:xfrm>
            <a:custGeom>
              <a:avLst/>
              <a:gdLst/>
              <a:ahLst/>
              <a:cxnLst/>
              <a:rect l="l" t="t" r="r" b="b"/>
              <a:pathLst>
                <a:path w="1965" h="1965" extrusionOk="0">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5;p30">
              <a:extLst>
                <a:ext uri="{FF2B5EF4-FFF2-40B4-BE49-F238E27FC236}">
                  <a16:creationId xmlns:a16="http://schemas.microsoft.com/office/drawing/2014/main" id="{3E5ED555-398F-BD43-B06A-DA0D90A87A7A}"/>
                </a:ext>
              </a:extLst>
            </p:cNvPr>
            <p:cNvSpPr/>
            <p:nvPr/>
          </p:nvSpPr>
          <p:spPr>
            <a:xfrm>
              <a:off x="4395775" y="3781725"/>
              <a:ext cx="269100" cy="564700"/>
            </a:xfrm>
            <a:custGeom>
              <a:avLst/>
              <a:gdLst/>
              <a:ahLst/>
              <a:cxnLst/>
              <a:rect l="l" t="t" r="r" b="b"/>
              <a:pathLst>
                <a:path w="10764" h="22588" extrusionOk="0">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6;p30">
              <a:extLst>
                <a:ext uri="{FF2B5EF4-FFF2-40B4-BE49-F238E27FC236}">
                  <a16:creationId xmlns:a16="http://schemas.microsoft.com/office/drawing/2014/main" id="{C35B4231-431B-2549-B7E0-4685C9ABBF2C}"/>
                </a:ext>
              </a:extLst>
            </p:cNvPr>
            <p:cNvSpPr/>
            <p:nvPr/>
          </p:nvSpPr>
          <p:spPr>
            <a:xfrm>
              <a:off x="5117000" y="3290425"/>
              <a:ext cx="302150" cy="302425"/>
            </a:xfrm>
            <a:custGeom>
              <a:avLst/>
              <a:gdLst/>
              <a:ahLst/>
              <a:cxnLst/>
              <a:rect l="l" t="t" r="r" b="b"/>
              <a:pathLst>
                <a:path w="12086" h="12097" extrusionOk="0">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7;p30">
              <a:extLst>
                <a:ext uri="{FF2B5EF4-FFF2-40B4-BE49-F238E27FC236}">
                  <a16:creationId xmlns:a16="http://schemas.microsoft.com/office/drawing/2014/main" id="{813D4A5E-53B8-3D47-BF32-1C7EE7E8B792}"/>
                </a:ext>
              </a:extLst>
            </p:cNvPr>
            <p:cNvSpPr/>
            <p:nvPr/>
          </p:nvSpPr>
          <p:spPr>
            <a:xfrm>
              <a:off x="5140800" y="3272550"/>
              <a:ext cx="185475" cy="370900"/>
            </a:xfrm>
            <a:custGeom>
              <a:avLst/>
              <a:gdLst/>
              <a:ahLst/>
              <a:cxnLst/>
              <a:rect l="l" t="t" r="r" b="b"/>
              <a:pathLst>
                <a:path w="7419" h="14836" extrusionOk="0">
                  <a:moveTo>
                    <a:pt x="1" y="1"/>
                  </a:moveTo>
                  <a:lnTo>
                    <a:pt x="2525" y="14836"/>
                  </a:lnTo>
                  <a:lnTo>
                    <a:pt x="7418" y="12431"/>
                  </a:lnTo>
                  <a:lnTo>
                    <a:pt x="5406"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p30">
              <a:extLst>
                <a:ext uri="{FF2B5EF4-FFF2-40B4-BE49-F238E27FC236}">
                  <a16:creationId xmlns:a16="http://schemas.microsoft.com/office/drawing/2014/main" id="{0BA1E4DF-00E3-1143-BB69-628F029685AA}"/>
                </a:ext>
              </a:extLst>
            </p:cNvPr>
            <p:cNvSpPr/>
            <p:nvPr/>
          </p:nvSpPr>
          <p:spPr>
            <a:xfrm>
              <a:off x="4159150" y="3453525"/>
              <a:ext cx="302125" cy="302150"/>
            </a:xfrm>
            <a:custGeom>
              <a:avLst/>
              <a:gdLst/>
              <a:ahLst/>
              <a:cxnLst/>
              <a:rect l="l" t="t" r="r" b="b"/>
              <a:pathLst>
                <a:path w="12085" h="12086" extrusionOk="0">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9;p30">
              <a:extLst>
                <a:ext uri="{FF2B5EF4-FFF2-40B4-BE49-F238E27FC236}">
                  <a16:creationId xmlns:a16="http://schemas.microsoft.com/office/drawing/2014/main" id="{1AD35CE7-530A-9A43-B7F0-AD9171F4EC1A}"/>
                </a:ext>
              </a:extLst>
            </p:cNvPr>
            <p:cNvSpPr/>
            <p:nvPr/>
          </p:nvSpPr>
          <p:spPr>
            <a:xfrm>
              <a:off x="5095875" y="2977800"/>
              <a:ext cx="248850" cy="944050"/>
            </a:xfrm>
            <a:custGeom>
              <a:avLst/>
              <a:gdLst/>
              <a:ahLst/>
              <a:cxnLst/>
              <a:rect l="l" t="t" r="r" b="b"/>
              <a:pathLst>
                <a:path w="9954" h="37762" extrusionOk="0">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0;p30">
              <a:extLst>
                <a:ext uri="{FF2B5EF4-FFF2-40B4-BE49-F238E27FC236}">
                  <a16:creationId xmlns:a16="http://schemas.microsoft.com/office/drawing/2014/main" id="{03272CC2-261E-CD40-B62F-526A79B9AA8A}"/>
                </a:ext>
              </a:extLst>
            </p:cNvPr>
            <p:cNvSpPr/>
            <p:nvPr/>
          </p:nvSpPr>
          <p:spPr>
            <a:xfrm>
              <a:off x="4280275" y="3366725"/>
              <a:ext cx="335500" cy="428725"/>
            </a:xfrm>
            <a:custGeom>
              <a:avLst/>
              <a:gdLst/>
              <a:ahLst/>
              <a:cxnLst/>
              <a:rect l="l" t="t" r="r" b="b"/>
              <a:pathLst>
                <a:path w="13420" h="17149" extrusionOk="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1;p30">
              <a:extLst>
                <a:ext uri="{FF2B5EF4-FFF2-40B4-BE49-F238E27FC236}">
                  <a16:creationId xmlns:a16="http://schemas.microsoft.com/office/drawing/2014/main" id="{232680B7-B1E9-4049-8E0E-4159F7BC3589}"/>
                </a:ext>
              </a:extLst>
            </p:cNvPr>
            <p:cNvSpPr/>
            <p:nvPr/>
          </p:nvSpPr>
          <p:spPr>
            <a:xfrm>
              <a:off x="4561275" y="3034725"/>
              <a:ext cx="683150" cy="846550"/>
            </a:xfrm>
            <a:custGeom>
              <a:avLst/>
              <a:gdLst/>
              <a:ahLst/>
              <a:cxnLst/>
              <a:rect l="l" t="t" r="r" b="b"/>
              <a:pathLst>
                <a:path w="27326" h="33862" extrusionOk="0">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2;p30">
              <a:extLst>
                <a:ext uri="{FF2B5EF4-FFF2-40B4-BE49-F238E27FC236}">
                  <a16:creationId xmlns:a16="http://schemas.microsoft.com/office/drawing/2014/main" id="{2253A8EE-2A90-3C48-94A6-3C2C6325E9DD}"/>
                </a:ext>
              </a:extLst>
            </p:cNvPr>
            <p:cNvSpPr/>
            <p:nvPr/>
          </p:nvSpPr>
          <p:spPr>
            <a:xfrm>
              <a:off x="4329400" y="3677075"/>
              <a:ext cx="166400" cy="55975"/>
            </a:xfrm>
            <a:custGeom>
              <a:avLst/>
              <a:gdLst/>
              <a:ahLst/>
              <a:cxnLst/>
              <a:rect l="l" t="t" r="r" b="b"/>
              <a:pathLst>
                <a:path w="6656" h="2239" extrusionOk="0">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3;p30">
              <a:extLst>
                <a:ext uri="{FF2B5EF4-FFF2-40B4-BE49-F238E27FC236}">
                  <a16:creationId xmlns:a16="http://schemas.microsoft.com/office/drawing/2014/main" id="{36E3D000-CD43-4E40-B097-4AFB239C2851}"/>
                </a:ext>
              </a:extLst>
            </p:cNvPr>
            <p:cNvSpPr/>
            <p:nvPr/>
          </p:nvSpPr>
          <p:spPr>
            <a:xfrm>
              <a:off x="4310350" y="3569625"/>
              <a:ext cx="166125" cy="55975"/>
            </a:xfrm>
            <a:custGeom>
              <a:avLst/>
              <a:gdLst/>
              <a:ahLst/>
              <a:cxnLst/>
              <a:rect l="l" t="t" r="r" b="b"/>
              <a:pathLst>
                <a:path w="6645" h="2239" extrusionOk="0">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p30">
              <a:extLst>
                <a:ext uri="{FF2B5EF4-FFF2-40B4-BE49-F238E27FC236}">
                  <a16:creationId xmlns:a16="http://schemas.microsoft.com/office/drawing/2014/main" id="{E78BAEF5-D0EE-224D-ADBD-AB48EA3CA19E}"/>
                </a:ext>
              </a:extLst>
            </p:cNvPr>
            <p:cNvSpPr/>
            <p:nvPr/>
          </p:nvSpPr>
          <p:spPr>
            <a:xfrm>
              <a:off x="4292775" y="3460975"/>
              <a:ext cx="166425" cy="56275"/>
            </a:xfrm>
            <a:custGeom>
              <a:avLst/>
              <a:gdLst/>
              <a:ahLst/>
              <a:cxnLst/>
              <a:rect l="l" t="t" r="r" b="b"/>
              <a:pathLst>
                <a:path w="6657" h="2251" extrusionOk="0">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5;p30">
              <a:extLst>
                <a:ext uri="{FF2B5EF4-FFF2-40B4-BE49-F238E27FC236}">
                  <a16:creationId xmlns:a16="http://schemas.microsoft.com/office/drawing/2014/main" id="{BED153D7-FD3D-DF45-BF33-FC06C75B9E6A}"/>
                </a:ext>
              </a:extLst>
            </p:cNvPr>
            <p:cNvSpPr/>
            <p:nvPr/>
          </p:nvSpPr>
          <p:spPr>
            <a:xfrm>
              <a:off x="4389825" y="3764275"/>
              <a:ext cx="197075" cy="109275"/>
            </a:xfrm>
            <a:custGeom>
              <a:avLst/>
              <a:gdLst/>
              <a:ahLst/>
              <a:cxnLst/>
              <a:rect l="l" t="t" r="r" b="b"/>
              <a:pathLst>
                <a:path w="7883" h="4371" extrusionOk="0">
                  <a:moveTo>
                    <a:pt x="7358" y="1"/>
                  </a:moveTo>
                  <a:lnTo>
                    <a:pt x="0" y="1251"/>
                  </a:lnTo>
                  <a:lnTo>
                    <a:pt x="536" y="4370"/>
                  </a:lnTo>
                  <a:lnTo>
                    <a:pt x="7882" y="3120"/>
                  </a:lnTo>
                  <a:lnTo>
                    <a:pt x="7358"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p30">
              <a:extLst>
                <a:ext uri="{FF2B5EF4-FFF2-40B4-BE49-F238E27FC236}">
                  <a16:creationId xmlns:a16="http://schemas.microsoft.com/office/drawing/2014/main" id="{BC4F0FC5-0EBF-7847-B05B-B4AED9EB9BFC}"/>
                </a:ext>
              </a:extLst>
            </p:cNvPr>
            <p:cNvSpPr/>
            <p:nvPr/>
          </p:nvSpPr>
          <p:spPr>
            <a:xfrm>
              <a:off x="4369275" y="3817750"/>
              <a:ext cx="204525" cy="120450"/>
            </a:xfrm>
            <a:custGeom>
              <a:avLst/>
              <a:gdLst/>
              <a:ahLst/>
              <a:cxnLst/>
              <a:rect l="l" t="t" r="r" b="b"/>
              <a:pathLst>
                <a:path w="8181" h="4818" extrusionOk="0">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p30">
              <a:extLst>
                <a:ext uri="{FF2B5EF4-FFF2-40B4-BE49-F238E27FC236}">
                  <a16:creationId xmlns:a16="http://schemas.microsoft.com/office/drawing/2014/main" id="{2D51A6C1-A596-9444-B586-9A3DEAAFD604}"/>
                </a:ext>
              </a:extLst>
            </p:cNvPr>
            <p:cNvSpPr/>
            <p:nvPr/>
          </p:nvSpPr>
          <p:spPr>
            <a:xfrm>
              <a:off x="4511575" y="3996350"/>
              <a:ext cx="209275" cy="110375"/>
            </a:xfrm>
            <a:custGeom>
              <a:avLst/>
              <a:gdLst/>
              <a:ahLst/>
              <a:cxnLst/>
              <a:rect l="l" t="t" r="r" b="b"/>
              <a:pathLst>
                <a:path w="8371" h="4415" extrusionOk="0">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8;p30">
              <a:extLst>
                <a:ext uri="{FF2B5EF4-FFF2-40B4-BE49-F238E27FC236}">
                  <a16:creationId xmlns:a16="http://schemas.microsoft.com/office/drawing/2014/main" id="{5315272C-64BA-A147-A10C-CC15813B601E}"/>
                </a:ext>
              </a:extLst>
            </p:cNvPr>
            <p:cNvSpPr/>
            <p:nvPr/>
          </p:nvSpPr>
          <p:spPr>
            <a:xfrm>
              <a:off x="4482400" y="3893950"/>
              <a:ext cx="209275" cy="110375"/>
            </a:xfrm>
            <a:custGeom>
              <a:avLst/>
              <a:gdLst/>
              <a:ahLst/>
              <a:cxnLst/>
              <a:rect l="l" t="t" r="r" b="b"/>
              <a:pathLst>
                <a:path w="8371" h="4415" extrusionOk="0">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9;p30">
              <a:extLst>
                <a:ext uri="{FF2B5EF4-FFF2-40B4-BE49-F238E27FC236}">
                  <a16:creationId xmlns:a16="http://schemas.microsoft.com/office/drawing/2014/main" id="{09AAB9EF-88A9-E04F-B0DB-0418A560074E}"/>
                </a:ext>
              </a:extLst>
            </p:cNvPr>
            <p:cNvSpPr/>
            <p:nvPr/>
          </p:nvSpPr>
          <p:spPr>
            <a:xfrm>
              <a:off x="4528825" y="4102900"/>
              <a:ext cx="185475" cy="97850"/>
            </a:xfrm>
            <a:custGeom>
              <a:avLst/>
              <a:gdLst/>
              <a:ahLst/>
              <a:cxnLst/>
              <a:rect l="l" t="t" r="r" b="b"/>
              <a:pathLst>
                <a:path w="7419" h="3914" extrusionOk="0">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0;p30">
              <a:extLst>
                <a:ext uri="{FF2B5EF4-FFF2-40B4-BE49-F238E27FC236}">
                  <a16:creationId xmlns:a16="http://schemas.microsoft.com/office/drawing/2014/main" id="{0DB4D5AA-EAD1-AE4B-930D-AC215DC83FC5}"/>
                </a:ext>
              </a:extLst>
            </p:cNvPr>
            <p:cNvSpPr/>
            <p:nvPr/>
          </p:nvSpPr>
          <p:spPr>
            <a:xfrm>
              <a:off x="4529425" y="4200875"/>
              <a:ext cx="163150" cy="86200"/>
            </a:xfrm>
            <a:custGeom>
              <a:avLst/>
              <a:gdLst/>
              <a:ahLst/>
              <a:cxnLst/>
              <a:rect l="l" t="t" r="r" b="b"/>
              <a:pathLst>
                <a:path w="6526" h="3448" extrusionOk="0">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1;p30">
              <a:extLst>
                <a:ext uri="{FF2B5EF4-FFF2-40B4-BE49-F238E27FC236}">
                  <a16:creationId xmlns:a16="http://schemas.microsoft.com/office/drawing/2014/main" id="{58BA6460-243E-5641-B323-8BDADD356269}"/>
                </a:ext>
              </a:extLst>
            </p:cNvPr>
            <p:cNvSpPr/>
            <p:nvPr/>
          </p:nvSpPr>
          <p:spPr>
            <a:xfrm>
              <a:off x="3549250" y="2850775"/>
              <a:ext cx="318200" cy="465350"/>
            </a:xfrm>
            <a:custGeom>
              <a:avLst/>
              <a:gdLst/>
              <a:ahLst/>
              <a:cxnLst/>
              <a:rect l="l" t="t" r="r" b="b"/>
              <a:pathLst>
                <a:path w="12728" h="18614" extrusionOk="0">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2;p30">
              <a:extLst>
                <a:ext uri="{FF2B5EF4-FFF2-40B4-BE49-F238E27FC236}">
                  <a16:creationId xmlns:a16="http://schemas.microsoft.com/office/drawing/2014/main" id="{2C62618B-F9A6-804F-A7E3-2B41EECD5D9C}"/>
                </a:ext>
              </a:extLst>
            </p:cNvPr>
            <p:cNvSpPr/>
            <p:nvPr/>
          </p:nvSpPr>
          <p:spPr>
            <a:xfrm>
              <a:off x="3504000" y="2988000"/>
              <a:ext cx="94675" cy="329525"/>
            </a:xfrm>
            <a:custGeom>
              <a:avLst/>
              <a:gdLst/>
              <a:ahLst/>
              <a:cxnLst/>
              <a:rect l="l" t="t" r="r" b="b"/>
              <a:pathLst>
                <a:path w="3787" h="13181" extrusionOk="0">
                  <a:moveTo>
                    <a:pt x="1584" y="0"/>
                  </a:moveTo>
                  <a:lnTo>
                    <a:pt x="0" y="274"/>
                  </a:lnTo>
                  <a:lnTo>
                    <a:pt x="2191" y="13181"/>
                  </a:lnTo>
                  <a:lnTo>
                    <a:pt x="3787" y="12907"/>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3;p30">
              <a:extLst>
                <a:ext uri="{FF2B5EF4-FFF2-40B4-BE49-F238E27FC236}">
                  <a16:creationId xmlns:a16="http://schemas.microsoft.com/office/drawing/2014/main" id="{009DE9C9-D741-404F-86AD-9FAA176A92DD}"/>
                </a:ext>
              </a:extLst>
            </p:cNvPr>
            <p:cNvSpPr/>
            <p:nvPr/>
          </p:nvSpPr>
          <p:spPr>
            <a:xfrm>
              <a:off x="2188950" y="2962700"/>
              <a:ext cx="1375500" cy="639375"/>
            </a:xfrm>
            <a:custGeom>
              <a:avLst/>
              <a:gdLst/>
              <a:ahLst/>
              <a:cxnLst/>
              <a:rect l="l" t="t" r="r" b="b"/>
              <a:pathLst>
                <a:path w="55020" h="25575" extrusionOk="0">
                  <a:moveTo>
                    <a:pt x="52388" y="0"/>
                  </a:moveTo>
                  <a:lnTo>
                    <a:pt x="1" y="9632"/>
                  </a:lnTo>
                  <a:lnTo>
                    <a:pt x="1" y="25575"/>
                  </a:lnTo>
                  <a:lnTo>
                    <a:pt x="55019" y="15455"/>
                  </a:lnTo>
                  <a:lnTo>
                    <a:pt x="5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34;p30">
              <a:extLst>
                <a:ext uri="{FF2B5EF4-FFF2-40B4-BE49-F238E27FC236}">
                  <a16:creationId xmlns:a16="http://schemas.microsoft.com/office/drawing/2014/main" id="{A24ACEF3-C87D-9B41-9F19-92B5902D6DFB}"/>
                </a:ext>
              </a:extLst>
            </p:cNvPr>
            <p:cNvSpPr/>
            <p:nvPr/>
          </p:nvSpPr>
          <p:spPr>
            <a:xfrm>
              <a:off x="3476025" y="3280300"/>
              <a:ext cx="49125" cy="49125"/>
            </a:xfrm>
            <a:custGeom>
              <a:avLst/>
              <a:gdLst/>
              <a:ahLst/>
              <a:cxnLst/>
              <a:rect l="l" t="t" r="r" b="b"/>
              <a:pathLst>
                <a:path w="1965" h="1965" extrusionOk="0">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5;p30">
              <a:extLst>
                <a:ext uri="{FF2B5EF4-FFF2-40B4-BE49-F238E27FC236}">
                  <a16:creationId xmlns:a16="http://schemas.microsoft.com/office/drawing/2014/main" id="{905486BE-55B6-D04F-84E5-8B1BB06D9308}"/>
                </a:ext>
              </a:extLst>
            </p:cNvPr>
            <p:cNvSpPr/>
            <p:nvPr/>
          </p:nvSpPr>
          <p:spPr>
            <a:xfrm>
              <a:off x="3744500" y="2797300"/>
              <a:ext cx="269400" cy="564775"/>
            </a:xfrm>
            <a:custGeom>
              <a:avLst/>
              <a:gdLst/>
              <a:ahLst/>
              <a:cxnLst/>
              <a:rect l="l" t="t" r="r" b="b"/>
              <a:pathLst>
                <a:path w="10776" h="22591" extrusionOk="0">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6;p30">
              <a:extLst>
                <a:ext uri="{FF2B5EF4-FFF2-40B4-BE49-F238E27FC236}">
                  <a16:creationId xmlns:a16="http://schemas.microsoft.com/office/drawing/2014/main" id="{5B6808F6-FC31-734A-A328-2E9DC8F3EFC2}"/>
                </a:ext>
              </a:extLst>
            </p:cNvPr>
            <p:cNvSpPr/>
            <p:nvPr/>
          </p:nvSpPr>
          <p:spPr>
            <a:xfrm>
              <a:off x="4465725" y="2306075"/>
              <a:ext cx="302450" cy="302425"/>
            </a:xfrm>
            <a:custGeom>
              <a:avLst/>
              <a:gdLst/>
              <a:ahLst/>
              <a:cxnLst/>
              <a:rect l="l" t="t" r="r" b="b"/>
              <a:pathLst>
                <a:path w="12098" h="12097" extrusionOk="0">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7;p30">
              <a:extLst>
                <a:ext uri="{FF2B5EF4-FFF2-40B4-BE49-F238E27FC236}">
                  <a16:creationId xmlns:a16="http://schemas.microsoft.com/office/drawing/2014/main" id="{6E8DB061-3AD4-D845-8753-0A984F7C6AE6}"/>
                </a:ext>
              </a:extLst>
            </p:cNvPr>
            <p:cNvSpPr/>
            <p:nvPr/>
          </p:nvSpPr>
          <p:spPr>
            <a:xfrm>
              <a:off x="4489525" y="2288200"/>
              <a:ext cx="185475" cy="370900"/>
            </a:xfrm>
            <a:custGeom>
              <a:avLst/>
              <a:gdLst/>
              <a:ahLst/>
              <a:cxnLst/>
              <a:rect l="l" t="t" r="r" b="b"/>
              <a:pathLst>
                <a:path w="7419" h="14836" extrusionOk="0">
                  <a:moveTo>
                    <a:pt x="1" y="1"/>
                  </a:moveTo>
                  <a:lnTo>
                    <a:pt x="2525" y="14836"/>
                  </a:lnTo>
                  <a:lnTo>
                    <a:pt x="7419" y="12431"/>
                  </a:lnTo>
                  <a:lnTo>
                    <a:pt x="5418"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8;p30">
              <a:extLst>
                <a:ext uri="{FF2B5EF4-FFF2-40B4-BE49-F238E27FC236}">
                  <a16:creationId xmlns:a16="http://schemas.microsoft.com/office/drawing/2014/main" id="{D98006CD-7A24-BA48-821F-36BFDB3DB79E}"/>
                </a:ext>
              </a:extLst>
            </p:cNvPr>
            <p:cNvSpPr/>
            <p:nvPr/>
          </p:nvSpPr>
          <p:spPr>
            <a:xfrm>
              <a:off x="3507875" y="2469175"/>
              <a:ext cx="302425" cy="302150"/>
            </a:xfrm>
            <a:custGeom>
              <a:avLst/>
              <a:gdLst/>
              <a:ahLst/>
              <a:cxnLst/>
              <a:rect l="l" t="t" r="r" b="b"/>
              <a:pathLst>
                <a:path w="12097" h="12086" extrusionOk="0">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9;p30">
              <a:extLst>
                <a:ext uri="{FF2B5EF4-FFF2-40B4-BE49-F238E27FC236}">
                  <a16:creationId xmlns:a16="http://schemas.microsoft.com/office/drawing/2014/main" id="{D6916E83-E53E-4144-901E-D6EFCFE449EB}"/>
                </a:ext>
              </a:extLst>
            </p:cNvPr>
            <p:cNvSpPr/>
            <p:nvPr/>
          </p:nvSpPr>
          <p:spPr>
            <a:xfrm>
              <a:off x="4444600" y="1993450"/>
              <a:ext cx="248850" cy="944050"/>
            </a:xfrm>
            <a:custGeom>
              <a:avLst/>
              <a:gdLst/>
              <a:ahLst/>
              <a:cxnLst/>
              <a:rect l="l" t="t" r="r" b="b"/>
              <a:pathLst>
                <a:path w="9954" h="37762" extrusionOk="0">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0;p30">
              <a:extLst>
                <a:ext uri="{FF2B5EF4-FFF2-40B4-BE49-F238E27FC236}">
                  <a16:creationId xmlns:a16="http://schemas.microsoft.com/office/drawing/2014/main" id="{BF92E438-A791-2047-8E77-7BB740C37933}"/>
                </a:ext>
              </a:extLst>
            </p:cNvPr>
            <p:cNvSpPr/>
            <p:nvPr/>
          </p:nvSpPr>
          <p:spPr>
            <a:xfrm>
              <a:off x="3629300" y="2382375"/>
              <a:ext cx="335500" cy="428725"/>
            </a:xfrm>
            <a:custGeom>
              <a:avLst/>
              <a:gdLst/>
              <a:ahLst/>
              <a:cxnLst/>
              <a:rect l="l" t="t" r="r" b="b"/>
              <a:pathLst>
                <a:path w="13420" h="17149" extrusionOk="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1;p30">
              <a:extLst>
                <a:ext uri="{FF2B5EF4-FFF2-40B4-BE49-F238E27FC236}">
                  <a16:creationId xmlns:a16="http://schemas.microsoft.com/office/drawing/2014/main" id="{6527D688-B285-744C-BA5D-D161027DB8E1}"/>
                </a:ext>
              </a:extLst>
            </p:cNvPr>
            <p:cNvSpPr/>
            <p:nvPr/>
          </p:nvSpPr>
          <p:spPr>
            <a:xfrm>
              <a:off x="3910300" y="2050375"/>
              <a:ext cx="682850" cy="846575"/>
            </a:xfrm>
            <a:custGeom>
              <a:avLst/>
              <a:gdLst/>
              <a:ahLst/>
              <a:cxnLst/>
              <a:rect l="l" t="t" r="r" b="b"/>
              <a:pathLst>
                <a:path w="27314" h="33863" extrusionOk="0">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2;p30">
              <a:extLst>
                <a:ext uri="{FF2B5EF4-FFF2-40B4-BE49-F238E27FC236}">
                  <a16:creationId xmlns:a16="http://schemas.microsoft.com/office/drawing/2014/main" id="{7E7973CE-49E0-B64F-9FE8-7D673A3A1998}"/>
                </a:ext>
              </a:extLst>
            </p:cNvPr>
            <p:cNvSpPr/>
            <p:nvPr/>
          </p:nvSpPr>
          <p:spPr>
            <a:xfrm>
              <a:off x="3678425" y="2692725"/>
              <a:ext cx="166425" cy="55975"/>
            </a:xfrm>
            <a:custGeom>
              <a:avLst/>
              <a:gdLst/>
              <a:ahLst/>
              <a:cxnLst/>
              <a:rect l="l" t="t" r="r" b="b"/>
              <a:pathLst>
                <a:path w="6657" h="2239" extrusionOk="0">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3;p30">
              <a:extLst>
                <a:ext uri="{FF2B5EF4-FFF2-40B4-BE49-F238E27FC236}">
                  <a16:creationId xmlns:a16="http://schemas.microsoft.com/office/drawing/2014/main" id="{B6C98BD8-99E6-F848-9571-A16AA6366BDF}"/>
                </a:ext>
              </a:extLst>
            </p:cNvPr>
            <p:cNvSpPr/>
            <p:nvPr/>
          </p:nvSpPr>
          <p:spPr>
            <a:xfrm>
              <a:off x="3659075" y="2585275"/>
              <a:ext cx="166425" cy="55975"/>
            </a:xfrm>
            <a:custGeom>
              <a:avLst/>
              <a:gdLst/>
              <a:ahLst/>
              <a:cxnLst/>
              <a:rect l="l" t="t" r="r" b="b"/>
              <a:pathLst>
                <a:path w="6657" h="2239" extrusionOk="0">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4;p30">
              <a:extLst>
                <a:ext uri="{FF2B5EF4-FFF2-40B4-BE49-F238E27FC236}">
                  <a16:creationId xmlns:a16="http://schemas.microsoft.com/office/drawing/2014/main" id="{73A07048-F270-A548-BF98-5286F19DBF33}"/>
                </a:ext>
              </a:extLst>
            </p:cNvPr>
            <p:cNvSpPr/>
            <p:nvPr/>
          </p:nvSpPr>
          <p:spPr>
            <a:xfrm>
              <a:off x="3641525" y="2476625"/>
              <a:ext cx="166400" cy="56275"/>
            </a:xfrm>
            <a:custGeom>
              <a:avLst/>
              <a:gdLst/>
              <a:ahLst/>
              <a:cxnLst/>
              <a:rect l="l" t="t" r="r" b="b"/>
              <a:pathLst>
                <a:path w="6656" h="2251" extrusionOk="0">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5;p30">
              <a:extLst>
                <a:ext uri="{FF2B5EF4-FFF2-40B4-BE49-F238E27FC236}">
                  <a16:creationId xmlns:a16="http://schemas.microsoft.com/office/drawing/2014/main" id="{DC27D957-B789-7643-8D61-65E5E20083C8}"/>
                </a:ext>
              </a:extLst>
            </p:cNvPr>
            <p:cNvSpPr/>
            <p:nvPr/>
          </p:nvSpPr>
          <p:spPr>
            <a:xfrm>
              <a:off x="3738850" y="2779925"/>
              <a:ext cx="197075" cy="109275"/>
            </a:xfrm>
            <a:custGeom>
              <a:avLst/>
              <a:gdLst/>
              <a:ahLst/>
              <a:cxnLst/>
              <a:rect l="l" t="t" r="r" b="b"/>
              <a:pathLst>
                <a:path w="7883" h="4371" extrusionOk="0">
                  <a:moveTo>
                    <a:pt x="7347" y="1"/>
                  </a:moveTo>
                  <a:lnTo>
                    <a:pt x="0" y="1251"/>
                  </a:lnTo>
                  <a:lnTo>
                    <a:pt x="524" y="4371"/>
                  </a:lnTo>
                  <a:lnTo>
                    <a:pt x="7882" y="3120"/>
                  </a:lnTo>
                  <a:lnTo>
                    <a:pt x="734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6;p30">
              <a:extLst>
                <a:ext uri="{FF2B5EF4-FFF2-40B4-BE49-F238E27FC236}">
                  <a16:creationId xmlns:a16="http://schemas.microsoft.com/office/drawing/2014/main" id="{A404DC7C-1698-A642-A5F6-33A80492244C}"/>
                </a:ext>
              </a:extLst>
            </p:cNvPr>
            <p:cNvSpPr/>
            <p:nvPr/>
          </p:nvSpPr>
          <p:spPr>
            <a:xfrm>
              <a:off x="3718300" y="2833400"/>
              <a:ext cx="204525" cy="120450"/>
            </a:xfrm>
            <a:custGeom>
              <a:avLst/>
              <a:gdLst/>
              <a:ahLst/>
              <a:cxnLst/>
              <a:rect l="l" t="t" r="r" b="b"/>
              <a:pathLst>
                <a:path w="8181" h="4818" extrusionOk="0">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7;p30">
              <a:extLst>
                <a:ext uri="{FF2B5EF4-FFF2-40B4-BE49-F238E27FC236}">
                  <a16:creationId xmlns:a16="http://schemas.microsoft.com/office/drawing/2014/main" id="{006C9F16-A250-6E4A-A223-FD9BEFB1019D}"/>
                </a:ext>
              </a:extLst>
            </p:cNvPr>
            <p:cNvSpPr/>
            <p:nvPr/>
          </p:nvSpPr>
          <p:spPr>
            <a:xfrm>
              <a:off x="3860600" y="3012000"/>
              <a:ext cx="209275" cy="110375"/>
            </a:xfrm>
            <a:custGeom>
              <a:avLst/>
              <a:gdLst/>
              <a:ahLst/>
              <a:cxnLst/>
              <a:rect l="l" t="t" r="r" b="b"/>
              <a:pathLst>
                <a:path w="8371" h="4415" extrusionOk="0">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8;p30">
              <a:extLst>
                <a:ext uri="{FF2B5EF4-FFF2-40B4-BE49-F238E27FC236}">
                  <a16:creationId xmlns:a16="http://schemas.microsoft.com/office/drawing/2014/main" id="{59B8AF62-8671-294F-AFE7-CD213D37F021}"/>
                </a:ext>
              </a:extLst>
            </p:cNvPr>
            <p:cNvSpPr/>
            <p:nvPr/>
          </p:nvSpPr>
          <p:spPr>
            <a:xfrm>
              <a:off x="3831425" y="2909600"/>
              <a:ext cx="209275" cy="110375"/>
            </a:xfrm>
            <a:custGeom>
              <a:avLst/>
              <a:gdLst/>
              <a:ahLst/>
              <a:cxnLst/>
              <a:rect l="l" t="t" r="r" b="b"/>
              <a:pathLst>
                <a:path w="8371" h="4415" extrusionOk="0">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9;p30">
              <a:extLst>
                <a:ext uri="{FF2B5EF4-FFF2-40B4-BE49-F238E27FC236}">
                  <a16:creationId xmlns:a16="http://schemas.microsoft.com/office/drawing/2014/main" id="{1687BBF9-6704-514C-AB1D-DE3F94F545C4}"/>
                </a:ext>
              </a:extLst>
            </p:cNvPr>
            <p:cNvSpPr/>
            <p:nvPr/>
          </p:nvSpPr>
          <p:spPr>
            <a:xfrm>
              <a:off x="3877850" y="3118550"/>
              <a:ext cx="185475" cy="97850"/>
            </a:xfrm>
            <a:custGeom>
              <a:avLst/>
              <a:gdLst/>
              <a:ahLst/>
              <a:cxnLst/>
              <a:rect l="l" t="t" r="r" b="b"/>
              <a:pathLst>
                <a:path w="7419" h="3914" extrusionOk="0">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0;p30">
              <a:extLst>
                <a:ext uri="{FF2B5EF4-FFF2-40B4-BE49-F238E27FC236}">
                  <a16:creationId xmlns:a16="http://schemas.microsoft.com/office/drawing/2014/main" id="{8B687601-7C4F-6941-BF23-0E1AD5C9D9CD}"/>
                </a:ext>
              </a:extLst>
            </p:cNvPr>
            <p:cNvSpPr/>
            <p:nvPr/>
          </p:nvSpPr>
          <p:spPr>
            <a:xfrm>
              <a:off x="3878150" y="3216550"/>
              <a:ext cx="163450" cy="86175"/>
            </a:xfrm>
            <a:custGeom>
              <a:avLst/>
              <a:gdLst/>
              <a:ahLst/>
              <a:cxnLst/>
              <a:rect l="l" t="t" r="r" b="b"/>
              <a:pathLst>
                <a:path w="6538" h="3447" extrusionOk="0">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1;p30">
              <a:extLst>
                <a:ext uri="{FF2B5EF4-FFF2-40B4-BE49-F238E27FC236}">
                  <a16:creationId xmlns:a16="http://schemas.microsoft.com/office/drawing/2014/main" id="{ED004241-AEDB-E846-8D1D-17F04262D807}"/>
                </a:ext>
              </a:extLst>
            </p:cNvPr>
            <p:cNvSpPr/>
            <p:nvPr/>
          </p:nvSpPr>
          <p:spPr>
            <a:xfrm>
              <a:off x="2897975" y="1865825"/>
              <a:ext cx="318500" cy="465350"/>
            </a:xfrm>
            <a:custGeom>
              <a:avLst/>
              <a:gdLst/>
              <a:ahLst/>
              <a:cxnLst/>
              <a:rect l="l" t="t" r="r" b="b"/>
              <a:pathLst>
                <a:path w="12740" h="18614" extrusionOk="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2;p30">
              <a:extLst>
                <a:ext uri="{FF2B5EF4-FFF2-40B4-BE49-F238E27FC236}">
                  <a16:creationId xmlns:a16="http://schemas.microsoft.com/office/drawing/2014/main" id="{99B2E0AE-693B-4448-9CD9-BEEAF64EA727}"/>
                </a:ext>
              </a:extLst>
            </p:cNvPr>
            <p:cNvSpPr/>
            <p:nvPr/>
          </p:nvSpPr>
          <p:spPr>
            <a:xfrm>
              <a:off x="2853025" y="2003050"/>
              <a:ext cx="94375" cy="329225"/>
            </a:xfrm>
            <a:custGeom>
              <a:avLst/>
              <a:gdLst/>
              <a:ahLst/>
              <a:cxnLst/>
              <a:rect l="l" t="t" r="r" b="b"/>
              <a:pathLst>
                <a:path w="3775" h="13169" extrusionOk="0">
                  <a:moveTo>
                    <a:pt x="1584" y="1"/>
                  </a:moveTo>
                  <a:lnTo>
                    <a:pt x="0" y="263"/>
                  </a:lnTo>
                  <a:lnTo>
                    <a:pt x="2191" y="13169"/>
                  </a:lnTo>
                  <a:lnTo>
                    <a:pt x="3775" y="12907"/>
                  </a:lnTo>
                  <a:lnTo>
                    <a:pt x="1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3;p30">
              <a:extLst>
                <a:ext uri="{FF2B5EF4-FFF2-40B4-BE49-F238E27FC236}">
                  <a16:creationId xmlns:a16="http://schemas.microsoft.com/office/drawing/2014/main" id="{0FC19BD3-6D19-714D-AE17-322976FAF318}"/>
                </a:ext>
              </a:extLst>
            </p:cNvPr>
            <p:cNvSpPr/>
            <p:nvPr/>
          </p:nvSpPr>
          <p:spPr>
            <a:xfrm>
              <a:off x="2188950" y="1977750"/>
              <a:ext cx="724225" cy="519725"/>
            </a:xfrm>
            <a:custGeom>
              <a:avLst/>
              <a:gdLst/>
              <a:ahLst/>
              <a:cxnLst/>
              <a:rect l="l" t="t" r="r" b="b"/>
              <a:pathLst>
                <a:path w="28969" h="20789" extrusionOk="0">
                  <a:moveTo>
                    <a:pt x="26337" y="1"/>
                  </a:moveTo>
                  <a:lnTo>
                    <a:pt x="60" y="4835"/>
                  </a:lnTo>
                  <a:lnTo>
                    <a:pt x="1" y="20789"/>
                  </a:lnTo>
                  <a:lnTo>
                    <a:pt x="28968" y="15455"/>
                  </a:lnTo>
                  <a:lnTo>
                    <a:pt x="26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4;p30">
              <a:extLst>
                <a:ext uri="{FF2B5EF4-FFF2-40B4-BE49-F238E27FC236}">
                  <a16:creationId xmlns:a16="http://schemas.microsoft.com/office/drawing/2014/main" id="{8C5AD520-D199-6E47-B3D8-E7559E05CAA8}"/>
                </a:ext>
              </a:extLst>
            </p:cNvPr>
            <p:cNvSpPr/>
            <p:nvPr/>
          </p:nvSpPr>
          <p:spPr>
            <a:xfrm>
              <a:off x="2824750" y="2295350"/>
              <a:ext cx="49125" cy="49150"/>
            </a:xfrm>
            <a:custGeom>
              <a:avLst/>
              <a:gdLst/>
              <a:ahLst/>
              <a:cxnLst/>
              <a:rect l="l" t="t" r="r" b="b"/>
              <a:pathLst>
                <a:path w="1965" h="1966" extrusionOk="0">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5;p30">
              <a:extLst>
                <a:ext uri="{FF2B5EF4-FFF2-40B4-BE49-F238E27FC236}">
                  <a16:creationId xmlns:a16="http://schemas.microsoft.com/office/drawing/2014/main" id="{A922D25D-318E-0042-98A4-B42E29686AF0}"/>
                </a:ext>
              </a:extLst>
            </p:cNvPr>
            <p:cNvSpPr/>
            <p:nvPr/>
          </p:nvSpPr>
          <p:spPr>
            <a:xfrm>
              <a:off x="3093525" y="1812375"/>
              <a:ext cx="269100" cy="564675"/>
            </a:xfrm>
            <a:custGeom>
              <a:avLst/>
              <a:gdLst/>
              <a:ahLst/>
              <a:cxnLst/>
              <a:rect l="l" t="t" r="r" b="b"/>
              <a:pathLst>
                <a:path w="10764" h="22587" extrusionOk="0">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6;p30">
              <a:extLst>
                <a:ext uri="{FF2B5EF4-FFF2-40B4-BE49-F238E27FC236}">
                  <a16:creationId xmlns:a16="http://schemas.microsoft.com/office/drawing/2014/main" id="{580AF8BC-FF3E-0F40-AB46-73FE4A9C24F2}"/>
                </a:ext>
              </a:extLst>
            </p:cNvPr>
            <p:cNvSpPr/>
            <p:nvPr/>
          </p:nvSpPr>
          <p:spPr>
            <a:xfrm>
              <a:off x="3814750" y="1321125"/>
              <a:ext cx="302150" cy="302450"/>
            </a:xfrm>
            <a:custGeom>
              <a:avLst/>
              <a:gdLst/>
              <a:ahLst/>
              <a:cxnLst/>
              <a:rect l="l" t="t" r="r" b="b"/>
              <a:pathLst>
                <a:path w="12086" h="12098" extrusionOk="0">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7;p30">
              <a:extLst>
                <a:ext uri="{FF2B5EF4-FFF2-40B4-BE49-F238E27FC236}">
                  <a16:creationId xmlns:a16="http://schemas.microsoft.com/office/drawing/2014/main" id="{0C171AAE-07A6-3740-91A6-C481862565DB}"/>
                </a:ext>
              </a:extLst>
            </p:cNvPr>
            <p:cNvSpPr/>
            <p:nvPr/>
          </p:nvSpPr>
          <p:spPr>
            <a:xfrm>
              <a:off x="3838575" y="1303275"/>
              <a:ext cx="185450" cy="370900"/>
            </a:xfrm>
            <a:custGeom>
              <a:avLst/>
              <a:gdLst/>
              <a:ahLst/>
              <a:cxnLst/>
              <a:rect l="l" t="t" r="r" b="b"/>
              <a:pathLst>
                <a:path w="7418" h="14836" extrusionOk="0">
                  <a:moveTo>
                    <a:pt x="0" y="0"/>
                  </a:moveTo>
                  <a:lnTo>
                    <a:pt x="2524" y="14835"/>
                  </a:lnTo>
                  <a:lnTo>
                    <a:pt x="7418" y="12430"/>
                  </a:lnTo>
                  <a:lnTo>
                    <a:pt x="5417" y="65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8;p30">
              <a:extLst>
                <a:ext uri="{FF2B5EF4-FFF2-40B4-BE49-F238E27FC236}">
                  <a16:creationId xmlns:a16="http://schemas.microsoft.com/office/drawing/2014/main" id="{80C19416-51B8-7147-B3A8-8987CDBBBEA8}"/>
                </a:ext>
              </a:extLst>
            </p:cNvPr>
            <p:cNvSpPr/>
            <p:nvPr/>
          </p:nvSpPr>
          <p:spPr>
            <a:xfrm>
              <a:off x="2856900" y="1484250"/>
              <a:ext cx="302150" cy="302125"/>
            </a:xfrm>
            <a:custGeom>
              <a:avLst/>
              <a:gdLst/>
              <a:ahLst/>
              <a:cxnLst/>
              <a:rect l="l" t="t" r="r" b="b"/>
              <a:pathLst>
                <a:path w="12086" h="12085" extrusionOk="0">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9;p30">
              <a:extLst>
                <a:ext uri="{FF2B5EF4-FFF2-40B4-BE49-F238E27FC236}">
                  <a16:creationId xmlns:a16="http://schemas.microsoft.com/office/drawing/2014/main" id="{42A6D729-BD97-FF45-8EB8-F96BDBEE6DED}"/>
                </a:ext>
              </a:extLst>
            </p:cNvPr>
            <p:cNvSpPr/>
            <p:nvPr/>
          </p:nvSpPr>
          <p:spPr>
            <a:xfrm>
              <a:off x="3793625" y="1008500"/>
              <a:ext cx="248850" cy="944075"/>
            </a:xfrm>
            <a:custGeom>
              <a:avLst/>
              <a:gdLst/>
              <a:ahLst/>
              <a:cxnLst/>
              <a:rect l="l" t="t" r="r" b="b"/>
              <a:pathLst>
                <a:path w="9954" h="37763" extrusionOk="0">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0;p30">
              <a:extLst>
                <a:ext uri="{FF2B5EF4-FFF2-40B4-BE49-F238E27FC236}">
                  <a16:creationId xmlns:a16="http://schemas.microsoft.com/office/drawing/2014/main" id="{B0FD5EE3-418C-4D4E-BB9C-F9FEE9174550}"/>
                </a:ext>
              </a:extLst>
            </p:cNvPr>
            <p:cNvSpPr/>
            <p:nvPr/>
          </p:nvSpPr>
          <p:spPr>
            <a:xfrm>
              <a:off x="2978050" y="1397425"/>
              <a:ext cx="335775" cy="428750"/>
            </a:xfrm>
            <a:custGeom>
              <a:avLst/>
              <a:gdLst/>
              <a:ahLst/>
              <a:cxnLst/>
              <a:rect l="l" t="t" r="r" b="b"/>
              <a:pathLst>
                <a:path w="13431" h="17150" extrusionOk="0">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61;p30">
              <a:extLst>
                <a:ext uri="{FF2B5EF4-FFF2-40B4-BE49-F238E27FC236}">
                  <a16:creationId xmlns:a16="http://schemas.microsoft.com/office/drawing/2014/main" id="{C7D59D54-E668-9C41-B7F8-175BE923F69D}"/>
                </a:ext>
              </a:extLst>
            </p:cNvPr>
            <p:cNvSpPr/>
            <p:nvPr/>
          </p:nvSpPr>
          <p:spPr>
            <a:xfrm>
              <a:off x="3259025" y="1065450"/>
              <a:ext cx="683150" cy="846550"/>
            </a:xfrm>
            <a:custGeom>
              <a:avLst/>
              <a:gdLst/>
              <a:ahLst/>
              <a:cxnLst/>
              <a:rect l="l" t="t" r="r" b="b"/>
              <a:pathLst>
                <a:path w="27326" h="33862" extrusionOk="0">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2;p30">
              <a:extLst>
                <a:ext uri="{FF2B5EF4-FFF2-40B4-BE49-F238E27FC236}">
                  <a16:creationId xmlns:a16="http://schemas.microsoft.com/office/drawing/2014/main" id="{E3FA21BD-5361-264C-8E07-B1D8C9B2127E}"/>
                </a:ext>
              </a:extLst>
            </p:cNvPr>
            <p:cNvSpPr/>
            <p:nvPr/>
          </p:nvSpPr>
          <p:spPr>
            <a:xfrm>
              <a:off x="3027150" y="1707775"/>
              <a:ext cx="166425" cy="56000"/>
            </a:xfrm>
            <a:custGeom>
              <a:avLst/>
              <a:gdLst/>
              <a:ahLst/>
              <a:cxnLst/>
              <a:rect l="l" t="t" r="r" b="b"/>
              <a:pathLst>
                <a:path w="6657" h="2240" extrusionOk="0">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3;p30">
              <a:extLst>
                <a:ext uri="{FF2B5EF4-FFF2-40B4-BE49-F238E27FC236}">
                  <a16:creationId xmlns:a16="http://schemas.microsoft.com/office/drawing/2014/main" id="{8E949750-DBF6-DA46-B478-0F51D2258D4D}"/>
                </a:ext>
              </a:extLst>
            </p:cNvPr>
            <p:cNvSpPr/>
            <p:nvPr/>
          </p:nvSpPr>
          <p:spPr>
            <a:xfrm>
              <a:off x="3008100" y="1600325"/>
              <a:ext cx="166125" cy="55975"/>
            </a:xfrm>
            <a:custGeom>
              <a:avLst/>
              <a:gdLst/>
              <a:ahLst/>
              <a:cxnLst/>
              <a:rect l="l" t="t" r="r" b="b"/>
              <a:pathLst>
                <a:path w="6645" h="2239" extrusionOk="0">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4;p30">
              <a:extLst>
                <a:ext uri="{FF2B5EF4-FFF2-40B4-BE49-F238E27FC236}">
                  <a16:creationId xmlns:a16="http://schemas.microsoft.com/office/drawing/2014/main" id="{396F727A-2A6C-B24D-9638-550A296E1260}"/>
                </a:ext>
              </a:extLst>
            </p:cNvPr>
            <p:cNvSpPr/>
            <p:nvPr/>
          </p:nvSpPr>
          <p:spPr>
            <a:xfrm>
              <a:off x="2990550" y="1491675"/>
              <a:ext cx="166400" cy="56000"/>
            </a:xfrm>
            <a:custGeom>
              <a:avLst/>
              <a:gdLst/>
              <a:ahLst/>
              <a:cxnLst/>
              <a:rect l="l" t="t" r="r" b="b"/>
              <a:pathLst>
                <a:path w="6656" h="2240" extrusionOk="0">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5;p30">
              <a:extLst>
                <a:ext uri="{FF2B5EF4-FFF2-40B4-BE49-F238E27FC236}">
                  <a16:creationId xmlns:a16="http://schemas.microsoft.com/office/drawing/2014/main" id="{8F9B4730-259C-3345-A6EC-AFE859BDA77C}"/>
                </a:ext>
              </a:extLst>
            </p:cNvPr>
            <p:cNvSpPr/>
            <p:nvPr/>
          </p:nvSpPr>
          <p:spPr>
            <a:xfrm>
              <a:off x="3087575" y="1795000"/>
              <a:ext cx="197075" cy="109250"/>
            </a:xfrm>
            <a:custGeom>
              <a:avLst/>
              <a:gdLst/>
              <a:ahLst/>
              <a:cxnLst/>
              <a:rect l="l" t="t" r="r" b="b"/>
              <a:pathLst>
                <a:path w="7883" h="4370" extrusionOk="0">
                  <a:moveTo>
                    <a:pt x="7359" y="0"/>
                  </a:moveTo>
                  <a:lnTo>
                    <a:pt x="1" y="1250"/>
                  </a:lnTo>
                  <a:lnTo>
                    <a:pt x="536" y="4370"/>
                  </a:lnTo>
                  <a:lnTo>
                    <a:pt x="7882" y="3120"/>
                  </a:lnTo>
                  <a:lnTo>
                    <a:pt x="735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6;p30">
              <a:extLst>
                <a:ext uri="{FF2B5EF4-FFF2-40B4-BE49-F238E27FC236}">
                  <a16:creationId xmlns:a16="http://schemas.microsoft.com/office/drawing/2014/main" id="{F49D864F-84ED-E940-9BE7-5DA3F8A053A8}"/>
                </a:ext>
              </a:extLst>
            </p:cNvPr>
            <p:cNvSpPr/>
            <p:nvPr/>
          </p:nvSpPr>
          <p:spPr>
            <a:xfrm>
              <a:off x="3067050" y="1848450"/>
              <a:ext cx="204500" cy="120450"/>
            </a:xfrm>
            <a:custGeom>
              <a:avLst/>
              <a:gdLst/>
              <a:ahLst/>
              <a:cxnLst/>
              <a:rect l="l" t="t" r="r" b="b"/>
              <a:pathLst>
                <a:path w="8180" h="4818" extrusionOk="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7;p30">
              <a:extLst>
                <a:ext uri="{FF2B5EF4-FFF2-40B4-BE49-F238E27FC236}">
                  <a16:creationId xmlns:a16="http://schemas.microsoft.com/office/drawing/2014/main" id="{00FC9615-600C-BC43-B14B-F13867401C95}"/>
                </a:ext>
              </a:extLst>
            </p:cNvPr>
            <p:cNvSpPr/>
            <p:nvPr/>
          </p:nvSpPr>
          <p:spPr>
            <a:xfrm>
              <a:off x="3209325" y="2027050"/>
              <a:ext cx="209275" cy="110375"/>
            </a:xfrm>
            <a:custGeom>
              <a:avLst/>
              <a:gdLst/>
              <a:ahLst/>
              <a:cxnLst/>
              <a:rect l="l" t="t" r="r" b="b"/>
              <a:pathLst>
                <a:path w="8371" h="4415" extrusionOk="0">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8;p30">
              <a:extLst>
                <a:ext uri="{FF2B5EF4-FFF2-40B4-BE49-F238E27FC236}">
                  <a16:creationId xmlns:a16="http://schemas.microsoft.com/office/drawing/2014/main" id="{A84626B1-E126-4247-BA0E-4B2249113656}"/>
                </a:ext>
              </a:extLst>
            </p:cNvPr>
            <p:cNvSpPr/>
            <p:nvPr/>
          </p:nvSpPr>
          <p:spPr>
            <a:xfrm>
              <a:off x="3180150" y="1924675"/>
              <a:ext cx="209275" cy="110350"/>
            </a:xfrm>
            <a:custGeom>
              <a:avLst/>
              <a:gdLst/>
              <a:ahLst/>
              <a:cxnLst/>
              <a:rect l="l" t="t" r="r" b="b"/>
              <a:pathLst>
                <a:path w="8371" h="4414" extrusionOk="0">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9;p30">
              <a:extLst>
                <a:ext uri="{FF2B5EF4-FFF2-40B4-BE49-F238E27FC236}">
                  <a16:creationId xmlns:a16="http://schemas.microsoft.com/office/drawing/2014/main" id="{39DCF7CF-C745-8440-9D02-49096EE4AE85}"/>
                </a:ext>
              </a:extLst>
            </p:cNvPr>
            <p:cNvSpPr/>
            <p:nvPr/>
          </p:nvSpPr>
          <p:spPr>
            <a:xfrm>
              <a:off x="3226575" y="2133600"/>
              <a:ext cx="185475" cy="97850"/>
            </a:xfrm>
            <a:custGeom>
              <a:avLst/>
              <a:gdLst/>
              <a:ahLst/>
              <a:cxnLst/>
              <a:rect l="l" t="t" r="r" b="b"/>
              <a:pathLst>
                <a:path w="7419" h="3914" extrusionOk="0">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70;p30">
              <a:extLst>
                <a:ext uri="{FF2B5EF4-FFF2-40B4-BE49-F238E27FC236}">
                  <a16:creationId xmlns:a16="http://schemas.microsoft.com/office/drawing/2014/main" id="{03D8D8D9-BCB0-0242-A12F-02628F7E8FFC}"/>
                </a:ext>
              </a:extLst>
            </p:cNvPr>
            <p:cNvSpPr/>
            <p:nvPr/>
          </p:nvSpPr>
          <p:spPr>
            <a:xfrm>
              <a:off x="3227175" y="2231600"/>
              <a:ext cx="163450" cy="86200"/>
            </a:xfrm>
            <a:custGeom>
              <a:avLst/>
              <a:gdLst/>
              <a:ahLst/>
              <a:cxnLst/>
              <a:rect l="l" t="t" r="r" b="b"/>
              <a:pathLst>
                <a:path w="6538" h="3448" extrusionOk="0">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37880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71" name="Google Shape;571;p30"/>
          <p:cNvSpPr txBox="1">
            <a:spLocks noGrp="1"/>
          </p:cNvSpPr>
          <p:nvPr>
            <p:ph type="title"/>
          </p:nvPr>
        </p:nvSpPr>
        <p:spPr>
          <a:xfrm>
            <a:off x="-467864" y="967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Freedom of speech and expression…</a:t>
            </a:r>
            <a:endParaRPr dirty="0">
              <a:latin typeface="Arial Rounded MT Bold" panose="020F0704030504030204" pitchFamily="34" charset="0"/>
            </a:endParaRPr>
          </a:p>
        </p:txBody>
      </p:sp>
      <p:sp>
        <p:nvSpPr>
          <p:cNvPr id="68" name="TextBox 67">
            <a:extLst>
              <a:ext uri="{FF2B5EF4-FFF2-40B4-BE49-F238E27FC236}">
                <a16:creationId xmlns:a16="http://schemas.microsoft.com/office/drawing/2014/main" id="{A6B74A4E-84D2-484F-B01E-3D61C3EFD7BA}"/>
              </a:ext>
            </a:extLst>
          </p:cNvPr>
          <p:cNvSpPr txBox="1"/>
          <p:nvPr/>
        </p:nvSpPr>
        <p:spPr>
          <a:xfrm>
            <a:off x="305778" y="2216070"/>
            <a:ext cx="4572000" cy="2062103"/>
          </a:xfrm>
          <a:prstGeom prst="rect">
            <a:avLst/>
          </a:prstGeom>
          <a:noFill/>
        </p:spPr>
        <p:txBody>
          <a:bodyPr wrap="square">
            <a:spAutoFit/>
          </a:bodyPr>
          <a:lstStyle/>
          <a:p>
            <a:r>
              <a:rPr lang="en-US" sz="1600" dirty="0">
                <a:solidFill>
                  <a:schemeClr val="tx1"/>
                </a:solidFill>
              </a:rPr>
              <a:t>Freedom of opinion and expression includes the freedom to hold opinions without any interference and to seek, receive and impart information and ideas through any media and regardless of frontiers. This means that you can think, express and share anything you want without any hesitation. </a:t>
            </a:r>
          </a:p>
          <a:p>
            <a:r>
              <a:rPr lang="en-US" sz="1600" dirty="0">
                <a:solidFill>
                  <a:schemeClr val="tx1"/>
                </a:solidFill>
              </a:rPr>
              <a:t>.</a:t>
            </a:r>
            <a:endParaRPr lang="en-IN" sz="1600" dirty="0">
              <a:solidFill>
                <a:schemeClr val="tx1"/>
              </a:solidFill>
            </a:endParaRPr>
          </a:p>
        </p:txBody>
      </p:sp>
      <p:pic>
        <p:nvPicPr>
          <p:cNvPr id="6146" name="Picture 2" descr="Freedom of Speech and Expression: Exigency for Balance">
            <a:extLst>
              <a:ext uri="{FF2B5EF4-FFF2-40B4-BE49-F238E27FC236}">
                <a16:creationId xmlns:a16="http://schemas.microsoft.com/office/drawing/2014/main" id="{22AE6CA2-BC69-FA4C-9D03-BA8195FA1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360" y="1432328"/>
            <a:ext cx="4030850" cy="292814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214283" y="1606860"/>
            <a:ext cx="4774050" cy="1963500"/>
          </a:xfrm>
        </p:spPr>
        <p:txBody>
          <a:bodyPr/>
          <a:lstStyle/>
          <a:p>
            <a:r>
              <a:rPr lang="en-US" sz="7200" dirty="0"/>
              <a:t>Right to Trial…</a:t>
            </a:r>
          </a:p>
        </p:txBody>
      </p:sp>
      <p:grpSp>
        <p:nvGrpSpPr>
          <p:cNvPr id="4" name="Google Shape;577;p31">
            <a:extLst>
              <a:ext uri="{FF2B5EF4-FFF2-40B4-BE49-F238E27FC236}">
                <a16:creationId xmlns:a16="http://schemas.microsoft.com/office/drawing/2014/main" id="{6774E505-7DF0-6B47-A433-858B2FF61468}"/>
              </a:ext>
            </a:extLst>
          </p:cNvPr>
          <p:cNvGrpSpPr/>
          <p:nvPr/>
        </p:nvGrpSpPr>
        <p:grpSpPr>
          <a:xfrm flipH="1">
            <a:off x="4742120" y="1435394"/>
            <a:ext cx="4401879" cy="3183243"/>
            <a:chOff x="1199550" y="1331250"/>
            <a:chExt cx="4910450" cy="3278400"/>
          </a:xfrm>
        </p:grpSpPr>
        <p:sp>
          <p:nvSpPr>
            <p:cNvPr id="5" name="Google Shape;578;p31">
              <a:extLst>
                <a:ext uri="{FF2B5EF4-FFF2-40B4-BE49-F238E27FC236}">
                  <a16:creationId xmlns:a16="http://schemas.microsoft.com/office/drawing/2014/main" id="{BFA2040E-EE58-954B-80DF-BC77A915D783}"/>
                </a:ext>
              </a:extLst>
            </p:cNvPr>
            <p:cNvSpPr/>
            <p:nvPr/>
          </p:nvSpPr>
          <p:spPr>
            <a:xfrm>
              <a:off x="2614300" y="3929775"/>
              <a:ext cx="1458550" cy="645650"/>
            </a:xfrm>
            <a:custGeom>
              <a:avLst/>
              <a:gdLst/>
              <a:ahLst/>
              <a:cxnLst/>
              <a:rect l="l" t="t" r="r" b="b"/>
              <a:pathLst>
                <a:path w="58342" h="25826" extrusionOk="0">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1">
              <a:extLst>
                <a:ext uri="{FF2B5EF4-FFF2-40B4-BE49-F238E27FC236}">
                  <a16:creationId xmlns:a16="http://schemas.microsoft.com/office/drawing/2014/main" id="{49A506AC-A6CD-FF48-AB59-7015B6FC282E}"/>
                </a:ext>
              </a:extLst>
            </p:cNvPr>
            <p:cNvSpPr/>
            <p:nvPr/>
          </p:nvSpPr>
          <p:spPr>
            <a:xfrm>
              <a:off x="1199550" y="3929775"/>
              <a:ext cx="2919425" cy="645650"/>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0;p31">
              <a:extLst>
                <a:ext uri="{FF2B5EF4-FFF2-40B4-BE49-F238E27FC236}">
                  <a16:creationId xmlns:a16="http://schemas.microsoft.com/office/drawing/2014/main" id="{42714B74-60DD-DB4D-8941-7BC9F018AC32}"/>
                </a:ext>
              </a:extLst>
            </p:cNvPr>
            <p:cNvSpPr/>
            <p:nvPr/>
          </p:nvSpPr>
          <p:spPr>
            <a:xfrm>
              <a:off x="1199550" y="4249175"/>
              <a:ext cx="2919425" cy="326250"/>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1;p31">
              <a:extLst>
                <a:ext uri="{FF2B5EF4-FFF2-40B4-BE49-F238E27FC236}">
                  <a16:creationId xmlns:a16="http://schemas.microsoft.com/office/drawing/2014/main" id="{09F358A8-5C4B-0545-B01B-51B3B0BA1D92}"/>
                </a:ext>
              </a:extLst>
            </p:cNvPr>
            <p:cNvSpPr/>
            <p:nvPr/>
          </p:nvSpPr>
          <p:spPr>
            <a:xfrm>
              <a:off x="2636025" y="3958350"/>
              <a:ext cx="1436825" cy="588200"/>
            </a:xfrm>
            <a:custGeom>
              <a:avLst/>
              <a:gdLst/>
              <a:ahLst/>
              <a:cxnLst/>
              <a:rect l="l" t="t" r="r" b="b"/>
              <a:pathLst>
                <a:path w="57473" h="23528" extrusionOk="0">
                  <a:moveTo>
                    <a:pt x="1" y="1"/>
                  </a:moveTo>
                  <a:lnTo>
                    <a:pt x="1" y="23527"/>
                  </a:lnTo>
                  <a:lnTo>
                    <a:pt x="57472" y="23527"/>
                  </a:lnTo>
                  <a:lnTo>
                    <a:pt x="57472"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1">
              <a:extLst>
                <a:ext uri="{FF2B5EF4-FFF2-40B4-BE49-F238E27FC236}">
                  <a16:creationId xmlns:a16="http://schemas.microsoft.com/office/drawing/2014/main" id="{6C7189F9-0DE3-F240-A1A3-975C1F7942F4}"/>
                </a:ext>
              </a:extLst>
            </p:cNvPr>
            <p:cNvSpPr/>
            <p:nvPr/>
          </p:nvSpPr>
          <p:spPr>
            <a:xfrm>
              <a:off x="2636025" y="4503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3;p31">
              <a:extLst>
                <a:ext uri="{FF2B5EF4-FFF2-40B4-BE49-F238E27FC236}">
                  <a16:creationId xmlns:a16="http://schemas.microsoft.com/office/drawing/2014/main" id="{6F2684E7-B158-5142-AC99-A75C1E46969F}"/>
                </a:ext>
              </a:extLst>
            </p:cNvPr>
            <p:cNvSpPr/>
            <p:nvPr/>
          </p:nvSpPr>
          <p:spPr>
            <a:xfrm>
              <a:off x="2636025" y="4457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4;p31">
              <a:extLst>
                <a:ext uri="{FF2B5EF4-FFF2-40B4-BE49-F238E27FC236}">
                  <a16:creationId xmlns:a16="http://schemas.microsoft.com/office/drawing/2014/main" id="{178D6B3F-34F4-DE45-BAD2-0CB247F01F44}"/>
                </a:ext>
              </a:extLst>
            </p:cNvPr>
            <p:cNvSpPr/>
            <p:nvPr/>
          </p:nvSpPr>
          <p:spPr>
            <a:xfrm>
              <a:off x="2636025" y="44113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1">
              <a:extLst>
                <a:ext uri="{FF2B5EF4-FFF2-40B4-BE49-F238E27FC236}">
                  <a16:creationId xmlns:a16="http://schemas.microsoft.com/office/drawing/2014/main" id="{633EFC15-B69C-FD4A-B482-E48996564890}"/>
                </a:ext>
              </a:extLst>
            </p:cNvPr>
            <p:cNvSpPr/>
            <p:nvPr/>
          </p:nvSpPr>
          <p:spPr>
            <a:xfrm>
              <a:off x="2636025" y="4364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1">
              <a:extLst>
                <a:ext uri="{FF2B5EF4-FFF2-40B4-BE49-F238E27FC236}">
                  <a16:creationId xmlns:a16="http://schemas.microsoft.com/office/drawing/2014/main" id="{4FAFF61B-66A5-5148-B64E-233507A6AECC}"/>
                </a:ext>
              </a:extLst>
            </p:cNvPr>
            <p:cNvSpPr/>
            <p:nvPr/>
          </p:nvSpPr>
          <p:spPr>
            <a:xfrm>
              <a:off x="2636025" y="4318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7;p31">
              <a:extLst>
                <a:ext uri="{FF2B5EF4-FFF2-40B4-BE49-F238E27FC236}">
                  <a16:creationId xmlns:a16="http://schemas.microsoft.com/office/drawing/2014/main" id="{2AE0C70F-25FB-2B4D-8FCC-DC25D5C7A8F1}"/>
                </a:ext>
              </a:extLst>
            </p:cNvPr>
            <p:cNvSpPr/>
            <p:nvPr/>
          </p:nvSpPr>
          <p:spPr>
            <a:xfrm>
              <a:off x="2636025" y="4272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p31">
              <a:extLst>
                <a:ext uri="{FF2B5EF4-FFF2-40B4-BE49-F238E27FC236}">
                  <a16:creationId xmlns:a16="http://schemas.microsoft.com/office/drawing/2014/main" id="{25FDDDB5-F51D-EC4A-8992-86F96E957990}"/>
                </a:ext>
              </a:extLst>
            </p:cNvPr>
            <p:cNvSpPr/>
            <p:nvPr/>
          </p:nvSpPr>
          <p:spPr>
            <a:xfrm>
              <a:off x="2636025" y="42259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1">
              <a:extLst>
                <a:ext uri="{FF2B5EF4-FFF2-40B4-BE49-F238E27FC236}">
                  <a16:creationId xmlns:a16="http://schemas.microsoft.com/office/drawing/2014/main" id="{A7BF6486-06B1-B549-9ECC-3938F8D0FF0C}"/>
                </a:ext>
              </a:extLst>
            </p:cNvPr>
            <p:cNvSpPr/>
            <p:nvPr/>
          </p:nvSpPr>
          <p:spPr>
            <a:xfrm>
              <a:off x="2636025" y="4179525"/>
              <a:ext cx="1436525"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0;p31">
              <a:extLst>
                <a:ext uri="{FF2B5EF4-FFF2-40B4-BE49-F238E27FC236}">
                  <a16:creationId xmlns:a16="http://schemas.microsoft.com/office/drawing/2014/main" id="{BCA9A57D-2770-CB48-B1FB-9E8CDF82467A}"/>
                </a:ext>
              </a:extLst>
            </p:cNvPr>
            <p:cNvSpPr/>
            <p:nvPr/>
          </p:nvSpPr>
          <p:spPr>
            <a:xfrm>
              <a:off x="2636025" y="4133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1;p31">
              <a:extLst>
                <a:ext uri="{FF2B5EF4-FFF2-40B4-BE49-F238E27FC236}">
                  <a16:creationId xmlns:a16="http://schemas.microsoft.com/office/drawing/2014/main" id="{DB7A883D-DF5D-FB4F-AC07-6BEF49E77F1E}"/>
                </a:ext>
              </a:extLst>
            </p:cNvPr>
            <p:cNvSpPr/>
            <p:nvPr/>
          </p:nvSpPr>
          <p:spPr>
            <a:xfrm>
              <a:off x="2636025" y="40866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2;p31">
              <a:extLst>
                <a:ext uri="{FF2B5EF4-FFF2-40B4-BE49-F238E27FC236}">
                  <a16:creationId xmlns:a16="http://schemas.microsoft.com/office/drawing/2014/main" id="{8DAADCD2-D37A-AD4A-955E-16C88EF7190A}"/>
                </a:ext>
              </a:extLst>
            </p:cNvPr>
            <p:cNvSpPr/>
            <p:nvPr/>
          </p:nvSpPr>
          <p:spPr>
            <a:xfrm>
              <a:off x="2636025" y="404050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3;p31">
              <a:extLst>
                <a:ext uri="{FF2B5EF4-FFF2-40B4-BE49-F238E27FC236}">
                  <a16:creationId xmlns:a16="http://schemas.microsoft.com/office/drawing/2014/main" id="{AD4F2935-8881-264A-9588-E4F249F46E01}"/>
                </a:ext>
              </a:extLst>
            </p:cNvPr>
            <p:cNvSpPr/>
            <p:nvPr/>
          </p:nvSpPr>
          <p:spPr>
            <a:xfrm>
              <a:off x="2636025" y="399407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4;p31">
              <a:extLst>
                <a:ext uri="{FF2B5EF4-FFF2-40B4-BE49-F238E27FC236}">
                  <a16:creationId xmlns:a16="http://schemas.microsoft.com/office/drawing/2014/main" id="{CE8E8F3B-6921-3D4F-AE38-B8DFE0CCF70A}"/>
                </a:ext>
              </a:extLst>
            </p:cNvPr>
            <p:cNvSpPr/>
            <p:nvPr/>
          </p:nvSpPr>
          <p:spPr>
            <a:xfrm>
              <a:off x="2443450" y="3967575"/>
              <a:ext cx="170875" cy="570050"/>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5;p31">
              <a:extLst>
                <a:ext uri="{FF2B5EF4-FFF2-40B4-BE49-F238E27FC236}">
                  <a16:creationId xmlns:a16="http://schemas.microsoft.com/office/drawing/2014/main" id="{A7A69473-EDFE-DC4D-99DA-11721ACD0F6E}"/>
                </a:ext>
              </a:extLst>
            </p:cNvPr>
            <p:cNvSpPr/>
            <p:nvPr/>
          </p:nvSpPr>
          <p:spPr>
            <a:xfrm>
              <a:off x="1283175" y="3929775"/>
              <a:ext cx="412000" cy="645650"/>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p31">
              <a:extLst>
                <a:ext uri="{FF2B5EF4-FFF2-40B4-BE49-F238E27FC236}">
                  <a16:creationId xmlns:a16="http://schemas.microsoft.com/office/drawing/2014/main" id="{C24CC40B-6DD9-564E-8728-8B911D7082FB}"/>
                </a:ext>
              </a:extLst>
            </p:cNvPr>
            <p:cNvSpPr/>
            <p:nvPr/>
          </p:nvSpPr>
          <p:spPr>
            <a:xfrm>
              <a:off x="2149375" y="3929775"/>
              <a:ext cx="411975" cy="645650"/>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7;p31">
              <a:extLst>
                <a:ext uri="{FF2B5EF4-FFF2-40B4-BE49-F238E27FC236}">
                  <a16:creationId xmlns:a16="http://schemas.microsoft.com/office/drawing/2014/main" id="{C2795FF3-35AC-4746-B3D1-63B850EAF78D}"/>
                </a:ext>
              </a:extLst>
            </p:cNvPr>
            <p:cNvSpPr/>
            <p:nvPr/>
          </p:nvSpPr>
          <p:spPr>
            <a:xfrm>
              <a:off x="1842175" y="3459775"/>
              <a:ext cx="1240950" cy="44830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8;p31">
              <a:extLst>
                <a:ext uri="{FF2B5EF4-FFF2-40B4-BE49-F238E27FC236}">
                  <a16:creationId xmlns:a16="http://schemas.microsoft.com/office/drawing/2014/main" id="{E7F8DDBE-242F-7542-922D-57828095BD73}"/>
                </a:ext>
              </a:extLst>
            </p:cNvPr>
            <p:cNvSpPr/>
            <p:nvPr/>
          </p:nvSpPr>
          <p:spPr>
            <a:xfrm>
              <a:off x="1703175" y="3438050"/>
              <a:ext cx="2188100" cy="491750"/>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9;p31">
              <a:extLst>
                <a:ext uri="{FF2B5EF4-FFF2-40B4-BE49-F238E27FC236}">
                  <a16:creationId xmlns:a16="http://schemas.microsoft.com/office/drawing/2014/main" id="{8453267B-02D7-7A4B-89D3-7641474A2C16}"/>
                </a:ext>
              </a:extLst>
            </p:cNvPr>
            <p:cNvSpPr/>
            <p:nvPr/>
          </p:nvSpPr>
          <p:spPr>
            <a:xfrm>
              <a:off x="1842175" y="38753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0;p31">
              <a:extLst>
                <a:ext uri="{FF2B5EF4-FFF2-40B4-BE49-F238E27FC236}">
                  <a16:creationId xmlns:a16="http://schemas.microsoft.com/office/drawing/2014/main" id="{485FF428-3AD7-CE4C-AC94-E8F6018E77EF}"/>
                </a:ext>
              </a:extLst>
            </p:cNvPr>
            <p:cNvSpPr/>
            <p:nvPr/>
          </p:nvSpPr>
          <p:spPr>
            <a:xfrm>
              <a:off x="1842175" y="3839900"/>
              <a:ext cx="1094225"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1;p31">
              <a:extLst>
                <a:ext uri="{FF2B5EF4-FFF2-40B4-BE49-F238E27FC236}">
                  <a16:creationId xmlns:a16="http://schemas.microsoft.com/office/drawing/2014/main" id="{CBC468A7-B14F-D547-A56E-2D3ACA1785B5}"/>
                </a:ext>
              </a:extLst>
            </p:cNvPr>
            <p:cNvSpPr/>
            <p:nvPr/>
          </p:nvSpPr>
          <p:spPr>
            <a:xfrm>
              <a:off x="1842175" y="38047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2;p31">
              <a:extLst>
                <a:ext uri="{FF2B5EF4-FFF2-40B4-BE49-F238E27FC236}">
                  <a16:creationId xmlns:a16="http://schemas.microsoft.com/office/drawing/2014/main" id="{C05F1B8F-5A3E-4045-BD91-340E21BA4E0D}"/>
                </a:ext>
              </a:extLst>
            </p:cNvPr>
            <p:cNvSpPr/>
            <p:nvPr/>
          </p:nvSpPr>
          <p:spPr>
            <a:xfrm>
              <a:off x="1842175" y="376935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3;p31">
              <a:extLst>
                <a:ext uri="{FF2B5EF4-FFF2-40B4-BE49-F238E27FC236}">
                  <a16:creationId xmlns:a16="http://schemas.microsoft.com/office/drawing/2014/main" id="{4C33FD94-73C4-D94B-ADB6-3D1A6DE35427}"/>
                </a:ext>
              </a:extLst>
            </p:cNvPr>
            <p:cNvSpPr/>
            <p:nvPr/>
          </p:nvSpPr>
          <p:spPr>
            <a:xfrm>
              <a:off x="1842175" y="373422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4;p31">
              <a:extLst>
                <a:ext uri="{FF2B5EF4-FFF2-40B4-BE49-F238E27FC236}">
                  <a16:creationId xmlns:a16="http://schemas.microsoft.com/office/drawing/2014/main" id="{97F12CC0-13B3-3846-970B-BDA87ABB4554}"/>
                </a:ext>
              </a:extLst>
            </p:cNvPr>
            <p:cNvSpPr/>
            <p:nvPr/>
          </p:nvSpPr>
          <p:spPr>
            <a:xfrm>
              <a:off x="1842175" y="36988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5;p31">
              <a:extLst>
                <a:ext uri="{FF2B5EF4-FFF2-40B4-BE49-F238E27FC236}">
                  <a16:creationId xmlns:a16="http://schemas.microsoft.com/office/drawing/2014/main" id="{60FDD9D7-8702-734D-8A2A-DB756E706B84}"/>
                </a:ext>
              </a:extLst>
            </p:cNvPr>
            <p:cNvSpPr/>
            <p:nvPr/>
          </p:nvSpPr>
          <p:spPr>
            <a:xfrm>
              <a:off x="1842175" y="366337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6;p31">
              <a:extLst>
                <a:ext uri="{FF2B5EF4-FFF2-40B4-BE49-F238E27FC236}">
                  <a16:creationId xmlns:a16="http://schemas.microsoft.com/office/drawing/2014/main" id="{0AA331E1-1DFB-9E42-B050-8E93A9BB99E9}"/>
                </a:ext>
              </a:extLst>
            </p:cNvPr>
            <p:cNvSpPr/>
            <p:nvPr/>
          </p:nvSpPr>
          <p:spPr>
            <a:xfrm>
              <a:off x="1842175" y="362825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7;p31">
              <a:extLst>
                <a:ext uri="{FF2B5EF4-FFF2-40B4-BE49-F238E27FC236}">
                  <a16:creationId xmlns:a16="http://schemas.microsoft.com/office/drawing/2014/main" id="{80831AB6-0E30-E849-AE27-3249EED20338}"/>
                </a:ext>
              </a:extLst>
            </p:cNvPr>
            <p:cNvSpPr/>
            <p:nvPr/>
          </p:nvSpPr>
          <p:spPr>
            <a:xfrm>
              <a:off x="1842175" y="359282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8;p31">
              <a:extLst>
                <a:ext uri="{FF2B5EF4-FFF2-40B4-BE49-F238E27FC236}">
                  <a16:creationId xmlns:a16="http://schemas.microsoft.com/office/drawing/2014/main" id="{124078E6-4F3F-FF4D-81B8-6CC1A9FA5DB8}"/>
                </a:ext>
              </a:extLst>
            </p:cNvPr>
            <p:cNvSpPr/>
            <p:nvPr/>
          </p:nvSpPr>
          <p:spPr>
            <a:xfrm>
              <a:off x="1842175" y="35577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9;p31">
              <a:extLst>
                <a:ext uri="{FF2B5EF4-FFF2-40B4-BE49-F238E27FC236}">
                  <a16:creationId xmlns:a16="http://schemas.microsoft.com/office/drawing/2014/main" id="{9B08F7D6-EE18-9747-BAB0-EAA5A15462DD}"/>
                </a:ext>
              </a:extLst>
            </p:cNvPr>
            <p:cNvSpPr/>
            <p:nvPr/>
          </p:nvSpPr>
          <p:spPr>
            <a:xfrm>
              <a:off x="1842175" y="35223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0;p31">
              <a:extLst>
                <a:ext uri="{FF2B5EF4-FFF2-40B4-BE49-F238E27FC236}">
                  <a16:creationId xmlns:a16="http://schemas.microsoft.com/office/drawing/2014/main" id="{68114874-0BC5-0E4A-B1E4-C3ADC40E8D0D}"/>
                </a:ext>
              </a:extLst>
            </p:cNvPr>
            <p:cNvSpPr/>
            <p:nvPr/>
          </p:nvSpPr>
          <p:spPr>
            <a:xfrm>
              <a:off x="1842175" y="34871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1;p31">
              <a:extLst>
                <a:ext uri="{FF2B5EF4-FFF2-40B4-BE49-F238E27FC236}">
                  <a16:creationId xmlns:a16="http://schemas.microsoft.com/office/drawing/2014/main" id="{8642BA26-5A7A-DE4C-B7C8-999CAB53E5CA}"/>
                </a:ext>
              </a:extLst>
            </p:cNvPr>
            <p:cNvSpPr/>
            <p:nvPr/>
          </p:nvSpPr>
          <p:spPr>
            <a:xfrm>
              <a:off x="1703175" y="3698800"/>
              <a:ext cx="2187800" cy="231000"/>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2;p31">
              <a:extLst>
                <a:ext uri="{FF2B5EF4-FFF2-40B4-BE49-F238E27FC236}">
                  <a16:creationId xmlns:a16="http://schemas.microsoft.com/office/drawing/2014/main" id="{C1B9FB52-35AD-D14E-89C5-CE78325D5DC8}"/>
                </a:ext>
              </a:extLst>
            </p:cNvPr>
            <p:cNvSpPr/>
            <p:nvPr/>
          </p:nvSpPr>
          <p:spPr>
            <a:xfrm>
              <a:off x="3513825" y="3438050"/>
              <a:ext cx="314050" cy="491750"/>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13;p31">
              <a:extLst>
                <a:ext uri="{FF2B5EF4-FFF2-40B4-BE49-F238E27FC236}">
                  <a16:creationId xmlns:a16="http://schemas.microsoft.com/office/drawing/2014/main" id="{9BD7CC5E-FF9A-C24C-9529-9BAF18F7A1BA}"/>
                </a:ext>
              </a:extLst>
            </p:cNvPr>
            <p:cNvSpPr/>
            <p:nvPr/>
          </p:nvSpPr>
          <p:spPr>
            <a:xfrm>
              <a:off x="2993225" y="3438050"/>
              <a:ext cx="314050" cy="491750"/>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4;p31">
              <a:extLst>
                <a:ext uri="{FF2B5EF4-FFF2-40B4-BE49-F238E27FC236}">
                  <a16:creationId xmlns:a16="http://schemas.microsoft.com/office/drawing/2014/main" id="{35752CC1-B7B0-1B42-8D24-F1F65ED865BC}"/>
                </a:ext>
              </a:extLst>
            </p:cNvPr>
            <p:cNvSpPr/>
            <p:nvPr/>
          </p:nvSpPr>
          <p:spPr>
            <a:xfrm>
              <a:off x="4977100" y="1786075"/>
              <a:ext cx="1097175" cy="1598125"/>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15;p31">
              <a:extLst>
                <a:ext uri="{FF2B5EF4-FFF2-40B4-BE49-F238E27FC236}">
                  <a16:creationId xmlns:a16="http://schemas.microsoft.com/office/drawing/2014/main" id="{5FC85813-0F5D-EC4C-AE49-393F1D29140D}"/>
                </a:ext>
              </a:extLst>
            </p:cNvPr>
            <p:cNvSpPr/>
            <p:nvPr/>
          </p:nvSpPr>
          <p:spPr>
            <a:xfrm>
              <a:off x="1890700" y="1786075"/>
              <a:ext cx="1097175" cy="1598125"/>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6;p31">
              <a:extLst>
                <a:ext uri="{FF2B5EF4-FFF2-40B4-BE49-F238E27FC236}">
                  <a16:creationId xmlns:a16="http://schemas.microsoft.com/office/drawing/2014/main" id="{7C6CE36C-1FC9-B544-BD75-F769DCEF47CD}"/>
                </a:ext>
              </a:extLst>
            </p:cNvPr>
            <p:cNvSpPr/>
            <p:nvPr/>
          </p:nvSpPr>
          <p:spPr>
            <a:xfrm>
              <a:off x="2298200" y="1502075"/>
              <a:ext cx="3389425" cy="558350"/>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17;p31">
              <a:extLst>
                <a:ext uri="{FF2B5EF4-FFF2-40B4-BE49-F238E27FC236}">
                  <a16:creationId xmlns:a16="http://schemas.microsoft.com/office/drawing/2014/main" id="{64F3AAE9-7A50-6641-8025-E18536447291}"/>
                </a:ext>
              </a:extLst>
            </p:cNvPr>
            <p:cNvSpPr/>
            <p:nvPr/>
          </p:nvSpPr>
          <p:spPr>
            <a:xfrm>
              <a:off x="2298775" y="1691800"/>
              <a:ext cx="1634775" cy="358900"/>
            </a:xfrm>
            <a:custGeom>
              <a:avLst/>
              <a:gdLst/>
              <a:ahLst/>
              <a:cxnLst/>
              <a:rect l="l" t="t" r="r" b="b"/>
              <a:pathLst>
                <a:path w="65391" h="14356" extrusionOk="0">
                  <a:moveTo>
                    <a:pt x="38975" y="1"/>
                  </a:moveTo>
                  <a:cubicBezTo>
                    <a:pt x="30338" y="1"/>
                    <a:pt x="21262" y="2926"/>
                    <a:pt x="14467" y="4676"/>
                  </a:cubicBezTo>
                  <a:cubicBezTo>
                    <a:pt x="12683" y="5137"/>
                    <a:pt x="10969" y="5324"/>
                    <a:pt x="9361" y="5324"/>
                  </a:cubicBezTo>
                  <a:cubicBezTo>
                    <a:pt x="5443" y="5324"/>
                    <a:pt x="2154" y="4211"/>
                    <a:pt x="1" y="3223"/>
                  </a:cubicBezTo>
                  <a:lnTo>
                    <a:pt x="1" y="3223"/>
                  </a:lnTo>
                  <a:cubicBezTo>
                    <a:pt x="84" y="3842"/>
                    <a:pt x="501" y="4402"/>
                    <a:pt x="1132" y="4640"/>
                  </a:cubicBezTo>
                  <a:lnTo>
                    <a:pt x="2144" y="5009"/>
                  </a:lnTo>
                  <a:cubicBezTo>
                    <a:pt x="2501" y="5128"/>
                    <a:pt x="2906" y="5247"/>
                    <a:pt x="3299" y="5355"/>
                  </a:cubicBezTo>
                  <a:cubicBezTo>
                    <a:pt x="4073" y="5557"/>
                    <a:pt x="4823" y="5736"/>
                    <a:pt x="5585" y="5878"/>
                  </a:cubicBezTo>
                  <a:cubicBezTo>
                    <a:pt x="7121" y="6152"/>
                    <a:pt x="8669" y="6295"/>
                    <a:pt x="10205" y="6331"/>
                  </a:cubicBezTo>
                  <a:cubicBezTo>
                    <a:pt x="10604" y="6343"/>
                    <a:pt x="11002" y="6349"/>
                    <a:pt x="11400" y="6349"/>
                  </a:cubicBezTo>
                  <a:cubicBezTo>
                    <a:pt x="14076" y="6349"/>
                    <a:pt x="16722" y="6080"/>
                    <a:pt x="19313" y="5676"/>
                  </a:cubicBezTo>
                  <a:cubicBezTo>
                    <a:pt x="20063" y="5557"/>
                    <a:pt x="20801" y="5426"/>
                    <a:pt x="21527" y="5295"/>
                  </a:cubicBezTo>
                  <a:lnTo>
                    <a:pt x="23694" y="4878"/>
                  </a:lnTo>
                  <a:lnTo>
                    <a:pt x="27909" y="4045"/>
                  </a:lnTo>
                  <a:cubicBezTo>
                    <a:pt x="30671" y="3521"/>
                    <a:pt x="33338" y="3092"/>
                    <a:pt x="35886" y="2961"/>
                  </a:cubicBezTo>
                  <a:cubicBezTo>
                    <a:pt x="36517" y="2926"/>
                    <a:pt x="37148" y="2914"/>
                    <a:pt x="37780" y="2914"/>
                  </a:cubicBezTo>
                  <a:lnTo>
                    <a:pt x="38232" y="2914"/>
                  </a:lnTo>
                  <a:lnTo>
                    <a:pt x="38470" y="2926"/>
                  </a:lnTo>
                  <a:lnTo>
                    <a:pt x="38637" y="2926"/>
                  </a:lnTo>
                  <a:cubicBezTo>
                    <a:pt x="38982" y="2938"/>
                    <a:pt x="39375" y="2950"/>
                    <a:pt x="39685" y="2973"/>
                  </a:cubicBezTo>
                  <a:lnTo>
                    <a:pt x="40542" y="3045"/>
                  </a:lnTo>
                  <a:cubicBezTo>
                    <a:pt x="40839" y="3092"/>
                    <a:pt x="41149" y="3104"/>
                    <a:pt x="41459" y="3152"/>
                  </a:cubicBezTo>
                  <a:cubicBezTo>
                    <a:pt x="42066" y="3235"/>
                    <a:pt x="42673" y="3319"/>
                    <a:pt x="43280" y="3438"/>
                  </a:cubicBezTo>
                  <a:cubicBezTo>
                    <a:pt x="45709" y="3890"/>
                    <a:pt x="48102" y="4604"/>
                    <a:pt x="50412" y="5521"/>
                  </a:cubicBezTo>
                  <a:lnTo>
                    <a:pt x="51281" y="5878"/>
                  </a:lnTo>
                  <a:lnTo>
                    <a:pt x="51698" y="6069"/>
                  </a:lnTo>
                  <a:lnTo>
                    <a:pt x="51912" y="6164"/>
                  </a:lnTo>
                  <a:lnTo>
                    <a:pt x="52019" y="6212"/>
                  </a:lnTo>
                  <a:lnTo>
                    <a:pt x="52067" y="6236"/>
                  </a:lnTo>
                  <a:lnTo>
                    <a:pt x="52079" y="6236"/>
                  </a:lnTo>
                  <a:cubicBezTo>
                    <a:pt x="52388" y="6379"/>
                    <a:pt x="52758" y="6545"/>
                    <a:pt x="53031" y="6676"/>
                  </a:cubicBezTo>
                  <a:lnTo>
                    <a:pt x="53817" y="7069"/>
                  </a:lnTo>
                  <a:cubicBezTo>
                    <a:pt x="54936" y="7641"/>
                    <a:pt x="56032" y="8260"/>
                    <a:pt x="57115" y="8915"/>
                  </a:cubicBezTo>
                  <a:cubicBezTo>
                    <a:pt x="59294" y="10224"/>
                    <a:pt x="61413" y="11724"/>
                    <a:pt x="63509" y="13344"/>
                  </a:cubicBezTo>
                  <a:lnTo>
                    <a:pt x="63521" y="13344"/>
                  </a:lnTo>
                  <a:lnTo>
                    <a:pt x="63533" y="13356"/>
                  </a:lnTo>
                  <a:cubicBezTo>
                    <a:pt x="64104" y="13784"/>
                    <a:pt x="64723" y="14118"/>
                    <a:pt x="65390" y="14356"/>
                  </a:cubicBezTo>
                  <a:lnTo>
                    <a:pt x="65390" y="11189"/>
                  </a:lnTo>
                  <a:cubicBezTo>
                    <a:pt x="65390" y="11189"/>
                    <a:pt x="60199" y="6069"/>
                    <a:pt x="49162" y="1747"/>
                  </a:cubicBezTo>
                  <a:cubicBezTo>
                    <a:pt x="45963" y="490"/>
                    <a:pt x="42506" y="1"/>
                    <a:pt x="38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18;p31">
              <a:extLst>
                <a:ext uri="{FF2B5EF4-FFF2-40B4-BE49-F238E27FC236}">
                  <a16:creationId xmlns:a16="http://schemas.microsoft.com/office/drawing/2014/main" id="{E9EB4C01-C18E-4E4C-82CC-241EDD8A4567}"/>
                </a:ext>
              </a:extLst>
            </p:cNvPr>
            <p:cNvSpPr/>
            <p:nvPr/>
          </p:nvSpPr>
          <p:spPr>
            <a:xfrm>
              <a:off x="4048125" y="1691800"/>
              <a:ext cx="1634450" cy="358900"/>
            </a:xfrm>
            <a:custGeom>
              <a:avLst/>
              <a:gdLst/>
              <a:ahLst/>
              <a:cxnLst/>
              <a:rect l="l" t="t" r="r" b="b"/>
              <a:pathLst>
                <a:path w="65378" h="14356" extrusionOk="0">
                  <a:moveTo>
                    <a:pt x="26405" y="1"/>
                  </a:moveTo>
                  <a:cubicBezTo>
                    <a:pt x="22873" y="1"/>
                    <a:pt x="19415" y="490"/>
                    <a:pt x="16216" y="1747"/>
                  </a:cubicBezTo>
                  <a:cubicBezTo>
                    <a:pt x="5191" y="6069"/>
                    <a:pt x="0" y="11189"/>
                    <a:pt x="0" y="11189"/>
                  </a:cubicBezTo>
                  <a:lnTo>
                    <a:pt x="0" y="14356"/>
                  </a:lnTo>
                  <a:cubicBezTo>
                    <a:pt x="655" y="14118"/>
                    <a:pt x="1286" y="13784"/>
                    <a:pt x="1857" y="13356"/>
                  </a:cubicBezTo>
                  <a:lnTo>
                    <a:pt x="1869" y="13344"/>
                  </a:lnTo>
                  <a:cubicBezTo>
                    <a:pt x="3977" y="11724"/>
                    <a:pt x="6096" y="10224"/>
                    <a:pt x="8263" y="8915"/>
                  </a:cubicBezTo>
                  <a:cubicBezTo>
                    <a:pt x="9346" y="8260"/>
                    <a:pt x="10454" y="7641"/>
                    <a:pt x="11573" y="7069"/>
                  </a:cubicBezTo>
                  <a:lnTo>
                    <a:pt x="12359" y="6676"/>
                  </a:lnTo>
                  <a:cubicBezTo>
                    <a:pt x="12633" y="6545"/>
                    <a:pt x="13002" y="6379"/>
                    <a:pt x="13311" y="6236"/>
                  </a:cubicBezTo>
                  <a:lnTo>
                    <a:pt x="13323" y="6236"/>
                  </a:lnTo>
                  <a:lnTo>
                    <a:pt x="13371" y="6212"/>
                  </a:lnTo>
                  <a:lnTo>
                    <a:pt x="13478" y="6164"/>
                  </a:lnTo>
                  <a:lnTo>
                    <a:pt x="13680" y="6069"/>
                  </a:lnTo>
                  <a:lnTo>
                    <a:pt x="14109" y="5878"/>
                  </a:lnTo>
                  <a:lnTo>
                    <a:pt x="14978" y="5521"/>
                  </a:lnTo>
                  <a:cubicBezTo>
                    <a:pt x="17276" y="4604"/>
                    <a:pt x="19681" y="3890"/>
                    <a:pt x="22110" y="3438"/>
                  </a:cubicBezTo>
                  <a:cubicBezTo>
                    <a:pt x="22717" y="3319"/>
                    <a:pt x="23324" y="3235"/>
                    <a:pt x="23932" y="3152"/>
                  </a:cubicBezTo>
                  <a:cubicBezTo>
                    <a:pt x="24241" y="3104"/>
                    <a:pt x="24551" y="3092"/>
                    <a:pt x="24848" y="3045"/>
                  </a:cubicBezTo>
                  <a:lnTo>
                    <a:pt x="25694" y="2973"/>
                  </a:lnTo>
                  <a:cubicBezTo>
                    <a:pt x="26015" y="2950"/>
                    <a:pt x="26408" y="2938"/>
                    <a:pt x="26753" y="2926"/>
                  </a:cubicBezTo>
                  <a:lnTo>
                    <a:pt x="26920" y="2926"/>
                  </a:lnTo>
                  <a:lnTo>
                    <a:pt x="27146" y="2914"/>
                  </a:lnTo>
                  <a:lnTo>
                    <a:pt x="27611" y="2914"/>
                  </a:lnTo>
                  <a:cubicBezTo>
                    <a:pt x="28230" y="2914"/>
                    <a:pt x="28861" y="2926"/>
                    <a:pt x="29504" y="2961"/>
                  </a:cubicBezTo>
                  <a:cubicBezTo>
                    <a:pt x="32052" y="3092"/>
                    <a:pt x="34719" y="3521"/>
                    <a:pt x="37481" y="4045"/>
                  </a:cubicBezTo>
                  <a:lnTo>
                    <a:pt x="41696" y="4878"/>
                  </a:lnTo>
                  <a:lnTo>
                    <a:pt x="43863" y="5295"/>
                  </a:lnTo>
                  <a:cubicBezTo>
                    <a:pt x="44589" y="5426"/>
                    <a:pt x="45327" y="5557"/>
                    <a:pt x="46077" y="5676"/>
                  </a:cubicBezTo>
                  <a:cubicBezTo>
                    <a:pt x="48668" y="6080"/>
                    <a:pt x="51314" y="6349"/>
                    <a:pt x="53982" y="6349"/>
                  </a:cubicBezTo>
                  <a:cubicBezTo>
                    <a:pt x="54379" y="6349"/>
                    <a:pt x="54776" y="6343"/>
                    <a:pt x="55174" y="6331"/>
                  </a:cubicBezTo>
                  <a:cubicBezTo>
                    <a:pt x="56721" y="6295"/>
                    <a:pt x="58269" y="6152"/>
                    <a:pt x="59805" y="5878"/>
                  </a:cubicBezTo>
                  <a:cubicBezTo>
                    <a:pt x="60567" y="5736"/>
                    <a:pt x="61317" y="5557"/>
                    <a:pt x="62091" y="5355"/>
                  </a:cubicBezTo>
                  <a:cubicBezTo>
                    <a:pt x="62484" y="5247"/>
                    <a:pt x="62889" y="5128"/>
                    <a:pt x="63246" y="5009"/>
                  </a:cubicBezTo>
                  <a:lnTo>
                    <a:pt x="64258" y="4640"/>
                  </a:lnTo>
                  <a:cubicBezTo>
                    <a:pt x="64889" y="4402"/>
                    <a:pt x="65306" y="3842"/>
                    <a:pt x="65377" y="3223"/>
                  </a:cubicBezTo>
                  <a:lnTo>
                    <a:pt x="65377" y="3223"/>
                  </a:lnTo>
                  <a:cubicBezTo>
                    <a:pt x="63233" y="4211"/>
                    <a:pt x="59946" y="5324"/>
                    <a:pt x="56029" y="5324"/>
                  </a:cubicBezTo>
                  <a:cubicBezTo>
                    <a:pt x="54421" y="5324"/>
                    <a:pt x="52707" y="5137"/>
                    <a:pt x="50923" y="4676"/>
                  </a:cubicBezTo>
                  <a:cubicBezTo>
                    <a:pt x="44128" y="2926"/>
                    <a:pt x="35047" y="1"/>
                    <a:pt x="26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19;p31">
              <a:extLst>
                <a:ext uri="{FF2B5EF4-FFF2-40B4-BE49-F238E27FC236}">
                  <a16:creationId xmlns:a16="http://schemas.microsoft.com/office/drawing/2014/main" id="{053DE839-DFF2-A94D-B141-09A6C6D82267}"/>
                </a:ext>
              </a:extLst>
            </p:cNvPr>
            <p:cNvSpPr/>
            <p:nvPr/>
          </p:nvSpPr>
          <p:spPr>
            <a:xfrm>
              <a:off x="3229550" y="4287275"/>
              <a:ext cx="1521350" cy="161350"/>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0;p31">
              <a:extLst>
                <a:ext uri="{FF2B5EF4-FFF2-40B4-BE49-F238E27FC236}">
                  <a16:creationId xmlns:a16="http://schemas.microsoft.com/office/drawing/2014/main" id="{6D63B049-2423-E34A-A638-AA2CCC47F1D9}"/>
                </a:ext>
              </a:extLst>
            </p:cNvPr>
            <p:cNvSpPr/>
            <p:nvPr/>
          </p:nvSpPr>
          <p:spPr>
            <a:xfrm>
              <a:off x="2982200" y="4448600"/>
              <a:ext cx="2016050" cy="161050"/>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1;p31">
              <a:extLst>
                <a:ext uri="{FF2B5EF4-FFF2-40B4-BE49-F238E27FC236}">
                  <a16:creationId xmlns:a16="http://schemas.microsoft.com/office/drawing/2014/main" id="{938A84A7-D2F6-9F40-8FB3-16B5C0B1716E}"/>
                </a:ext>
              </a:extLst>
            </p:cNvPr>
            <p:cNvSpPr/>
            <p:nvPr/>
          </p:nvSpPr>
          <p:spPr>
            <a:xfrm>
              <a:off x="3612650" y="2929050"/>
              <a:ext cx="734025" cy="1358250"/>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2;p31">
              <a:extLst>
                <a:ext uri="{FF2B5EF4-FFF2-40B4-BE49-F238E27FC236}">
                  <a16:creationId xmlns:a16="http://schemas.microsoft.com/office/drawing/2014/main" id="{5B040A24-3CAE-3149-AB99-B0A15DE5AB79}"/>
                </a:ext>
              </a:extLst>
            </p:cNvPr>
            <p:cNvSpPr/>
            <p:nvPr/>
          </p:nvSpPr>
          <p:spPr>
            <a:xfrm>
              <a:off x="4095150" y="2929050"/>
              <a:ext cx="251525" cy="1315675"/>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23;p31">
              <a:extLst>
                <a:ext uri="{FF2B5EF4-FFF2-40B4-BE49-F238E27FC236}">
                  <a16:creationId xmlns:a16="http://schemas.microsoft.com/office/drawing/2014/main" id="{234C6B63-F6B0-E446-8BCD-8B313FC19EB5}"/>
                </a:ext>
              </a:extLst>
            </p:cNvPr>
            <p:cNvSpPr/>
            <p:nvPr/>
          </p:nvSpPr>
          <p:spPr>
            <a:xfrm>
              <a:off x="3861475" y="1824450"/>
              <a:ext cx="257500" cy="1104625"/>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4;p31">
              <a:extLst>
                <a:ext uri="{FF2B5EF4-FFF2-40B4-BE49-F238E27FC236}">
                  <a16:creationId xmlns:a16="http://schemas.microsoft.com/office/drawing/2014/main" id="{23F358EB-63CC-7C40-B929-DC19C5C5A8BC}"/>
                </a:ext>
              </a:extLst>
            </p:cNvPr>
            <p:cNvSpPr/>
            <p:nvPr/>
          </p:nvSpPr>
          <p:spPr>
            <a:xfrm>
              <a:off x="3990075" y="1966150"/>
              <a:ext cx="167300" cy="962925"/>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5;p31">
              <a:extLst>
                <a:ext uri="{FF2B5EF4-FFF2-40B4-BE49-F238E27FC236}">
                  <a16:creationId xmlns:a16="http://schemas.microsoft.com/office/drawing/2014/main" id="{7DE1A2DC-62D0-514A-9787-87ACDE42BA7E}"/>
                </a:ext>
              </a:extLst>
            </p:cNvPr>
            <p:cNvSpPr/>
            <p:nvPr/>
          </p:nvSpPr>
          <p:spPr>
            <a:xfrm>
              <a:off x="3527800" y="4126225"/>
              <a:ext cx="924550" cy="161075"/>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6;p31">
              <a:extLst>
                <a:ext uri="{FF2B5EF4-FFF2-40B4-BE49-F238E27FC236}">
                  <a16:creationId xmlns:a16="http://schemas.microsoft.com/office/drawing/2014/main" id="{A9BC2233-29B0-6D49-9317-F1F5CD8B23F9}"/>
                </a:ext>
              </a:extLst>
            </p:cNvPr>
            <p:cNvSpPr/>
            <p:nvPr/>
          </p:nvSpPr>
          <p:spPr>
            <a:xfrm>
              <a:off x="1855275" y="3360650"/>
              <a:ext cx="1168325" cy="279525"/>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7;p31">
              <a:extLst>
                <a:ext uri="{FF2B5EF4-FFF2-40B4-BE49-F238E27FC236}">
                  <a16:creationId xmlns:a16="http://schemas.microsoft.com/office/drawing/2014/main" id="{E57F5A56-FA69-1B46-9000-504B7F1AD3B2}"/>
                </a:ext>
              </a:extLst>
            </p:cNvPr>
            <p:cNvSpPr/>
            <p:nvPr/>
          </p:nvSpPr>
          <p:spPr>
            <a:xfrm>
              <a:off x="4941675" y="3360650"/>
              <a:ext cx="1168325" cy="279525"/>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8;p31">
              <a:extLst>
                <a:ext uri="{FF2B5EF4-FFF2-40B4-BE49-F238E27FC236}">
                  <a16:creationId xmlns:a16="http://schemas.microsoft.com/office/drawing/2014/main" id="{ECE1B244-B634-3D41-9B50-65231E59C2F1}"/>
                </a:ext>
              </a:extLst>
            </p:cNvPr>
            <p:cNvSpPr/>
            <p:nvPr/>
          </p:nvSpPr>
          <p:spPr>
            <a:xfrm>
              <a:off x="3718300" y="1331250"/>
              <a:ext cx="543850" cy="72392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29;p31">
              <a:extLst>
                <a:ext uri="{FF2B5EF4-FFF2-40B4-BE49-F238E27FC236}">
                  <a16:creationId xmlns:a16="http://schemas.microsoft.com/office/drawing/2014/main" id="{168DEF94-ED10-0449-9174-7C7F58B31D9E}"/>
                </a:ext>
              </a:extLst>
            </p:cNvPr>
            <p:cNvSpPr/>
            <p:nvPr/>
          </p:nvSpPr>
          <p:spPr>
            <a:xfrm>
              <a:off x="3768025" y="2774875"/>
              <a:ext cx="444425" cy="308400"/>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0;p31">
              <a:extLst>
                <a:ext uri="{FF2B5EF4-FFF2-40B4-BE49-F238E27FC236}">
                  <a16:creationId xmlns:a16="http://schemas.microsoft.com/office/drawing/2014/main" id="{2EBA3C96-96D2-A948-A8B5-0421A4185679}"/>
                </a:ext>
              </a:extLst>
            </p:cNvPr>
            <p:cNvSpPr/>
            <p:nvPr/>
          </p:nvSpPr>
          <p:spPr>
            <a:xfrm>
              <a:off x="3851075" y="1685150"/>
              <a:ext cx="278325" cy="278350"/>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1;p31">
              <a:extLst>
                <a:ext uri="{FF2B5EF4-FFF2-40B4-BE49-F238E27FC236}">
                  <a16:creationId xmlns:a16="http://schemas.microsoft.com/office/drawing/2014/main" id="{CA84218D-AF07-064E-A66A-CD378194C06F}"/>
                </a:ext>
              </a:extLst>
            </p:cNvPr>
            <p:cNvSpPr/>
            <p:nvPr/>
          </p:nvSpPr>
          <p:spPr>
            <a:xfrm>
              <a:off x="5263150" y="3360650"/>
              <a:ext cx="846850" cy="279525"/>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2;p31">
              <a:extLst>
                <a:ext uri="{FF2B5EF4-FFF2-40B4-BE49-F238E27FC236}">
                  <a16:creationId xmlns:a16="http://schemas.microsoft.com/office/drawing/2014/main" id="{0A3AA40B-E3E6-E843-9E77-95B47EC809E2}"/>
                </a:ext>
              </a:extLst>
            </p:cNvPr>
            <p:cNvSpPr/>
            <p:nvPr/>
          </p:nvSpPr>
          <p:spPr>
            <a:xfrm>
              <a:off x="2176750" y="3360650"/>
              <a:ext cx="846850" cy="279525"/>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3;p31">
              <a:extLst>
                <a:ext uri="{FF2B5EF4-FFF2-40B4-BE49-F238E27FC236}">
                  <a16:creationId xmlns:a16="http://schemas.microsoft.com/office/drawing/2014/main" id="{D069C938-6393-5F4A-9ABA-E581BCE17E84}"/>
                </a:ext>
              </a:extLst>
            </p:cNvPr>
            <p:cNvSpPr/>
            <p:nvPr/>
          </p:nvSpPr>
          <p:spPr>
            <a:xfrm>
              <a:off x="3904350" y="2834100"/>
              <a:ext cx="308100" cy="249175"/>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4;p31">
              <a:extLst>
                <a:ext uri="{FF2B5EF4-FFF2-40B4-BE49-F238E27FC236}">
                  <a16:creationId xmlns:a16="http://schemas.microsoft.com/office/drawing/2014/main" id="{F051FCAF-D7C9-CE41-9DA7-CA303E823111}"/>
                </a:ext>
              </a:extLst>
            </p:cNvPr>
            <p:cNvSpPr/>
            <p:nvPr/>
          </p:nvSpPr>
          <p:spPr>
            <a:xfrm>
              <a:off x="3774275" y="1947700"/>
              <a:ext cx="432225" cy="183375"/>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1890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635" name="Google Shape;635;p31"/>
          <p:cNvSpPr txBox="1">
            <a:spLocks noGrp="1"/>
          </p:cNvSpPr>
          <p:nvPr>
            <p:ph type="title"/>
          </p:nvPr>
        </p:nvSpPr>
        <p:spPr>
          <a:xfrm>
            <a:off x="-191418" y="1174894"/>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Right for trial…</a:t>
            </a:r>
            <a:endParaRPr dirty="0">
              <a:latin typeface="Arial Rounded MT Bold" panose="020F0704030504030204" pitchFamily="34" charset="0"/>
            </a:endParaRPr>
          </a:p>
        </p:txBody>
      </p:sp>
      <p:sp>
        <p:nvSpPr>
          <p:cNvPr id="64" name="TextBox 63">
            <a:extLst>
              <a:ext uri="{FF2B5EF4-FFF2-40B4-BE49-F238E27FC236}">
                <a16:creationId xmlns:a16="http://schemas.microsoft.com/office/drawing/2014/main" id="{D22804BD-DC2C-47E2-BB22-0D3C499D9C3C}"/>
              </a:ext>
            </a:extLst>
          </p:cNvPr>
          <p:cNvSpPr txBox="1"/>
          <p:nvPr/>
        </p:nvSpPr>
        <p:spPr>
          <a:xfrm>
            <a:off x="933010" y="2216838"/>
            <a:ext cx="4572000" cy="1323439"/>
          </a:xfrm>
          <a:prstGeom prst="rect">
            <a:avLst/>
          </a:prstGeom>
          <a:noFill/>
        </p:spPr>
        <p:txBody>
          <a:bodyPr wrap="square">
            <a:spAutoFit/>
          </a:bodyPr>
          <a:lstStyle/>
          <a:p>
            <a:r>
              <a:rPr lang="en-US" sz="1600" dirty="0">
                <a:solidFill>
                  <a:schemeClr val="tx1"/>
                </a:solidFill>
              </a:rPr>
              <a:t>Now, the right to trail tells that anyone and everyone has the right to hold a trial against any criminal charges against him. This means that if a criminal charge is filed against a person, he has the right to hold a trial against that charge.</a:t>
            </a:r>
            <a:endParaRPr lang="en-IN" sz="1600" dirty="0">
              <a:solidFill>
                <a:schemeClr val="tx1"/>
              </a:solidFill>
            </a:endParaRPr>
          </a:p>
        </p:txBody>
      </p:sp>
      <p:pic>
        <p:nvPicPr>
          <p:cNvPr id="7170" name="Picture 2" descr="What is a Fair Trial? - FindLaw">
            <a:extLst>
              <a:ext uri="{FF2B5EF4-FFF2-40B4-BE49-F238E27FC236}">
                <a16:creationId xmlns:a16="http://schemas.microsoft.com/office/drawing/2014/main" id="{500B5006-044B-BF4C-B570-74D1193143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564"/>
          <a:stretch/>
        </p:blipFill>
        <p:spPr bwMode="auto">
          <a:xfrm>
            <a:off x="5505010" y="776613"/>
            <a:ext cx="3259288" cy="319199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213548" y="1967538"/>
            <a:ext cx="6039325" cy="1963500"/>
          </a:xfrm>
        </p:spPr>
        <p:txBody>
          <a:bodyPr/>
          <a:lstStyle/>
          <a:p>
            <a:r>
              <a:rPr lang="en-IN" sz="6000" dirty="0">
                <a:latin typeface="Arial Rounded MT Bold" panose="020F0704030504030204" pitchFamily="34" charset="0"/>
              </a:rPr>
              <a:t>Right to Marry and have a Family…</a:t>
            </a:r>
            <a:endParaRPr lang="en-US" sz="6000" dirty="0"/>
          </a:p>
        </p:txBody>
      </p:sp>
      <p:grpSp>
        <p:nvGrpSpPr>
          <p:cNvPr id="4" name="Google Shape;5733;p48">
            <a:extLst>
              <a:ext uri="{FF2B5EF4-FFF2-40B4-BE49-F238E27FC236}">
                <a16:creationId xmlns:a16="http://schemas.microsoft.com/office/drawing/2014/main" id="{9ECA0CA8-C9FC-984D-96BA-9B0D865FC5B9}"/>
              </a:ext>
            </a:extLst>
          </p:cNvPr>
          <p:cNvGrpSpPr/>
          <p:nvPr/>
        </p:nvGrpSpPr>
        <p:grpSpPr>
          <a:xfrm>
            <a:off x="5825777" y="956930"/>
            <a:ext cx="3073674" cy="4001734"/>
            <a:chOff x="5352750" y="-491775"/>
            <a:chExt cx="6514825" cy="7699075"/>
          </a:xfrm>
        </p:grpSpPr>
        <p:sp>
          <p:nvSpPr>
            <p:cNvPr id="5" name="Google Shape;5734;p48">
              <a:extLst>
                <a:ext uri="{FF2B5EF4-FFF2-40B4-BE49-F238E27FC236}">
                  <a16:creationId xmlns:a16="http://schemas.microsoft.com/office/drawing/2014/main" id="{B78F4E78-3454-6F49-9CEB-94B87123370C}"/>
                </a:ext>
              </a:extLst>
            </p:cNvPr>
            <p:cNvSpPr/>
            <p:nvPr/>
          </p:nvSpPr>
          <p:spPr>
            <a:xfrm>
              <a:off x="6032300" y="6890550"/>
              <a:ext cx="5150350" cy="316750"/>
            </a:xfrm>
            <a:custGeom>
              <a:avLst/>
              <a:gdLst/>
              <a:ahLst/>
              <a:cxnLst/>
              <a:rect l="l" t="t" r="r" b="b"/>
              <a:pathLst>
                <a:path w="206014" h="12670" extrusionOk="0">
                  <a:moveTo>
                    <a:pt x="103013" y="1"/>
                  </a:moveTo>
                  <a:cubicBezTo>
                    <a:pt x="75688" y="1"/>
                    <a:pt x="49494" y="668"/>
                    <a:pt x="30171" y="1858"/>
                  </a:cubicBezTo>
                  <a:cubicBezTo>
                    <a:pt x="10859" y="3049"/>
                    <a:pt x="0" y="4656"/>
                    <a:pt x="0" y="6335"/>
                  </a:cubicBezTo>
                  <a:cubicBezTo>
                    <a:pt x="0" y="8014"/>
                    <a:pt x="10859" y="9633"/>
                    <a:pt x="30171" y="10824"/>
                  </a:cubicBezTo>
                  <a:cubicBezTo>
                    <a:pt x="49494" y="12002"/>
                    <a:pt x="75688" y="12669"/>
                    <a:pt x="103013" y="12669"/>
                  </a:cubicBezTo>
                  <a:cubicBezTo>
                    <a:pt x="130326" y="12669"/>
                    <a:pt x="156532" y="12002"/>
                    <a:pt x="175843" y="10824"/>
                  </a:cubicBezTo>
                  <a:cubicBezTo>
                    <a:pt x="195167" y="9633"/>
                    <a:pt x="206014" y="8014"/>
                    <a:pt x="206014" y="6335"/>
                  </a:cubicBezTo>
                  <a:cubicBezTo>
                    <a:pt x="206014" y="4656"/>
                    <a:pt x="195167" y="3049"/>
                    <a:pt x="175843" y="1858"/>
                  </a:cubicBezTo>
                  <a:cubicBezTo>
                    <a:pt x="156532" y="668"/>
                    <a:pt x="130326" y="1"/>
                    <a:pt x="103013"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35;p48">
              <a:extLst>
                <a:ext uri="{FF2B5EF4-FFF2-40B4-BE49-F238E27FC236}">
                  <a16:creationId xmlns:a16="http://schemas.microsoft.com/office/drawing/2014/main" id="{3F39E94E-CBE5-B345-A7E3-156736E31F95}"/>
                </a:ext>
              </a:extLst>
            </p:cNvPr>
            <p:cNvSpPr/>
            <p:nvPr/>
          </p:nvSpPr>
          <p:spPr>
            <a:xfrm>
              <a:off x="7719400" y="-205250"/>
              <a:ext cx="425375" cy="887300"/>
            </a:xfrm>
            <a:custGeom>
              <a:avLst/>
              <a:gdLst/>
              <a:ahLst/>
              <a:cxnLst/>
              <a:rect l="l" t="t" r="r" b="b"/>
              <a:pathLst>
                <a:path w="17015" h="35492" extrusionOk="0">
                  <a:moveTo>
                    <a:pt x="1346" y="0"/>
                  </a:moveTo>
                  <a:lnTo>
                    <a:pt x="1" y="9549"/>
                  </a:lnTo>
                  <a:cubicBezTo>
                    <a:pt x="334" y="14788"/>
                    <a:pt x="2561" y="19646"/>
                    <a:pt x="3334" y="25003"/>
                  </a:cubicBezTo>
                  <a:cubicBezTo>
                    <a:pt x="3823" y="28421"/>
                    <a:pt x="3561" y="32457"/>
                    <a:pt x="608" y="35076"/>
                  </a:cubicBezTo>
                  <a:cubicBezTo>
                    <a:pt x="1173" y="35362"/>
                    <a:pt x="1781" y="35491"/>
                    <a:pt x="2401" y="35491"/>
                  </a:cubicBezTo>
                  <a:cubicBezTo>
                    <a:pt x="5352" y="35491"/>
                    <a:pt x="8570" y="32562"/>
                    <a:pt x="8609" y="29552"/>
                  </a:cubicBezTo>
                  <a:cubicBezTo>
                    <a:pt x="9401" y="30199"/>
                    <a:pt x="10400" y="30502"/>
                    <a:pt x="11414" y="30502"/>
                  </a:cubicBezTo>
                  <a:cubicBezTo>
                    <a:pt x="12991" y="30502"/>
                    <a:pt x="14601" y="29768"/>
                    <a:pt x="15515" y="28456"/>
                  </a:cubicBezTo>
                  <a:cubicBezTo>
                    <a:pt x="17015" y="26313"/>
                    <a:pt x="16527" y="23087"/>
                    <a:pt x="14610" y="21313"/>
                  </a:cubicBezTo>
                  <a:cubicBezTo>
                    <a:pt x="13550" y="20336"/>
                    <a:pt x="12169" y="19777"/>
                    <a:pt x="11038" y="18884"/>
                  </a:cubicBezTo>
                  <a:cubicBezTo>
                    <a:pt x="7466" y="16050"/>
                    <a:pt x="7264" y="10835"/>
                    <a:pt x="5656" y="6573"/>
                  </a:cubicBezTo>
                  <a:cubicBezTo>
                    <a:pt x="4727" y="4084"/>
                    <a:pt x="3227" y="1870"/>
                    <a:pt x="1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36;p48">
              <a:extLst>
                <a:ext uri="{FF2B5EF4-FFF2-40B4-BE49-F238E27FC236}">
                  <a16:creationId xmlns:a16="http://schemas.microsoft.com/office/drawing/2014/main" id="{E8D79A8E-85B6-A94F-A260-6AEA70739D84}"/>
                </a:ext>
              </a:extLst>
            </p:cNvPr>
            <p:cNvSpPr/>
            <p:nvPr/>
          </p:nvSpPr>
          <p:spPr>
            <a:xfrm>
              <a:off x="9510100" y="-268700"/>
              <a:ext cx="797450" cy="902400"/>
            </a:xfrm>
            <a:custGeom>
              <a:avLst/>
              <a:gdLst/>
              <a:ahLst/>
              <a:cxnLst/>
              <a:rect l="l" t="t" r="r" b="b"/>
              <a:pathLst>
                <a:path w="31898" h="36096" extrusionOk="0">
                  <a:moveTo>
                    <a:pt x="12013" y="1"/>
                  </a:moveTo>
                  <a:cubicBezTo>
                    <a:pt x="9399" y="1"/>
                    <a:pt x="6878" y="1095"/>
                    <a:pt x="4477" y="2169"/>
                  </a:cubicBezTo>
                  <a:cubicBezTo>
                    <a:pt x="2680" y="2967"/>
                    <a:pt x="656" y="4015"/>
                    <a:pt x="239" y="5944"/>
                  </a:cubicBezTo>
                  <a:cubicBezTo>
                    <a:pt x="1" y="7087"/>
                    <a:pt x="406" y="8265"/>
                    <a:pt x="822" y="9373"/>
                  </a:cubicBezTo>
                  <a:cubicBezTo>
                    <a:pt x="1882" y="12230"/>
                    <a:pt x="2989" y="15076"/>
                    <a:pt x="4132" y="17897"/>
                  </a:cubicBezTo>
                  <a:cubicBezTo>
                    <a:pt x="4870" y="19707"/>
                    <a:pt x="5644" y="21541"/>
                    <a:pt x="6871" y="23065"/>
                  </a:cubicBezTo>
                  <a:cubicBezTo>
                    <a:pt x="7942" y="24374"/>
                    <a:pt x="9323" y="25410"/>
                    <a:pt x="10478" y="26660"/>
                  </a:cubicBezTo>
                  <a:cubicBezTo>
                    <a:pt x="12550" y="28875"/>
                    <a:pt x="13860" y="31780"/>
                    <a:pt x="14169" y="34792"/>
                  </a:cubicBezTo>
                  <a:lnTo>
                    <a:pt x="15931" y="31280"/>
                  </a:lnTo>
                  <a:lnTo>
                    <a:pt x="15931" y="31280"/>
                  </a:lnTo>
                  <a:cubicBezTo>
                    <a:pt x="15717" y="32423"/>
                    <a:pt x="15515" y="33697"/>
                    <a:pt x="16098" y="34709"/>
                  </a:cubicBezTo>
                  <a:cubicBezTo>
                    <a:pt x="16634" y="35647"/>
                    <a:pt x="17732" y="36095"/>
                    <a:pt x="18835" y="36095"/>
                  </a:cubicBezTo>
                  <a:cubicBezTo>
                    <a:pt x="19203" y="36095"/>
                    <a:pt x="19572" y="36045"/>
                    <a:pt x="19920" y="35947"/>
                  </a:cubicBezTo>
                  <a:cubicBezTo>
                    <a:pt x="21301" y="35554"/>
                    <a:pt x="22432" y="34566"/>
                    <a:pt x="23492" y="33590"/>
                  </a:cubicBezTo>
                  <a:cubicBezTo>
                    <a:pt x="25933" y="31328"/>
                    <a:pt x="28290" y="28887"/>
                    <a:pt x="29802" y="25922"/>
                  </a:cubicBezTo>
                  <a:cubicBezTo>
                    <a:pt x="31314" y="22958"/>
                    <a:pt x="31898" y="19374"/>
                    <a:pt x="30695" y="16266"/>
                  </a:cubicBezTo>
                  <a:cubicBezTo>
                    <a:pt x="30112" y="14790"/>
                    <a:pt x="29159" y="13480"/>
                    <a:pt x="28183" y="12230"/>
                  </a:cubicBezTo>
                  <a:cubicBezTo>
                    <a:pt x="26302" y="9825"/>
                    <a:pt x="24266" y="7539"/>
                    <a:pt x="22099" y="5396"/>
                  </a:cubicBezTo>
                  <a:cubicBezTo>
                    <a:pt x="19467" y="2800"/>
                    <a:pt x="16372" y="288"/>
                    <a:pt x="12693" y="26"/>
                  </a:cubicBezTo>
                  <a:cubicBezTo>
                    <a:pt x="12466" y="9"/>
                    <a:pt x="12239" y="1"/>
                    <a:pt x="12013"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37;p48">
              <a:extLst>
                <a:ext uri="{FF2B5EF4-FFF2-40B4-BE49-F238E27FC236}">
                  <a16:creationId xmlns:a16="http://schemas.microsoft.com/office/drawing/2014/main" id="{3F646EE9-F152-7748-AC3B-DA3C483F73B6}"/>
                </a:ext>
              </a:extLst>
            </p:cNvPr>
            <p:cNvSpPr/>
            <p:nvPr/>
          </p:nvSpPr>
          <p:spPr>
            <a:xfrm>
              <a:off x="9510100" y="-268700"/>
              <a:ext cx="797450" cy="902400"/>
            </a:xfrm>
            <a:custGeom>
              <a:avLst/>
              <a:gdLst/>
              <a:ahLst/>
              <a:cxnLst/>
              <a:rect l="l" t="t" r="r" b="b"/>
              <a:pathLst>
                <a:path w="31898" h="36096" extrusionOk="0">
                  <a:moveTo>
                    <a:pt x="12013" y="1"/>
                  </a:moveTo>
                  <a:cubicBezTo>
                    <a:pt x="9399" y="1"/>
                    <a:pt x="6878" y="1095"/>
                    <a:pt x="4477" y="2169"/>
                  </a:cubicBezTo>
                  <a:cubicBezTo>
                    <a:pt x="2680" y="2967"/>
                    <a:pt x="656" y="4015"/>
                    <a:pt x="239" y="5944"/>
                  </a:cubicBezTo>
                  <a:cubicBezTo>
                    <a:pt x="1" y="7087"/>
                    <a:pt x="406" y="8265"/>
                    <a:pt x="822" y="9373"/>
                  </a:cubicBezTo>
                  <a:cubicBezTo>
                    <a:pt x="1882" y="12230"/>
                    <a:pt x="2989" y="15076"/>
                    <a:pt x="4132" y="17897"/>
                  </a:cubicBezTo>
                  <a:cubicBezTo>
                    <a:pt x="4870" y="19707"/>
                    <a:pt x="5644" y="21541"/>
                    <a:pt x="6871" y="23065"/>
                  </a:cubicBezTo>
                  <a:cubicBezTo>
                    <a:pt x="7942" y="24374"/>
                    <a:pt x="9323" y="25410"/>
                    <a:pt x="10478" y="26660"/>
                  </a:cubicBezTo>
                  <a:cubicBezTo>
                    <a:pt x="12550" y="28875"/>
                    <a:pt x="13860" y="31780"/>
                    <a:pt x="14169" y="34792"/>
                  </a:cubicBezTo>
                  <a:lnTo>
                    <a:pt x="15931" y="31280"/>
                  </a:lnTo>
                  <a:lnTo>
                    <a:pt x="15931" y="31280"/>
                  </a:lnTo>
                  <a:cubicBezTo>
                    <a:pt x="15717" y="32423"/>
                    <a:pt x="15515" y="33697"/>
                    <a:pt x="16098" y="34709"/>
                  </a:cubicBezTo>
                  <a:cubicBezTo>
                    <a:pt x="16634" y="35647"/>
                    <a:pt x="17732" y="36095"/>
                    <a:pt x="18835" y="36095"/>
                  </a:cubicBezTo>
                  <a:cubicBezTo>
                    <a:pt x="19203" y="36095"/>
                    <a:pt x="19572" y="36045"/>
                    <a:pt x="19920" y="35947"/>
                  </a:cubicBezTo>
                  <a:cubicBezTo>
                    <a:pt x="21301" y="35554"/>
                    <a:pt x="22432" y="34566"/>
                    <a:pt x="23492" y="33590"/>
                  </a:cubicBezTo>
                  <a:cubicBezTo>
                    <a:pt x="25933" y="31328"/>
                    <a:pt x="28290" y="28887"/>
                    <a:pt x="29802" y="25922"/>
                  </a:cubicBezTo>
                  <a:cubicBezTo>
                    <a:pt x="31314" y="22958"/>
                    <a:pt x="31898" y="19374"/>
                    <a:pt x="30695" y="16266"/>
                  </a:cubicBezTo>
                  <a:cubicBezTo>
                    <a:pt x="30112" y="14790"/>
                    <a:pt x="29159" y="13480"/>
                    <a:pt x="28183" y="12230"/>
                  </a:cubicBezTo>
                  <a:cubicBezTo>
                    <a:pt x="26302" y="9825"/>
                    <a:pt x="24266" y="7539"/>
                    <a:pt x="22099" y="5396"/>
                  </a:cubicBezTo>
                  <a:cubicBezTo>
                    <a:pt x="19467" y="2800"/>
                    <a:pt x="16372" y="288"/>
                    <a:pt x="12693" y="26"/>
                  </a:cubicBezTo>
                  <a:cubicBezTo>
                    <a:pt x="12466" y="9"/>
                    <a:pt x="12239" y="1"/>
                    <a:pt x="12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38;p48">
              <a:extLst>
                <a:ext uri="{FF2B5EF4-FFF2-40B4-BE49-F238E27FC236}">
                  <a16:creationId xmlns:a16="http://schemas.microsoft.com/office/drawing/2014/main" id="{38D89682-04E9-1E4C-8E1D-5A295897A47C}"/>
                </a:ext>
              </a:extLst>
            </p:cNvPr>
            <p:cNvSpPr/>
            <p:nvPr/>
          </p:nvSpPr>
          <p:spPr>
            <a:xfrm>
              <a:off x="7205350" y="1482150"/>
              <a:ext cx="2009800" cy="1250425"/>
            </a:xfrm>
            <a:custGeom>
              <a:avLst/>
              <a:gdLst/>
              <a:ahLst/>
              <a:cxnLst/>
              <a:rect l="l" t="t" r="r" b="b"/>
              <a:pathLst>
                <a:path w="80392" h="50017" extrusionOk="0">
                  <a:moveTo>
                    <a:pt x="64747" y="1"/>
                  </a:moveTo>
                  <a:cubicBezTo>
                    <a:pt x="64747" y="1"/>
                    <a:pt x="50412" y="13598"/>
                    <a:pt x="39410" y="23146"/>
                  </a:cubicBezTo>
                  <a:cubicBezTo>
                    <a:pt x="29635" y="31636"/>
                    <a:pt x="19455" y="35612"/>
                    <a:pt x="13371" y="37493"/>
                  </a:cubicBezTo>
                  <a:cubicBezTo>
                    <a:pt x="11492" y="36918"/>
                    <a:pt x="7940" y="35741"/>
                    <a:pt x="6318" y="35741"/>
                  </a:cubicBezTo>
                  <a:cubicBezTo>
                    <a:pt x="6059" y="35741"/>
                    <a:pt x="5850" y="35771"/>
                    <a:pt x="5704" y="35839"/>
                  </a:cubicBezTo>
                  <a:cubicBezTo>
                    <a:pt x="4787" y="36255"/>
                    <a:pt x="6359" y="37565"/>
                    <a:pt x="7859" y="38589"/>
                  </a:cubicBezTo>
                  <a:cubicBezTo>
                    <a:pt x="5299" y="39422"/>
                    <a:pt x="1" y="42327"/>
                    <a:pt x="298" y="43173"/>
                  </a:cubicBezTo>
                  <a:cubicBezTo>
                    <a:pt x="363" y="43363"/>
                    <a:pt x="582" y="43445"/>
                    <a:pt x="917" y="43445"/>
                  </a:cubicBezTo>
                  <a:cubicBezTo>
                    <a:pt x="2069" y="43445"/>
                    <a:pt x="4582" y="42470"/>
                    <a:pt x="6787" y="41565"/>
                  </a:cubicBezTo>
                  <a:lnTo>
                    <a:pt x="6787" y="41565"/>
                  </a:lnTo>
                  <a:cubicBezTo>
                    <a:pt x="4680" y="42577"/>
                    <a:pt x="4489" y="42887"/>
                    <a:pt x="2382" y="43899"/>
                  </a:cubicBezTo>
                  <a:cubicBezTo>
                    <a:pt x="1810" y="44185"/>
                    <a:pt x="143" y="45364"/>
                    <a:pt x="739" y="46042"/>
                  </a:cubicBezTo>
                  <a:cubicBezTo>
                    <a:pt x="831" y="46150"/>
                    <a:pt x="1025" y="46197"/>
                    <a:pt x="1292" y="46197"/>
                  </a:cubicBezTo>
                  <a:cubicBezTo>
                    <a:pt x="2708" y="46197"/>
                    <a:pt x="6204" y="44873"/>
                    <a:pt x="7847" y="44232"/>
                  </a:cubicBezTo>
                  <a:lnTo>
                    <a:pt x="7847" y="44232"/>
                  </a:lnTo>
                  <a:cubicBezTo>
                    <a:pt x="6061" y="45185"/>
                    <a:pt x="6656" y="44899"/>
                    <a:pt x="4858" y="45864"/>
                  </a:cubicBezTo>
                  <a:cubicBezTo>
                    <a:pt x="3918" y="46364"/>
                    <a:pt x="2953" y="46804"/>
                    <a:pt x="2287" y="47626"/>
                  </a:cubicBezTo>
                  <a:cubicBezTo>
                    <a:pt x="2060" y="47911"/>
                    <a:pt x="1906" y="48269"/>
                    <a:pt x="2168" y="48554"/>
                  </a:cubicBezTo>
                  <a:cubicBezTo>
                    <a:pt x="2319" y="48722"/>
                    <a:pt x="2583" y="48815"/>
                    <a:pt x="2962" y="48815"/>
                  </a:cubicBezTo>
                  <a:cubicBezTo>
                    <a:pt x="3149" y="48815"/>
                    <a:pt x="3365" y="48792"/>
                    <a:pt x="3608" y="48745"/>
                  </a:cubicBezTo>
                  <a:cubicBezTo>
                    <a:pt x="5132" y="48459"/>
                    <a:pt x="7049" y="47876"/>
                    <a:pt x="9966" y="46399"/>
                  </a:cubicBezTo>
                  <a:lnTo>
                    <a:pt x="9966" y="46399"/>
                  </a:lnTo>
                  <a:cubicBezTo>
                    <a:pt x="7573" y="47828"/>
                    <a:pt x="6978" y="47995"/>
                    <a:pt x="6120" y="48745"/>
                  </a:cubicBezTo>
                  <a:cubicBezTo>
                    <a:pt x="5930" y="48912"/>
                    <a:pt x="5704" y="49066"/>
                    <a:pt x="5692" y="49316"/>
                  </a:cubicBezTo>
                  <a:cubicBezTo>
                    <a:pt x="5680" y="49566"/>
                    <a:pt x="5906" y="49793"/>
                    <a:pt x="6144" y="49888"/>
                  </a:cubicBezTo>
                  <a:cubicBezTo>
                    <a:pt x="6349" y="49956"/>
                    <a:pt x="6785" y="50016"/>
                    <a:pt x="7074" y="50016"/>
                  </a:cubicBezTo>
                  <a:cubicBezTo>
                    <a:pt x="7138" y="50016"/>
                    <a:pt x="7194" y="50013"/>
                    <a:pt x="7240" y="50007"/>
                  </a:cubicBezTo>
                  <a:cubicBezTo>
                    <a:pt x="8859" y="49709"/>
                    <a:pt x="10811" y="49126"/>
                    <a:pt x="12740" y="48304"/>
                  </a:cubicBezTo>
                  <a:lnTo>
                    <a:pt x="12764" y="48376"/>
                  </a:lnTo>
                  <a:cubicBezTo>
                    <a:pt x="12764" y="48376"/>
                    <a:pt x="31707" y="47340"/>
                    <a:pt x="47114" y="36124"/>
                  </a:cubicBezTo>
                  <a:cubicBezTo>
                    <a:pt x="62520" y="24909"/>
                    <a:pt x="76177" y="10014"/>
                    <a:pt x="80392" y="2192"/>
                  </a:cubicBezTo>
                  <a:lnTo>
                    <a:pt x="64747" y="1"/>
                  </a:ln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39;p48">
              <a:extLst>
                <a:ext uri="{FF2B5EF4-FFF2-40B4-BE49-F238E27FC236}">
                  <a16:creationId xmlns:a16="http://schemas.microsoft.com/office/drawing/2014/main" id="{064CB818-1808-D141-ADDE-E93239753EDF}"/>
                </a:ext>
              </a:extLst>
            </p:cNvPr>
            <p:cNvSpPr/>
            <p:nvPr/>
          </p:nvSpPr>
          <p:spPr>
            <a:xfrm>
              <a:off x="7205350" y="1482150"/>
              <a:ext cx="2009800" cy="1250425"/>
            </a:xfrm>
            <a:custGeom>
              <a:avLst/>
              <a:gdLst/>
              <a:ahLst/>
              <a:cxnLst/>
              <a:rect l="l" t="t" r="r" b="b"/>
              <a:pathLst>
                <a:path w="80392" h="50017" extrusionOk="0">
                  <a:moveTo>
                    <a:pt x="64747" y="1"/>
                  </a:moveTo>
                  <a:cubicBezTo>
                    <a:pt x="64747" y="1"/>
                    <a:pt x="50412" y="13598"/>
                    <a:pt x="39410" y="23146"/>
                  </a:cubicBezTo>
                  <a:cubicBezTo>
                    <a:pt x="29635" y="31636"/>
                    <a:pt x="19455" y="35612"/>
                    <a:pt x="13371" y="37493"/>
                  </a:cubicBezTo>
                  <a:cubicBezTo>
                    <a:pt x="11492" y="36918"/>
                    <a:pt x="7940" y="35741"/>
                    <a:pt x="6318" y="35741"/>
                  </a:cubicBezTo>
                  <a:cubicBezTo>
                    <a:pt x="6059" y="35741"/>
                    <a:pt x="5850" y="35771"/>
                    <a:pt x="5704" y="35839"/>
                  </a:cubicBezTo>
                  <a:cubicBezTo>
                    <a:pt x="4787" y="36255"/>
                    <a:pt x="6359" y="37565"/>
                    <a:pt x="7859" y="38589"/>
                  </a:cubicBezTo>
                  <a:cubicBezTo>
                    <a:pt x="5299" y="39422"/>
                    <a:pt x="1" y="42327"/>
                    <a:pt x="298" y="43173"/>
                  </a:cubicBezTo>
                  <a:cubicBezTo>
                    <a:pt x="363" y="43363"/>
                    <a:pt x="582" y="43445"/>
                    <a:pt x="917" y="43445"/>
                  </a:cubicBezTo>
                  <a:cubicBezTo>
                    <a:pt x="2069" y="43445"/>
                    <a:pt x="4582" y="42470"/>
                    <a:pt x="6787" y="41565"/>
                  </a:cubicBezTo>
                  <a:lnTo>
                    <a:pt x="6787" y="41565"/>
                  </a:lnTo>
                  <a:cubicBezTo>
                    <a:pt x="4680" y="42577"/>
                    <a:pt x="4489" y="42887"/>
                    <a:pt x="2382" y="43899"/>
                  </a:cubicBezTo>
                  <a:cubicBezTo>
                    <a:pt x="1810" y="44185"/>
                    <a:pt x="143" y="45364"/>
                    <a:pt x="739" y="46042"/>
                  </a:cubicBezTo>
                  <a:cubicBezTo>
                    <a:pt x="831" y="46150"/>
                    <a:pt x="1025" y="46197"/>
                    <a:pt x="1292" y="46197"/>
                  </a:cubicBezTo>
                  <a:cubicBezTo>
                    <a:pt x="2708" y="46197"/>
                    <a:pt x="6204" y="44873"/>
                    <a:pt x="7847" y="44232"/>
                  </a:cubicBezTo>
                  <a:lnTo>
                    <a:pt x="7847" y="44232"/>
                  </a:lnTo>
                  <a:cubicBezTo>
                    <a:pt x="6061" y="45185"/>
                    <a:pt x="6656" y="44899"/>
                    <a:pt x="4858" y="45864"/>
                  </a:cubicBezTo>
                  <a:cubicBezTo>
                    <a:pt x="3918" y="46364"/>
                    <a:pt x="2953" y="46804"/>
                    <a:pt x="2287" y="47626"/>
                  </a:cubicBezTo>
                  <a:cubicBezTo>
                    <a:pt x="2060" y="47911"/>
                    <a:pt x="1906" y="48269"/>
                    <a:pt x="2168" y="48554"/>
                  </a:cubicBezTo>
                  <a:cubicBezTo>
                    <a:pt x="2319" y="48722"/>
                    <a:pt x="2583" y="48815"/>
                    <a:pt x="2962" y="48815"/>
                  </a:cubicBezTo>
                  <a:cubicBezTo>
                    <a:pt x="3149" y="48815"/>
                    <a:pt x="3365" y="48792"/>
                    <a:pt x="3608" y="48745"/>
                  </a:cubicBezTo>
                  <a:cubicBezTo>
                    <a:pt x="5132" y="48459"/>
                    <a:pt x="7049" y="47876"/>
                    <a:pt x="9966" y="46399"/>
                  </a:cubicBezTo>
                  <a:lnTo>
                    <a:pt x="9966" y="46399"/>
                  </a:lnTo>
                  <a:cubicBezTo>
                    <a:pt x="7573" y="47828"/>
                    <a:pt x="6978" y="47995"/>
                    <a:pt x="6120" y="48745"/>
                  </a:cubicBezTo>
                  <a:cubicBezTo>
                    <a:pt x="5930" y="48912"/>
                    <a:pt x="5704" y="49066"/>
                    <a:pt x="5692" y="49316"/>
                  </a:cubicBezTo>
                  <a:cubicBezTo>
                    <a:pt x="5680" y="49566"/>
                    <a:pt x="5906" y="49793"/>
                    <a:pt x="6144" y="49888"/>
                  </a:cubicBezTo>
                  <a:cubicBezTo>
                    <a:pt x="6349" y="49956"/>
                    <a:pt x="6785" y="50016"/>
                    <a:pt x="7074" y="50016"/>
                  </a:cubicBezTo>
                  <a:cubicBezTo>
                    <a:pt x="7138" y="50016"/>
                    <a:pt x="7194" y="50013"/>
                    <a:pt x="7240" y="50007"/>
                  </a:cubicBezTo>
                  <a:cubicBezTo>
                    <a:pt x="8859" y="49709"/>
                    <a:pt x="10811" y="49126"/>
                    <a:pt x="12740" y="48304"/>
                  </a:cubicBezTo>
                  <a:lnTo>
                    <a:pt x="12764" y="48376"/>
                  </a:lnTo>
                  <a:cubicBezTo>
                    <a:pt x="12764" y="48376"/>
                    <a:pt x="31707" y="47340"/>
                    <a:pt x="47114" y="36124"/>
                  </a:cubicBezTo>
                  <a:cubicBezTo>
                    <a:pt x="62520" y="24909"/>
                    <a:pt x="76177" y="10014"/>
                    <a:pt x="80392" y="2192"/>
                  </a:cubicBezTo>
                  <a:lnTo>
                    <a:pt x="647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0;p48">
              <a:extLst>
                <a:ext uri="{FF2B5EF4-FFF2-40B4-BE49-F238E27FC236}">
                  <a16:creationId xmlns:a16="http://schemas.microsoft.com/office/drawing/2014/main" id="{9A27FA88-79C5-5F49-B26E-5D4562BD8541}"/>
                </a:ext>
              </a:extLst>
            </p:cNvPr>
            <p:cNvSpPr/>
            <p:nvPr/>
          </p:nvSpPr>
          <p:spPr>
            <a:xfrm>
              <a:off x="7819125" y="1492875"/>
              <a:ext cx="1899950" cy="1388200"/>
            </a:xfrm>
            <a:custGeom>
              <a:avLst/>
              <a:gdLst/>
              <a:ahLst/>
              <a:cxnLst/>
              <a:rect l="l" t="t" r="r" b="b"/>
              <a:pathLst>
                <a:path w="75998" h="55528" extrusionOk="0">
                  <a:moveTo>
                    <a:pt x="15788" y="0"/>
                  </a:moveTo>
                  <a:lnTo>
                    <a:pt x="0" y="631"/>
                  </a:lnTo>
                  <a:cubicBezTo>
                    <a:pt x="3429" y="8835"/>
                    <a:pt x="15538" y="25003"/>
                    <a:pt x="29742" y="37707"/>
                  </a:cubicBezTo>
                  <a:cubicBezTo>
                    <a:pt x="43958" y="50399"/>
                    <a:pt x="62711" y="53316"/>
                    <a:pt x="62711" y="53316"/>
                  </a:cubicBezTo>
                  <a:lnTo>
                    <a:pt x="62734" y="53245"/>
                  </a:lnTo>
                  <a:cubicBezTo>
                    <a:pt x="64568" y="54257"/>
                    <a:pt x="66449" y="55031"/>
                    <a:pt x="68033" y="55483"/>
                  </a:cubicBezTo>
                  <a:cubicBezTo>
                    <a:pt x="68141" y="55514"/>
                    <a:pt x="68315" y="55527"/>
                    <a:pt x="68498" y="55527"/>
                  </a:cubicBezTo>
                  <a:cubicBezTo>
                    <a:pt x="68736" y="55527"/>
                    <a:pt x="68992" y="55505"/>
                    <a:pt x="69140" y="55472"/>
                  </a:cubicBezTo>
                  <a:cubicBezTo>
                    <a:pt x="69390" y="55412"/>
                    <a:pt x="69628" y="55210"/>
                    <a:pt x="69640" y="54960"/>
                  </a:cubicBezTo>
                  <a:cubicBezTo>
                    <a:pt x="69664" y="54710"/>
                    <a:pt x="69449" y="54531"/>
                    <a:pt x="69283" y="54352"/>
                  </a:cubicBezTo>
                  <a:cubicBezTo>
                    <a:pt x="68497" y="53519"/>
                    <a:pt x="67925" y="53293"/>
                    <a:pt x="65687" y="51626"/>
                  </a:cubicBezTo>
                  <a:lnTo>
                    <a:pt x="65687" y="51626"/>
                  </a:lnTo>
                  <a:cubicBezTo>
                    <a:pt x="68437" y="53376"/>
                    <a:pt x="70295" y="54162"/>
                    <a:pt x="71771" y="54602"/>
                  </a:cubicBezTo>
                  <a:cubicBezTo>
                    <a:pt x="72091" y="54697"/>
                    <a:pt x="72364" y="54740"/>
                    <a:pt x="72591" y="54740"/>
                  </a:cubicBezTo>
                  <a:cubicBezTo>
                    <a:pt x="72881" y="54740"/>
                    <a:pt x="73096" y="54670"/>
                    <a:pt x="73236" y="54543"/>
                  </a:cubicBezTo>
                  <a:cubicBezTo>
                    <a:pt x="73509" y="54293"/>
                    <a:pt x="73402" y="53924"/>
                    <a:pt x="73200" y="53614"/>
                  </a:cubicBezTo>
                  <a:cubicBezTo>
                    <a:pt x="72628" y="52721"/>
                    <a:pt x="71700" y="52197"/>
                    <a:pt x="70819" y="51602"/>
                  </a:cubicBezTo>
                  <a:cubicBezTo>
                    <a:pt x="69128" y="50459"/>
                    <a:pt x="69699" y="50816"/>
                    <a:pt x="68009" y="49673"/>
                  </a:cubicBezTo>
                  <a:lnTo>
                    <a:pt x="68009" y="49673"/>
                  </a:lnTo>
                  <a:cubicBezTo>
                    <a:pt x="69652" y="50510"/>
                    <a:pt x="73225" y="52294"/>
                    <a:pt x="74512" y="52294"/>
                  </a:cubicBezTo>
                  <a:cubicBezTo>
                    <a:pt x="74689" y="52294"/>
                    <a:pt x="74823" y="52260"/>
                    <a:pt x="74903" y="52185"/>
                  </a:cubicBezTo>
                  <a:cubicBezTo>
                    <a:pt x="75569" y="51578"/>
                    <a:pt x="74021" y="50233"/>
                    <a:pt x="73474" y="49899"/>
                  </a:cubicBezTo>
                  <a:cubicBezTo>
                    <a:pt x="71474" y="48673"/>
                    <a:pt x="71331" y="48352"/>
                    <a:pt x="69330" y="47125"/>
                  </a:cubicBezTo>
                  <a:lnTo>
                    <a:pt x="69330" y="47125"/>
                  </a:lnTo>
                  <a:cubicBezTo>
                    <a:pt x="71540" y="48308"/>
                    <a:pt x="74082" y="49593"/>
                    <a:pt x="75150" y="49593"/>
                  </a:cubicBezTo>
                  <a:cubicBezTo>
                    <a:pt x="75393" y="49593"/>
                    <a:pt x="75560" y="49526"/>
                    <a:pt x="75629" y="49376"/>
                  </a:cubicBezTo>
                  <a:cubicBezTo>
                    <a:pt x="75998" y="48566"/>
                    <a:pt x="71021" y="45149"/>
                    <a:pt x="68568" y="44065"/>
                  </a:cubicBezTo>
                  <a:cubicBezTo>
                    <a:pt x="70152" y="43196"/>
                    <a:pt x="71843" y="42053"/>
                    <a:pt x="70973" y="41541"/>
                  </a:cubicBezTo>
                  <a:cubicBezTo>
                    <a:pt x="70760" y="41414"/>
                    <a:pt x="70384" y="41361"/>
                    <a:pt x="69904" y="41361"/>
                  </a:cubicBezTo>
                  <a:cubicBezTo>
                    <a:pt x="68135" y="41361"/>
                    <a:pt x="64944" y="42076"/>
                    <a:pt x="63175" y="42422"/>
                  </a:cubicBezTo>
                  <a:cubicBezTo>
                    <a:pt x="57317" y="39946"/>
                    <a:pt x="47590" y="34981"/>
                    <a:pt x="38696" y="25563"/>
                  </a:cubicBezTo>
                  <a:cubicBezTo>
                    <a:pt x="28706" y="14967"/>
                    <a:pt x="15788" y="0"/>
                    <a:pt x="15788"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41;p48">
              <a:extLst>
                <a:ext uri="{FF2B5EF4-FFF2-40B4-BE49-F238E27FC236}">
                  <a16:creationId xmlns:a16="http://schemas.microsoft.com/office/drawing/2014/main" id="{11D496E9-8F7A-6245-81DE-A86A33090703}"/>
                </a:ext>
              </a:extLst>
            </p:cNvPr>
            <p:cNvSpPr/>
            <p:nvPr/>
          </p:nvSpPr>
          <p:spPr>
            <a:xfrm>
              <a:off x="8403425" y="2252600"/>
              <a:ext cx="272075" cy="241900"/>
            </a:xfrm>
            <a:custGeom>
              <a:avLst/>
              <a:gdLst/>
              <a:ahLst/>
              <a:cxnLst/>
              <a:rect l="l" t="t" r="r" b="b"/>
              <a:pathLst>
                <a:path w="10883" h="9676" extrusionOk="0">
                  <a:moveTo>
                    <a:pt x="2642" y="0"/>
                  </a:moveTo>
                  <a:cubicBezTo>
                    <a:pt x="1627" y="0"/>
                    <a:pt x="702" y="307"/>
                    <a:pt x="0" y="949"/>
                  </a:cubicBezTo>
                  <a:cubicBezTo>
                    <a:pt x="2846" y="4020"/>
                    <a:pt x="6096" y="6961"/>
                    <a:pt x="9871" y="9557"/>
                  </a:cubicBezTo>
                  <a:cubicBezTo>
                    <a:pt x="9930" y="9604"/>
                    <a:pt x="9990" y="9640"/>
                    <a:pt x="10049" y="9676"/>
                  </a:cubicBezTo>
                  <a:cubicBezTo>
                    <a:pt x="10883" y="7735"/>
                    <a:pt x="10156" y="4890"/>
                    <a:pt x="8085" y="2663"/>
                  </a:cubicBezTo>
                  <a:cubicBezTo>
                    <a:pt x="6464" y="937"/>
                    <a:pt x="4415" y="0"/>
                    <a:pt x="2642" y="0"/>
                  </a:cubicBezTo>
                  <a:close/>
                </a:path>
              </a:pathLst>
            </a:custGeom>
            <a:solidFill>
              <a:srgbClr val="542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42;p48">
              <a:extLst>
                <a:ext uri="{FF2B5EF4-FFF2-40B4-BE49-F238E27FC236}">
                  <a16:creationId xmlns:a16="http://schemas.microsoft.com/office/drawing/2014/main" id="{EEC5D754-E39C-4044-A43F-F3B60E3DE129}"/>
                </a:ext>
              </a:extLst>
            </p:cNvPr>
            <p:cNvSpPr/>
            <p:nvPr/>
          </p:nvSpPr>
          <p:spPr>
            <a:xfrm>
              <a:off x="7677425" y="1077625"/>
              <a:ext cx="881400" cy="1004925"/>
            </a:xfrm>
            <a:custGeom>
              <a:avLst/>
              <a:gdLst/>
              <a:ahLst/>
              <a:cxnLst/>
              <a:rect l="l" t="t" r="r" b="b"/>
              <a:pathLst>
                <a:path w="35256" h="40197" extrusionOk="0">
                  <a:moveTo>
                    <a:pt x="10872" y="1"/>
                  </a:moveTo>
                  <a:cubicBezTo>
                    <a:pt x="4919" y="1"/>
                    <a:pt x="2739" y="4474"/>
                    <a:pt x="2704" y="10514"/>
                  </a:cubicBezTo>
                  <a:cubicBezTo>
                    <a:pt x="2680" y="12908"/>
                    <a:pt x="3430" y="15122"/>
                    <a:pt x="4704" y="16932"/>
                  </a:cubicBezTo>
                  <a:lnTo>
                    <a:pt x="1" y="15717"/>
                  </a:lnTo>
                  <a:lnTo>
                    <a:pt x="1" y="15717"/>
                  </a:lnTo>
                  <a:cubicBezTo>
                    <a:pt x="1" y="15718"/>
                    <a:pt x="7704" y="27017"/>
                    <a:pt x="16384" y="40197"/>
                  </a:cubicBezTo>
                  <a:cubicBezTo>
                    <a:pt x="28802" y="34898"/>
                    <a:pt x="35255" y="27433"/>
                    <a:pt x="35255" y="27433"/>
                  </a:cubicBezTo>
                  <a:cubicBezTo>
                    <a:pt x="29397" y="17622"/>
                    <a:pt x="24040" y="7419"/>
                    <a:pt x="18515" y="2823"/>
                  </a:cubicBezTo>
                  <a:cubicBezTo>
                    <a:pt x="18075" y="2442"/>
                    <a:pt x="17158" y="1990"/>
                    <a:pt x="16670" y="1680"/>
                  </a:cubicBezTo>
                  <a:cubicBezTo>
                    <a:pt x="15050" y="608"/>
                    <a:pt x="13395" y="13"/>
                    <a:pt x="11740" y="1"/>
                  </a:cubicBezTo>
                  <a:lnTo>
                    <a:pt x="11729" y="37"/>
                  </a:lnTo>
                  <a:cubicBezTo>
                    <a:pt x="11467" y="25"/>
                    <a:pt x="11217" y="1"/>
                    <a:pt x="10967" y="1"/>
                  </a:cubicBezTo>
                  <a:cubicBezTo>
                    <a:pt x="10935" y="1"/>
                    <a:pt x="10903" y="1"/>
                    <a:pt x="10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43;p48">
              <a:extLst>
                <a:ext uri="{FF2B5EF4-FFF2-40B4-BE49-F238E27FC236}">
                  <a16:creationId xmlns:a16="http://schemas.microsoft.com/office/drawing/2014/main" id="{867A2D05-34DB-4B42-8F59-160A07088166}"/>
                </a:ext>
              </a:extLst>
            </p:cNvPr>
            <p:cNvSpPr/>
            <p:nvPr/>
          </p:nvSpPr>
          <p:spPr>
            <a:xfrm>
              <a:off x="7641125" y="6668500"/>
              <a:ext cx="673325" cy="342625"/>
            </a:xfrm>
            <a:custGeom>
              <a:avLst/>
              <a:gdLst/>
              <a:ahLst/>
              <a:cxnLst/>
              <a:rect l="l" t="t" r="r" b="b"/>
              <a:pathLst>
                <a:path w="26933" h="13705" extrusionOk="0">
                  <a:moveTo>
                    <a:pt x="15812" y="1"/>
                  </a:moveTo>
                  <a:lnTo>
                    <a:pt x="596" y="703"/>
                  </a:lnTo>
                  <a:cubicBezTo>
                    <a:pt x="238" y="5883"/>
                    <a:pt x="0" y="9252"/>
                    <a:pt x="0" y="9252"/>
                  </a:cubicBezTo>
                  <a:lnTo>
                    <a:pt x="22325" y="13383"/>
                  </a:lnTo>
                  <a:cubicBezTo>
                    <a:pt x="23182" y="13479"/>
                    <a:pt x="24063" y="13574"/>
                    <a:pt x="24884" y="13622"/>
                  </a:cubicBezTo>
                  <a:lnTo>
                    <a:pt x="25754" y="13705"/>
                  </a:lnTo>
                  <a:lnTo>
                    <a:pt x="25754" y="13705"/>
                  </a:lnTo>
                  <a:lnTo>
                    <a:pt x="25706" y="13669"/>
                  </a:lnTo>
                  <a:cubicBezTo>
                    <a:pt x="25813" y="13669"/>
                    <a:pt x="25932" y="13669"/>
                    <a:pt x="26039" y="13681"/>
                  </a:cubicBezTo>
                  <a:cubicBezTo>
                    <a:pt x="26206" y="13681"/>
                    <a:pt x="26373" y="13669"/>
                    <a:pt x="26516" y="13598"/>
                  </a:cubicBezTo>
                  <a:cubicBezTo>
                    <a:pt x="26932" y="13383"/>
                    <a:pt x="26885" y="12681"/>
                    <a:pt x="26516" y="12395"/>
                  </a:cubicBezTo>
                  <a:cubicBezTo>
                    <a:pt x="26157" y="12118"/>
                    <a:pt x="22258" y="8647"/>
                    <a:pt x="21765" y="8647"/>
                  </a:cubicBezTo>
                  <a:cubicBezTo>
                    <a:pt x="21750" y="8647"/>
                    <a:pt x="21738" y="8650"/>
                    <a:pt x="21729" y="8657"/>
                  </a:cubicBezTo>
                  <a:lnTo>
                    <a:pt x="15752" y="3858"/>
                  </a:lnTo>
                  <a:lnTo>
                    <a:pt x="15633" y="3251"/>
                  </a:lnTo>
                  <a:cubicBezTo>
                    <a:pt x="15645" y="2454"/>
                    <a:pt x="15705" y="1358"/>
                    <a:pt x="15812"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4;p48">
              <a:extLst>
                <a:ext uri="{FF2B5EF4-FFF2-40B4-BE49-F238E27FC236}">
                  <a16:creationId xmlns:a16="http://schemas.microsoft.com/office/drawing/2014/main" id="{91C243B6-0AE8-614B-9C81-E04237528F05}"/>
                </a:ext>
              </a:extLst>
            </p:cNvPr>
            <p:cNvSpPr/>
            <p:nvPr/>
          </p:nvSpPr>
          <p:spPr>
            <a:xfrm>
              <a:off x="7641125" y="6863475"/>
              <a:ext cx="825125" cy="171375"/>
            </a:xfrm>
            <a:custGeom>
              <a:avLst/>
              <a:gdLst/>
              <a:ahLst/>
              <a:cxnLst/>
              <a:rect l="l" t="t" r="r" b="b"/>
              <a:pathLst>
                <a:path w="33005" h="6855" extrusionOk="0">
                  <a:moveTo>
                    <a:pt x="20812" y="0"/>
                  </a:moveTo>
                  <a:lnTo>
                    <a:pt x="18038" y="2858"/>
                  </a:lnTo>
                  <a:cubicBezTo>
                    <a:pt x="17539" y="2880"/>
                    <a:pt x="17032" y="2891"/>
                    <a:pt x="16519" y="2891"/>
                  </a:cubicBezTo>
                  <a:cubicBezTo>
                    <a:pt x="8832" y="2891"/>
                    <a:pt x="0" y="536"/>
                    <a:pt x="0" y="536"/>
                  </a:cubicBezTo>
                  <a:lnTo>
                    <a:pt x="0" y="4680"/>
                  </a:lnTo>
                  <a:cubicBezTo>
                    <a:pt x="0" y="4680"/>
                    <a:pt x="9240" y="6239"/>
                    <a:pt x="16419" y="6668"/>
                  </a:cubicBezTo>
                  <a:cubicBezTo>
                    <a:pt x="18677" y="6806"/>
                    <a:pt x="21060" y="6855"/>
                    <a:pt x="23295" y="6855"/>
                  </a:cubicBezTo>
                  <a:cubicBezTo>
                    <a:pt x="28565" y="6855"/>
                    <a:pt x="33004" y="6585"/>
                    <a:pt x="33004" y="6585"/>
                  </a:cubicBezTo>
                  <a:cubicBezTo>
                    <a:pt x="28421" y="2275"/>
                    <a:pt x="20812" y="0"/>
                    <a:pt x="20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45;p48">
              <a:extLst>
                <a:ext uri="{FF2B5EF4-FFF2-40B4-BE49-F238E27FC236}">
                  <a16:creationId xmlns:a16="http://schemas.microsoft.com/office/drawing/2014/main" id="{B555533E-5B3C-934D-961F-7C49F1C0DC60}"/>
                </a:ext>
              </a:extLst>
            </p:cNvPr>
            <p:cNvSpPr/>
            <p:nvPr/>
          </p:nvSpPr>
          <p:spPr>
            <a:xfrm>
              <a:off x="6452875" y="6588450"/>
              <a:ext cx="666775" cy="381300"/>
            </a:xfrm>
            <a:custGeom>
              <a:avLst/>
              <a:gdLst/>
              <a:ahLst/>
              <a:cxnLst/>
              <a:rect l="l" t="t" r="r" b="b"/>
              <a:pathLst>
                <a:path w="26671" h="15252" extrusionOk="0">
                  <a:moveTo>
                    <a:pt x="1965" y="0"/>
                  </a:moveTo>
                  <a:cubicBezTo>
                    <a:pt x="1334" y="5155"/>
                    <a:pt x="1" y="9418"/>
                    <a:pt x="1" y="9418"/>
                  </a:cubicBezTo>
                  <a:lnTo>
                    <a:pt x="22075" y="14740"/>
                  </a:lnTo>
                  <a:cubicBezTo>
                    <a:pt x="22920" y="14883"/>
                    <a:pt x="23801" y="15026"/>
                    <a:pt x="24611" y="15121"/>
                  </a:cubicBezTo>
                  <a:lnTo>
                    <a:pt x="25480" y="15252"/>
                  </a:lnTo>
                  <a:lnTo>
                    <a:pt x="25480" y="15252"/>
                  </a:lnTo>
                  <a:lnTo>
                    <a:pt x="25432" y="15204"/>
                  </a:lnTo>
                  <a:lnTo>
                    <a:pt x="25432" y="15204"/>
                  </a:lnTo>
                  <a:cubicBezTo>
                    <a:pt x="25540" y="15216"/>
                    <a:pt x="25659" y="15228"/>
                    <a:pt x="25766" y="15228"/>
                  </a:cubicBezTo>
                  <a:cubicBezTo>
                    <a:pt x="25829" y="15233"/>
                    <a:pt x="25892" y="15237"/>
                    <a:pt x="25954" y="15237"/>
                  </a:cubicBezTo>
                  <a:cubicBezTo>
                    <a:pt x="26057" y="15237"/>
                    <a:pt x="26158" y="15225"/>
                    <a:pt x="26254" y="15181"/>
                  </a:cubicBezTo>
                  <a:cubicBezTo>
                    <a:pt x="26671" y="14990"/>
                    <a:pt x="26659" y="14288"/>
                    <a:pt x="26313" y="13978"/>
                  </a:cubicBezTo>
                  <a:cubicBezTo>
                    <a:pt x="25968" y="13679"/>
                    <a:pt x="22081" y="10884"/>
                    <a:pt x="21557" y="10884"/>
                  </a:cubicBezTo>
                  <a:cubicBezTo>
                    <a:pt x="21539" y="10884"/>
                    <a:pt x="21525" y="10888"/>
                    <a:pt x="21515" y="10894"/>
                  </a:cubicBezTo>
                  <a:lnTo>
                    <a:pt x="16015" y="4882"/>
                  </a:lnTo>
                  <a:lnTo>
                    <a:pt x="15931" y="4263"/>
                  </a:lnTo>
                  <a:cubicBezTo>
                    <a:pt x="15991" y="3477"/>
                    <a:pt x="16110" y="2369"/>
                    <a:pt x="16276" y="1036"/>
                  </a:cubicBezTo>
                  <a:lnTo>
                    <a:pt x="1965"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6;p48">
              <a:extLst>
                <a:ext uri="{FF2B5EF4-FFF2-40B4-BE49-F238E27FC236}">
                  <a16:creationId xmlns:a16="http://schemas.microsoft.com/office/drawing/2014/main" id="{016F6C0F-70C0-524F-847B-2CFBDD121EFC}"/>
                </a:ext>
              </a:extLst>
            </p:cNvPr>
            <p:cNvSpPr/>
            <p:nvPr/>
          </p:nvSpPr>
          <p:spPr>
            <a:xfrm>
              <a:off x="6448700" y="6801275"/>
              <a:ext cx="844475" cy="215600"/>
            </a:xfrm>
            <a:custGeom>
              <a:avLst/>
              <a:gdLst/>
              <a:ahLst/>
              <a:cxnLst/>
              <a:rect l="l" t="t" r="r" b="b"/>
              <a:pathLst>
                <a:path w="33779" h="8624" extrusionOk="0">
                  <a:moveTo>
                    <a:pt x="227" y="0"/>
                  </a:moveTo>
                  <a:lnTo>
                    <a:pt x="1" y="4131"/>
                  </a:lnTo>
                  <a:cubicBezTo>
                    <a:pt x="1" y="4131"/>
                    <a:pt x="8752" y="6632"/>
                    <a:pt x="16241" y="7906"/>
                  </a:cubicBezTo>
                  <a:cubicBezTo>
                    <a:pt x="19539" y="8467"/>
                    <a:pt x="23333" y="8624"/>
                    <a:pt x="26546" y="8624"/>
                  </a:cubicBezTo>
                  <a:cubicBezTo>
                    <a:pt x="30631" y="8624"/>
                    <a:pt x="33779" y="8370"/>
                    <a:pt x="33779" y="8370"/>
                  </a:cubicBezTo>
                  <a:cubicBezTo>
                    <a:pt x="27695" y="4108"/>
                    <a:pt x="21039" y="1476"/>
                    <a:pt x="21039" y="1476"/>
                  </a:cubicBezTo>
                  <a:lnTo>
                    <a:pt x="18110" y="3274"/>
                  </a:lnTo>
                  <a:cubicBezTo>
                    <a:pt x="10109" y="3203"/>
                    <a:pt x="227"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47;p48">
              <a:extLst>
                <a:ext uri="{FF2B5EF4-FFF2-40B4-BE49-F238E27FC236}">
                  <a16:creationId xmlns:a16="http://schemas.microsoft.com/office/drawing/2014/main" id="{89FFBA06-117A-B445-B113-3B9679A5E868}"/>
                </a:ext>
              </a:extLst>
            </p:cNvPr>
            <p:cNvSpPr/>
            <p:nvPr/>
          </p:nvSpPr>
          <p:spPr>
            <a:xfrm>
              <a:off x="6432050" y="2915075"/>
              <a:ext cx="1800825" cy="3822750"/>
            </a:xfrm>
            <a:custGeom>
              <a:avLst/>
              <a:gdLst/>
              <a:ahLst/>
              <a:cxnLst/>
              <a:rect l="l" t="t" r="r" b="b"/>
              <a:pathLst>
                <a:path w="72033" h="152910" extrusionOk="0">
                  <a:moveTo>
                    <a:pt x="25980" y="0"/>
                  </a:moveTo>
                  <a:lnTo>
                    <a:pt x="12478" y="3417"/>
                  </a:lnTo>
                  <a:cubicBezTo>
                    <a:pt x="12478" y="3417"/>
                    <a:pt x="11347" y="17729"/>
                    <a:pt x="11406" y="27849"/>
                  </a:cubicBezTo>
                  <a:cubicBezTo>
                    <a:pt x="11490" y="44494"/>
                    <a:pt x="9847" y="73843"/>
                    <a:pt x="9204" y="83415"/>
                  </a:cubicBezTo>
                  <a:cubicBezTo>
                    <a:pt x="8132" y="99524"/>
                    <a:pt x="0" y="148245"/>
                    <a:pt x="0" y="148245"/>
                  </a:cubicBezTo>
                  <a:cubicBezTo>
                    <a:pt x="0" y="148245"/>
                    <a:pt x="5606" y="150403"/>
                    <a:pt x="13530" y="150403"/>
                  </a:cubicBezTo>
                  <a:cubicBezTo>
                    <a:pt x="15593" y="150403"/>
                    <a:pt x="17814" y="150257"/>
                    <a:pt x="20134" y="149888"/>
                  </a:cubicBezTo>
                  <a:cubicBezTo>
                    <a:pt x="20134" y="149888"/>
                    <a:pt x="32707" y="94179"/>
                    <a:pt x="33373" y="85570"/>
                  </a:cubicBezTo>
                  <a:cubicBezTo>
                    <a:pt x="33981" y="77653"/>
                    <a:pt x="39434" y="49423"/>
                    <a:pt x="39505" y="34647"/>
                  </a:cubicBezTo>
                  <a:lnTo>
                    <a:pt x="42922" y="34647"/>
                  </a:lnTo>
                  <a:lnTo>
                    <a:pt x="43494" y="34421"/>
                  </a:lnTo>
                  <a:cubicBezTo>
                    <a:pt x="43791" y="50007"/>
                    <a:pt x="48078" y="80844"/>
                    <a:pt x="48078" y="87166"/>
                  </a:cubicBezTo>
                  <a:cubicBezTo>
                    <a:pt x="48078" y="104918"/>
                    <a:pt x="46494" y="152245"/>
                    <a:pt x="46494" y="152245"/>
                  </a:cubicBezTo>
                  <a:cubicBezTo>
                    <a:pt x="46494" y="152245"/>
                    <a:pt x="49884" y="152910"/>
                    <a:pt x="55292" y="152910"/>
                  </a:cubicBezTo>
                  <a:cubicBezTo>
                    <a:pt x="58296" y="152910"/>
                    <a:pt x="61923" y="152705"/>
                    <a:pt x="65937" y="152067"/>
                  </a:cubicBezTo>
                  <a:cubicBezTo>
                    <a:pt x="65937" y="152067"/>
                    <a:pt x="72033" y="90440"/>
                    <a:pt x="72033" y="81808"/>
                  </a:cubicBezTo>
                  <a:cubicBezTo>
                    <a:pt x="72033" y="74259"/>
                    <a:pt x="67902" y="29278"/>
                    <a:pt x="66544" y="19015"/>
                  </a:cubicBezTo>
                  <a:cubicBezTo>
                    <a:pt x="66604" y="18538"/>
                    <a:pt x="66639" y="18062"/>
                    <a:pt x="66639" y="17574"/>
                  </a:cubicBezTo>
                  <a:lnTo>
                    <a:pt x="66127" y="2608"/>
                  </a:lnTo>
                  <a:lnTo>
                    <a:pt x="52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48;p48">
              <a:extLst>
                <a:ext uri="{FF2B5EF4-FFF2-40B4-BE49-F238E27FC236}">
                  <a16:creationId xmlns:a16="http://schemas.microsoft.com/office/drawing/2014/main" id="{597E14AC-975D-484E-8403-CF405EF1EF77}"/>
                </a:ext>
              </a:extLst>
            </p:cNvPr>
            <p:cNvSpPr/>
            <p:nvPr/>
          </p:nvSpPr>
          <p:spPr>
            <a:xfrm>
              <a:off x="7138075" y="-18625"/>
              <a:ext cx="325" cy="925"/>
            </a:xfrm>
            <a:custGeom>
              <a:avLst/>
              <a:gdLst/>
              <a:ahLst/>
              <a:cxnLst/>
              <a:rect l="l" t="t" r="r" b="b"/>
              <a:pathLst>
                <a:path w="13" h="37" extrusionOk="0">
                  <a:moveTo>
                    <a:pt x="13" y="1"/>
                  </a:moveTo>
                  <a:cubicBezTo>
                    <a:pt x="13" y="1"/>
                    <a:pt x="1" y="13"/>
                    <a:pt x="1" y="13"/>
                  </a:cubicBezTo>
                  <a:lnTo>
                    <a:pt x="1" y="36"/>
                  </a:lnTo>
                  <a:cubicBezTo>
                    <a:pt x="1" y="24"/>
                    <a:pt x="13" y="13"/>
                    <a:pt x="13" y="1"/>
                  </a:cubicBezTo>
                  <a:close/>
                </a:path>
              </a:pathLst>
            </a:custGeom>
            <a:solidFill>
              <a:srgbClr val="FFB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49;p48">
              <a:extLst>
                <a:ext uri="{FF2B5EF4-FFF2-40B4-BE49-F238E27FC236}">
                  <a16:creationId xmlns:a16="http://schemas.microsoft.com/office/drawing/2014/main" id="{E573C66F-30F9-7A42-93DB-D1D6AC79491F}"/>
                </a:ext>
              </a:extLst>
            </p:cNvPr>
            <p:cNvSpPr/>
            <p:nvPr/>
          </p:nvSpPr>
          <p:spPr>
            <a:xfrm>
              <a:off x="6980625" y="-14275"/>
              <a:ext cx="853100" cy="1235125"/>
            </a:xfrm>
            <a:custGeom>
              <a:avLst/>
              <a:gdLst/>
              <a:ahLst/>
              <a:cxnLst/>
              <a:rect l="l" t="t" r="r" b="b"/>
              <a:pathLst>
                <a:path w="34124" h="49405" extrusionOk="0">
                  <a:moveTo>
                    <a:pt x="17788" y="0"/>
                  </a:moveTo>
                  <a:cubicBezTo>
                    <a:pt x="14027" y="0"/>
                    <a:pt x="10178" y="748"/>
                    <a:pt x="7239" y="3101"/>
                  </a:cubicBezTo>
                  <a:cubicBezTo>
                    <a:pt x="7287" y="5954"/>
                    <a:pt x="9318" y="16034"/>
                    <a:pt x="9231" y="16034"/>
                  </a:cubicBezTo>
                  <a:cubicBezTo>
                    <a:pt x="9230" y="16034"/>
                    <a:pt x="9229" y="16033"/>
                    <a:pt x="9228" y="16031"/>
                  </a:cubicBezTo>
                  <a:cubicBezTo>
                    <a:pt x="8954" y="15614"/>
                    <a:pt x="8918" y="15424"/>
                    <a:pt x="6061" y="14709"/>
                  </a:cubicBezTo>
                  <a:cubicBezTo>
                    <a:pt x="5787" y="14626"/>
                    <a:pt x="5501" y="14555"/>
                    <a:pt x="5192" y="14543"/>
                  </a:cubicBezTo>
                  <a:cubicBezTo>
                    <a:pt x="5068" y="14533"/>
                    <a:pt x="4945" y="14528"/>
                    <a:pt x="4823" y="14528"/>
                  </a:cubicBezTo>
                  <a:cubicBezTo>
                    <a:pt x="2420" y="14528"/>
                    <a:pt x="384" y="16393"/>
                    <a:pt x="203" y="18829"/>
                  </a:cubicBezTo>
                  <a:cubicBezTo>
                    <a:pt x="0" y="21401"/>
                    <a:pt x="1929" y="23627"/>
                    <a:pt x="4501" y="23830"/>
                  </a:cubicBezTo>
                  <a:cubicBezTo>
                    <a:pt x="4604" y="23837"/>
                    <a:pt x="4706" y="23840"/>
                    <a:pt x="4808" y="23840"/>
                  </a:cubicBezTo>
                  <a:cubicBezTo>
                    <a:pt x="5398" y="23840"/>
                    <a:pt x="5961" y="23725"/>
                    <a:pt x="6489" y="23532"/>
                  </a:cubicBezTo>
                  <a:lnTo>
                    <a:pt x="6596" y="37403"/>
                  </a:lnTo>
                  <a:cubicBezTo>
                    <a:pt x="6537" y="37867"/>
                    <a:pt x="6501" y="38343"/>
                    <a:pt x="6501" y="38819"/>
                  </a:cubicBezTo>
                  <a:cubicBezTo>
                    <a:pt x="6549" y="44684"/>
                    <a:pt x="11323" y="49404"/>
                    <a:pt x="17176" y="49404"/>
                  </a:cubicBezTo>
                  <a:cubicBezTo>
                    <a:pt x="17206" y="49404"/>
                    <a:pt x="17235" y="49404"/>
                    <a:pt x="17264" y="49404"/>
                  </a:cubicBezTo>
                  <a:cubicBezTo>
                    <a:pt x="23158" y="49357"/>
                    <a:pt x="27897" y="44546"/>
                    <a:pt x="27849" y="38653"/>
                  </a:cubicBezTo>
                  <a:cubicBezTo>
                    <a:pt x="27837" y="38200"/>
                    <a:pt x="27801" y="37760"/>
                    <a:pt x="27742" y="37331"/>
                  </a:cubicBezTo>
                  <a:lnTo>
                    <a:pt x="27694" y="31390"/>
                  </a:lnTo>
                  <a:cubicBezTo>
                    <a:pt x="33302" y="29473"/>
                    <a:pt x="34124" y="23699"/>
                    <a:pt x="33338" y="18591"/>
                  </a:cubicBezTo>
                  <a:cubicBezTo>
                    <a:pt x="32552" y="13471"/>
                    <a:pt x="31278" y="2517"/>
                    <a:pt x="31219" y="2267"/>
                  </a:cubicBezTo>
                  <a:cubicBezTo>
                    <a:pt x="30044" y="2067"/>
                    <a:pt x="24038" y="0"/>
                    <a:pt x="17788"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50;p48">
              <a:extLst>
                <a:ext uri="{FF2B5EF4-FFF2-40B4-BE49-F238E27FC236}">
                  <a16:creationId xmlns:a16="http://schemas.microsoft.com/office/drawing/2014/main" id="{79882A6A-3FAE-6A4E-A2DB-4CFD1A88A084}"/>
                </a:ext>
              </a:extLst>
            </p:cNvPr>
            <p:cNvSpPr/>
            <p:nvPr/>
          </p:nvSpPr>
          <p:spPr>
            <a:xfrm>
              <a:off x="7062475" y="420300"/>
              <a:ext cx="94375" cy="75450"/>
            </a:xfrm>
            <a:custGeom>
              <a:avLst/>
              <a:gdLst/>
              <a:ahLst/>
              <a:cxnLst/>
              <a:rect l="l" t="t" r="r" b="b"/>
              <a:pathLst>
                <a:path w="3775" h="3018" extrusionOk="0">
                  <a:moveTo>
                    <a:pt x="1162" y="0"/>
                  </a:moveTo>
                  <a:cubicBezTo>
                    <a:pt x="762" y="0"/>
                    <a:pt x="357" y="90"/>
                    <a:pt x="1" y="255"/>
                  </a:cubicBezTo>
                  <a:cubicBezTo>
                    <a:pt x="1" y="255"/>
                    <a:pt x="1191" y="291"/>
                    <a:pt x="1739" y="446"/>
                  </a:cubicBezTo>
                  <a:cubicBezTo>
                    <a:pt x="2287" y="601"/>
                    <a:pt x="2429" y="815"/>
                    <a:pt x="2429" y="815"/>
                  </a:cubicBezTo>
                  <a:cubicBezTo>
                    <a:pt x="1727" y="1101"/>
                    <a:pt x="1120" y="1601"/>
                    <a:pt x="727" y="2232"/>
                  </a:cubicBezTo>
                  <a:lnTo>
                    <a:pt x="2596" y="1065"/>
                  </a:lnTo>
                  <a:cubicBezTo>
                    <a:pt x="3227" y="1386"/>
                    <a:pt x="3608" y="3018"/>
                    <a:pt x="3608" y="3018"/>
                  </a:cubicBezTo>
                  <a:cubicBezTo>
                    <a:pt x="3775" y="2101"/>
                    <a:pt x="3465" y="1303"/>
                    <a:pt x="2644" y="541"/>
                  </a:cubicBezTo>
                  <a:cubicBezTo>
                    <a:pt x="2251" y="169"/>
                    <a:pt x="1711" y="0"/>
                    <a:pt x="1162" y="0"/>
                  </a:cubicBezTo>
                  <a:close/>
                </a:path>
              </a:pathLst>
            </a:custGeom>
            <a:solidFill>
              <a:srgbClr val="A84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51;p48">
              <a:extLst>
                <a:ext uri="{FF2B5EF4-FFF2-40B4-BE49-F238E27FC236}">
                  <a16:creationId xmlns:a16="http://schemas.microsoft.com/office/drawing/2014/main" id="{D17FAA7A-BF56-204C-8664-DCD40E1DA9D4}"/>
                </a:ext>
              </a:extLst>
            </p:cNvPr>
            <p:cNvSpPr/>
            <p:nvPr/>
          </p:nvSpPr>
          <p:spPr>
            <a:xfrm>
              <a:off x="7515800" y="770475"/>
              <a:ext cx="158675" cy="154800"/>
            </a:xfrm>
            <a:custGeom>
              <a:avLst/>
              <a:gdLst/>
              <a:ahLst/>
              <a:cxnLst/>
              <a:rect l="l" t="t" r="r" b="b"/>
              <a:pathLst>
                <a:path w="6347" h="6192" extrusionOk="0">
                  <a:moveTo>
                    <a:pt x="6287" y="0"/>
                  </a:moveTo>
                  <a:cubicBezTo>
                    <a:pt x="6287" y="0"/>
                    <a:pt x="4236" y="751"/>
                    <a:pt x="1290" y="751"/>
                  </a:cubicBezTo>
                  <a:cubicBezTo>
                    <a:pt x="877" y="751"/>
                    <a:pt x="446" y="736"/>
                    <a:pt x="1" y="702"/>
                  </a:cubicBezTo>
                  <a:lnTo>
                    <a:pt x="1" y="702"/>
                  </a:lnTo>
                  <a:lnTo>
                    <a:pt x="6347" y="6191"/>
                  </a:lnTo>
                  <a:lnTo>
                    <a:pt x="6287"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52;p48">
              <a:extLst>
                <a:ext uri="{FF2B5EF4-FFF2-40B4-BE49-F238E27FC236}">
                  <a16:creationId xmlns:a16="http://schemas.microsoft.com/office/drawing/2014/main" id="{8BDE7B06-67A2-7643-84AE-4A91AFB97906}"/>
                </a:ext>
              </a:extLst>
            </p:cNvPr>
            <p:cNvSpPr/>
            <p:nvPr/>
          </p:nvSpPr>
          <p:spPr>
            <a:xfrm>
              <a:off x="6543675" y="966325"/>
              <a:ext cx="1652000" cy="2076775"/>
            </a:xfrm>
            <a:custGeom>
              <a:avLst/>
              <a:gdLst/>
              <a:ahLst/>
              <a:cxnLst/>
              <a:rect l="l" t="t" r="r" b="b"/>
              <a:pathLst>
                <a:path w="66080" h="83071" extrusionOk="0">
                  <a:moveTo>
                    <a:pt x="24098" y="0"/>
                  </a:moveTo>
                  <a:cubicBezTo>
                    <a:pt x="15681" y="1024"/>
                    <a:pt x="10478" y="203"/>
                    <a:pt x="2977" y="6644"/>
                  </a:cubicBezTo>
                  <a:cubicBezTo>
                    <a:pt x="0" y="8632"/>
                    <a:pt x="3965" y="18919"/>
                    <a:pt x="4501" y="20241"/>
                  </a:cubicBezTo>
                  <a:lnTo>
                    <a:pt x="12633" y="53828"/>
                  </a:lnTo>
                  <a:lnTo>
                    <a:pt x="8013" y="81594"/>
                  </a:lnTo>
                  <a:cubicBezTo>
                    <a:pt x="8013" y="81594"/>
                    <a:pt x="21015" y="83070"/>
                    <a:pt x="33802" y="83070"/>
                  </a:cubicBezTo>
                  <a:cubicBezTo>
                    <a:pt x="46589" y="83070"/>
                    <a:pt x="61662" y="81236"/>
                    <a:pt x="61662" y="81236"/>
                  </a:cubicBezTo>
                  <a:lnTo>
                    <a:pt x="57460" y="54209"/>
                  </a:lnTo>
                  <a:lnTo>
                    <a:pt x="62198" y="27123"/>
                  </a:lnTo>
                  <a:cubicBezTo>
                    <a:pt x="62734" y="25813"/>
                    <a:pt x="66080" y="9025"/>
                    <a:pt x="63103" y="7025"/>
                  </a:cubicBezTo>
                  <a:cubicBezTo>
                    <a:pt x="56579" y="1620"/>
                    <a:pt x="53828" y="1024"/>
                    <a:pt x="45422" y="0"/>
                  </a:cubicBezTo>
                  <a:cubicBezTo>
                    <a:pt x="45422" y="0"/>
                    <a:pt x="42208" y="5870"/>
                    <a:pt x="34754" y="5906"/>
                  </a:cubicBezTo>
                  <a:cubicBezTo>
                    <a:pt x="27313" y="5870"/>
                    <a:pt x="24098" y="0"/>
                    <a:pt x="24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53;p48">
              <a:extLst>
                <a:ext uri="{FF2B5EF4-FFF2-40B4-BE49-F238E27FC236}">
                  <a16:creationId xmlns:a16="http://schemas.microsoft.com/office/drawing/2014/main" id="{FEAE162F-4CC5-174A-8909-A2A87D77E9E1}"/>
                </a:ext>
              </a:extLst>
            </p:cNvPr>
            <p:cNvSpPr/>
            <p:nvPr/>
          </p:nvSpPr>
          <p:spPr>
            <a:xfrm>
              <a:off x="6969125" y="3042725"/>
              <a:ext cx="308525" cy="302150"/>
            </a:xfrm>
            <a:custGeom>
              <a:avLst/>
              <a:gdLst/>
              <a:ahLst/>
              <a:cxnLst/>
              <a:rect l="l" t="t" r="r" b="b"/>
              <a:pathLst>
                <a:path w="12341" h="12086" extrusionOk="0">
                  <a:moveTo>
                    <a:pt x="11962" y="1"/>
                  </a:moveTo>
                  <a:cubicBezTo>
                    <a:pt x="11841" y="1"/>
                    <a:pt x="11726" y="66"/>
                    <a:pt x="11688" y="216"/>
                  </a:cubicBezTo>
                  <a:cubicBezTo>
                    <a:pt x="10866" y="3705"/>
                    <a:pt x="8735" y="6812"/>
                    <a:pt x="5866" y="8932"/>
                  </a:cubicBezTo>
                  <a:cubicBezTo>
                    <a:pt x="4223" y="10146"/>
                    <a:pt x="2353" y="11027"/>
                    <a:pt x="353" y="11480"/>
                  </a:cubicBezTo>
                  <a:cubicBezTo>
                    <a:pt x="0" y="11568"/>
                    <a:pt x="117" y="12085"/>
                    <a:pt x="439" y="12085"/>
                  </a:cubicBezTo>
                  <a:cubicBezTo>
                    <a:pt x="465" y="12085"/>
                    <a:pt x="492" y="12082"/>
                    <a:pt x="520" y="12075"/>
                  </a:cubicBezTo>
                  <a:cubicBezTo>
                    <a:pt x="4044" y="11265"/>
                    <a:pt x="7211" y="9146"/>
                    <a:pt x="9426" y="6289"/>
                  </a:cubicBezTo>
                  <a:cubicBezTo>
                    <a:pt x="10771" y="4550"/>
                    <a:pt x="11771" y="2538"/>
                    <a:pt x="12283" y="383"/>
                  </a:cubicBezTo>
                  <a:cubicBezTo>
                    <a:pt x="12341" y="153"/>
                    <a:pt x="12146" y="1"/>
                    <a:pt x="11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54;p48">
              <a:extLst>
                <a:ext uri="{FF2B5EF4-FFF2-40B4-BE49-F238E27FC236}">
                  <a16:creationId xmlns:a16="http://schemas.microsoft.com/office/drawing/2014/main" id="{04D6D6B5-9D73-E641-B9E5-5E21D7FA1CC9}"/>
                </a:ext>
              </a:extLst>
            </p:cNvPr>
            <p:cNvSpPr/>
            <p:nvPr/>
          </p:nvSpPr>
          <p:spPr>
            <a:xfrm>
              <a:off x="6855900" y="3035850"/>
              <a:ext cx="352750" cy="247450"/>
            </a:xfrm>
            <a:custGeom>
              <a:avLst/>
              <a:gdLst/>
              <a:ahLst/>
              <a:cxnLst/>
              <a:rect l="l" t="t" r="r" b="b"/>
              <a:pathLst>
                <a:path w="14110" h="9898" extrusionOk="0">
                  <a:moveTo>
                    <a:pt x="13772" y="1"/>
                  </a:moveTo>
                  <a:cubicBezTo>
                    <a:pt x="13667" y="1"/>
                    <a:pt x="13561" y="46"/>
                    <a:pt x="13514" y="146"/>
                  </a:cubicBezTo>
                  <a:cubicBezTo>
                    <a:pt x="12062" y="3504"/>
                    <a:pt x="9359" y="6206"/>
                    <a:pt x="6085" y="7802"/>
                  </a:cubicBezTo>
                  <a:cubicBezTo>
                    <a:pt x="4311" y="8671"/>
                    <a:pt x="2370" y="9183"/>
                    <a:pt x="405" y="9278"/>
                  </a:cubicBezTo>
                  <a:cubicBezTo>
                    <a:pt x="16" y="9302"/>
                    <a:pt x="1" y="9898"/>
                    <a:pt x="394" y="9898"/>
                  </a:cubicBezTo>
                  <a:cubicBezTo>
                    <a:pt x="398" y="9898"/>
                    <a:pt x="402" y="9897"/>
                    <a:pt x="405" y="9897"/>
                  </a:cubicBezTo>
                  <a:cubicBezTo>
                    <a:pt x="4085" y="9707"/>
                    <a:pt x="7621" y="8135"/>
                    <a:pt x="10335" y="5647"/>
                  </a:cubicBezTo>
                  <a:cubicBezTo>
                    <a:pt x="11907" y="4194"/>
                    <a:pt x="13193" y="2420"/>
                    <a:pt x="14038" y="456"/>
                  </a:cubicBezTo>
                  <a:cubicBezTo>
                    <a:pt x="14110" y="301"/>
                    <a:pt x="14086" y="134"/>
                    <a:pt x="13931" y="39"/>
                  </a:cubicBezTo>
                  <a:cubicBezTo>
                    <a:pt x="13885" y="14"/>
                    <a:pt x="13829" y="1"/>
                    <a:pt x="13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55;p48">
              <a:extLst>
                <a:ext uri="{FF2B5EF4-FFF2-40B4-BE49-F238E27FC236}">
                  <a16:creationId xmlns:a16="http://schemas.microsoft.com/office/drawing/2014/main" id="{D02ECC59-D5FB-9442-9E96-2707A5716C5A}"/>
                </a:ext>
              </a:extLst>
            </p:cNvPr>
            <p:cNvSpPr/>
            <p:nvPr/>
          </p:nvSpPr>
          <p:spPr>
            <a:xfrm>
              <a:off x="5352750" y="1191600"/>
              <a:ext cx="1473600" cy="1239800"/>
            </a:xfrm>
            <a:custGeom>
              <a:avLst/>
              <a:gdLst/>
              <a:ahLst/>
              <a:cxnLst/>
              <a:rect l="l" t="t" r="r" b="b"/>
              <a:pathLst>
                <a:path w="58944" h="49592" extrusionOk="0">
                  <a:moveTo>
                    <a:pt x="48111" y="0"/>
                  </a:moveTo>
                  <a:cubicBezTo>
                    <a:pt x="46397" y="0"/>
                    <a:pt x="44200" y="417"/>
                    <a:pt x="41410" y="1383"/>
                  </a:cubicBezTo>
                  <a:cubicBezTo>
                    <a:pt x="0" y="15754"/>
                    <a:pt x="5156" y="38650"/>
                    <a:pt x="22241" y="46175"/>
                  </a:cubicBezTo>
                  <a:cubicBezTo>
                    <a:pt x="27920" y="48675"/>
                    <a:pt x="34445" y="49449"/>
                    <a:pt x="39565" y="49592"/>
                  </a:cubicBezTo>
                  <a:lnTo>
                    <a:pt x="41458" y="38638"/>
                  </a:lnTo>
                  <a:cubicBezTo>
                    <a:pt x="34552" y="38269"/>
                    <a:pt x="27408" y="36388"/>
                    <a:pt x="26634" y="31851"/>
                  </a:cubicBezTo>
                  <a:cubicBezTo>
                    <a:pt x="25241" y="23577"/>
                    <a:pt x="50495" y="16659"/>
                    <a:pt x="50495" y="16659"/>
                  </a:cubicBezTo>
                  <a:cubicBezTo>
                    <a:pt x="50495" y="16659"/>
                    <a:pt x="58944" y="0"/>
                    <a:pt x="48111"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56;p48">
              <a:extLst>
                <a:ext uri="{FF2B5EF4-FFF2-40B4-BE49-F238E27FC236}">
                  <a16:creationId xmlns:a16="http://schemas.microsoft.com/office/drawing/2014/main" id="{001F2AE8-EA7B-D447-8A1F-E46DE87EAB21}"/>
                </a:ext>
              </a:extLst>
            </p:cNvPr>
            <p:cNvSpPr/>
            <p:nvPr/>
          </p:nvSpPr>
          <p:spPr>
            <a:xfrm>
              <a:off x="6106100" y="999850"/>
              <a:ext cx="991225" cy="797250"/>
            </a:xfrm>
            <a:custGeom>
              <a:avLst/>
              <a:gdLst/>
              <a:ahLst/>
              <a:cxnLst/>
              <a:rect l="l" t="t" r="r" b="b"/>
              <a:pathLst>
                <a:path w="39649" h="31890" extrusionOk="0">
                  <a:moveTo>
                    <a:pt x="33958" y="1"/>
                  </a:moveTo>
                  <a:cubicBezTo>
                    <a:pt x="26573" y="1"/>
                    <a:pt x="9753" y="4443"/>
                    <a:pt x="37" y="9875"/>
                  </a:cubicBezTo>
                  <a:cubicBezTo>
                    <a:pt x="37" y="9875"/>
                    <a:pt x="1" y="19745"/>
                    <a:pt x="5906" y="31890"/>
                  </a:cubicBezTo>
                  <a:cubicBezTo>
                    <a:pt x="21099" y="27627"/>
                    <a:pt x="34327" y="24162"/>
                    <a:pt x="34327" y="24162"/>
                  </a:cubicBezTo>
                  <a:lnTo>
                    <a:pt x="29969" y="21984"/>
                  </a:lnTo>
                  <a:cubicBezTo>
                    <a:pt x="32124" y="21448"/>
                    <a:pt x="34136" y="20281"/>
                    <a:pt x="35696" y="18459"/>
                  </a:cubicBezTo>
                  <a:cubicBezTo>
                    <a:pt x="39649" y="13852"/>
                    <a:pt x="34910" y="5"/>
                    <a:pt x="34327" y="5"/>
                  </a:cubicBezTo>
                  <a:cubicBezTo>
                    <a:pt x="34206" y="2"/>
                    <a:pt x="34083" y="1"/>
                    <a:pt x="33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57;p48">
              <a:extLst>
                <a:ext uri="{FF2B5EF4-FFF2-40B4-BE49-F238E27FC236}">
                  <a16:creationId xmlns:a16="http://schemas.microsoft.com/office/drawing/2014/main" id="{2E8AC3D5-8E95-BF41-BEA7-1B8B81ED6813}"/>
                </a:ext>
              </a:extLst>
            </p:cNvPr>
            <p:cNvSpPr/>
            <p:nvPr/>
          </p:nvSpPr>
          <p:spPr>
            <a:xfrm>
              <a:off x="10364775" y="1203050"/>
              <a:ext cx="1502800" cy="1225975"/>
            </a:xfrm>
            <a:custGeom>
              <a:avLst/>
              <a:gdLst/>
              <a:ahLst/>
              <a:cxnLst/>
              <a:rect l="l" t="t" r="r" b="b"/>
              <a:pathLst>
                <a:path w="60112" h="49039" extrusionOk="0">
                  <a:moveTo>
                    <a:pt x="11825" y="1"/>
                  </a:moveTo>
                  <a:cubicBezTo>
                    <a:pt x="0" y="1"/>
                    <a:pt x="9748" y="16785"/>
                    <a:pt x="9748" y="16785"/>
                  </a:cubicBezTo>
                  <a:cubicBezTo>
                    <a:pt x="9748" y="16785"/>
                    <a:pt x="35358" y="22249"/>
                    <a:pt x="34429" y="30584"/>
                  </a:cubicBezTo>
                  <a:cubicBezTo>
                    <a:pt x="33929" y="35156"/>
                    <a:pt x="26893" y="37454"/>
                    <a:pt x="20035" y="38216"/>
                  </a:cubicBezTo>
                  <a:lnTo>
                    <a:pt x="22535" y="49038"/>
                  </a:lnTo>
                  <a:cubicBezTo>
                    <a:pt x="27643" y="48610"/>
                    <a:pt x="34108" y="47467"/>
                    <a:pt x="39632" y="44645"/>
                  </a:cubicBezTo>
                  <a:cubicBezTo>
                    <a:pt x="56277" y="36156"/>
                    <a:pt x="60111" y="13010"/>
                    <a:pt x="17939" y="1021"/>
                  </a:cubicBezTo>
                  <a:cubicBezTo>
                    <a:pt x="15448" y="312"/>
                    <a:pt x="13436" y="1"/>
                    <a:pt x="118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58;p48">
              <a:extLst>
                <a:ext uri="{FF2B5EF4-FFF2-40B4-BE49-F238E27FC236}">
                  <a16:creationId xmlns:a16="http://schemas.microsoft.com/office/drawing/2014/main" id="{8CDDFCE1-F494-004F-8BB3-9E0CBDB546AA}"/>
                </a:ext>
              </a:extLst>
            </p:cNvPr>
            <p:cNvSpPr/>
            <p:nvPr/>
          </p:nvSpPr>
          <p:spPr>
            <a:xfrm>
              <a:off x="10114950" y="999850"/>
              <a:ext cx="991200" cy="797250"/>
            </a:xfrm>
            <a:custGeom>
              <a:avLst/>
              <a:gdLst/>
              <a:ahLst/>
              <a:cxnLst/>
              <a:rect l="l" t="t" r="r" b="b"/>
              <a:pathLst>
                <a:path w="39648" h="31890" extrusionOk="0">
                  <a:moveTo>
                    <a:pt x="5692" y="1"/>
                  </a:moveTo>
                  <a:cubicBezTo>
                    <a:pt x="5566" y="1"/>
                    <a:pt x="5443" y="2"/>
                    <a:pt x="5322" y="5"/>
                  </a:cubicBezTo>
                  <a:cubicBezTo>
                    <a:pt x="4739" y="5"/>
                    <a:pt x="0" y="13852"/>
                    <a:pt x="3953" y="18459"/>
                  </a:cubicBezTo>
                  <a:cubicBezTo>
                    <a:pt x="5513" y="20281"/>
                    <a:pt x="7525" y="21448"/>
                    <a:pt x="9680" y="21984"/>
                  </a:cubicBezTo>
                  <a:lnTo>
                    <a:pt x="5322" y="24162"/>
                  </a:lnTo>
                  <a:cubicBezTo>
                    <a:pt x="5322" y="24162"/>
                    <a:pt x="18550" y="27627"/>
                    <a:pt x="33743" y="31890"/>
                  </a:cubicBezTo>
                  <a:cubicBezTo>
                    <a:pt x="39648" y="19745"/>
                    <a:pt x="39624" y="9875"/>
                    <a:pt x="39624" y="9875"/>
                  </a:cubicBezTo>
                  <a:cubicBezTo>
                    <a:pt x="29896" y="4443"/>
                    <a:pt x="13088" y="1"/>
                    <a:pt x="5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59;p48">
              <a:extLst>
                <a:ext uri="{FF2B5EF4-FFF2-40B4-BE49-F238E27FC236}">
                  <a16:creationId xmlns:a16="http://schemas.microsoft.com/office/drawing/2014/main" id="{44E5C4B9-1C09-DA4C-B5D1-2578F12D502F}"/>
                </a:ext>
              </a:extLst>
            </p:cNvPr>
            <p:cNvSpPr/>
            <p:nvPr/>
          </p:nvSpPr>
          <p:spPr>
            <a:xfrm>
              <a:off x="7538175" y="3042125"/>
              <a:ext cx="58925" cy="539150"/>
            </a:xfrm>
            <a:custGeom>
              <a:avLst/>
              <a:gdLst/>
              <a:ahLst/>
              <a:cxnLst/>
              <a:rect l="l" t="t" r="r" b="b"/>
              <a:pathLst>
                <a:path w="2357" h="21566" extrusionOk="0">
                  <a:moveTo>
                    <a:pt x="1753" y="1"/>
                  </a:moveTo>
                  <a:cubicBezTo>
                    <a:pt x="1601" y="1"/>
                    <a:pt x="1457" y="99"/>
                    <a:pt x="1475" y="300"/>
                  </a:cubicBezTo>
                  <a:cubicBezTo>
                    <a:pt x="1868" y="5086"/>
                    <a:pt x="1773" y="9908"/>
                    <a:pt x="1189" y="14671"/>
                  </a:cubicBezTo>
                  <a:cubicBezTo>
                    <a:pt x="916" y="16862"/>
                    <a:pt x="535" y="19028"/>
                    <a:pt x="58" y="21183"/>
                  </a:cubicBezTo>
                  <a:cubicBezTo>
                    <a:pt x="1" y="21414"/>
                    <a:pt x="196" y="21566"/>
                    <a:pt x="377" y="21566"/>
                  </a:cubicBezTo>
                  <a:cubicBezTo>
                    <a:pt x="496" y="21566"/>
                    <a:pt x="609" y="21501"/>
                    <a:pt x="642" y="21350"/>
                  </a:cubicBezTo>
                  <a:cubicBezTo>
                    <a:pt x="1689" y="16659"/>
                    <a:pt x="2249" y="11861"/>
                    <a:pt x="2321" y="7063"/>
                  </a:cubicBezTo>
                  <a:cubicBezTo>
                    <a:pt x="2356" y="4801"/>
                    <a:pt x="2273" y="2538"/>
                    <a:pt x="2082" y="300"/>
                  </a:cubicBezTo>
                  <a:cubicBezTo>
                    <a:pt x="2070" y="102"/>
                    <a:pt x="1907"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60;p48">
              <a:extLst>
                <a:ext uri="{FF2B5EF4-FFF2-40B4-BE49-F238E27FC236}">
                  <a16:creationId xmlns:a16="http://schemas.microsoft.com/office/drawing/2014/main" id="{04D04744-EB46-2A43-B2EB-1A1F5969E573}"/>
                </a:ext>
              </a:extLst>
            </p:cNvPr>
            <p:cNvSpPr/>
            <p:nvPr/>
          </p:nvSpPr>
          <p:spPr>
            <a:xfrm>
              <a:off x="7855125" y="3030075"/>
              <a:ext cx="241950" cy="216325"/>
            </a:xfrm>
            <a:custGeom>
              <a:avLst/>
              <a:gdLst/>
              <a:ahLst/>
              <a:cxnLst/>
              <a:rect l="l" t="t" r="r" b="b"/>
              <a:pathLst>
                <a:path w="9678" h="8653" extrusionOk="0">
                  <a:moveTo>
                    <a:pt x="283" y="1"/>
                  </a:moveTo>
                  <a:cubicBezTo>
                    <a:pt x="237" y="1"/>
                    <a:pt x="192" y="12"/>
                    <a:pt x="156" y="32"/>
                  </a:cubicBezTo>
                  <a:cubicBezTo>
                    <a:pt x="25" y="115"/>
                    <a:pt x="1" y="258"/>
                    <a:pt x="60" y="389"/>
                  </a:cubicBezTo>
                  <a:cubicBezTo>
                    <a:pt x="1549" y="3818"/>
                    <a:pt x="4394" y="6628"/>
                    <a:pt x="7835" y="8104"/>
                  </a:cubicBezTo>
                  <a:cubicBezTo>
                    <a:pt x="8300" y="8307"/>
                    <a:pt x="8776" y="8485"/>
                    <a:pt x="9252" y="8640"/>
                  </a:cubicBezTo>
                  <a:cubicBezTo>
                    <a:pt x="9280" y="8648"/>
                    <a:pt x="9306" y="8652"/>
                    <a:pt x="9331" y="8652"/>
                  </a:cubicBezTo>
                  <a:cubicBezTo>
                    <a:pt x="9593" y="8652"/>
                    <a:pt x="9678" y="8227"/>
                    <a:pt x="9395" y="8140"/>
                  </a:cubicBezTo>
                  <a:cubicBezTo>
                    <a:pt x="5823" y="7033"/>
                    <a:pt x="2775" y="4473"/>
                    <a:pt x="1013" y="1187"/>
                  </a:cubicBezTo>
                  <a:cubicBezTo>
                    <a:pt x="822" y="842"/>
                    <a:pt x="656" y="484"/>
                    <a:pt x="501" y="127"/>
                  </a:cubicBezTo>
                  <a:cubicBezTo>
                    <a:pt x="462" y="41"/>
                    <a:pt x="37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1;p48">
              <a:extLst>
                <a:ext uri="{FF2B5EF4-FFF2-40B4-BE49-F238E27FC236}">
                  <a16:creationId xmlns:a16="http://schemas.microsoft.com/office/drawing/2014/main" id="{2F80D370-13AE-4F45-8598-A4F6EF689FCE}"/>
                </a:ext>
              </a:extLst>
            </p:cNvPr>
            <p:cNvSpPr/>
            <p:nvPr/>
          </p:nvSpPr>
          <p:spPr>
            <a:xfrm>
              <a:off x="7930875" y="3008525"/>
              <a:ext cx="165000" cy="138750"/>
            </a:xfrm>
            <a:custGeom>
              <a:avLst/>
              <a:gdLst/>
              <a:ahLst/>
              <a:cxnLst/>
              <a:rect l="l" t="t" r="r" b="b"/>
              <a:pathLst>
                <a:path w="6600" h="5550" extrusionOk="0">
                  <a:moveTo>
                    <a:pt x="349" y="1"/>
                  </a:moveTo>
                  <a:cubicBezTo>
                    <a:pt x="181" y="1"/>
                    <a:pt x="0" y="189"/>
                    <a:pt x="90" y="394"/>
                  </a:cubicBezTo>
                  <a:cubicBezTo>
                    <a:pt x="1269" y="2930"/>
                    <a:pt x="3567" y="4656"/>
                    <a:pt x="6186" y="5537"/>
                  </a:cubicBezTo>
                  <a:cubicBezTo>
                    <a:pt x="6214" y="5546"/>
                    <a:pt x="6240" y="5550"/>
                    <a:pt x="6264" y="5550"/>
                  </a:cubicBezTo>
                  <a:cubicBezTo>
                    <a:pt x="6516" y="5550"/>
                    <a:pt x="6600" y="5135"/>
                    <a:pt x="6317" y="5037"/>
                  </a:cubicBezTo>
                  <a:cubicBezTo>
                    <a:pt x="5055" y="4621"/>
                    <a:pt x="3853" y="3989"/>
                    <a:pt x="2829" y="3132"/>
                  </a:cubicBezTo>
                  <a:cubicBezTo>
                    <a:pt x="1853" y="2311"/>
                    <a:pt x="1067" y="1287"/>
                    <a:pt x="543" y="132"/>
                  </a:cubicBezTo>
                  <a:cubicBezTo>
                    <a:pt x="498" y="39"/>
                    <a:pt x="425"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62;p48">
              <a:extLst>
                <a:ext uri="{FF2B5EF4-FFF2-40B4-BE49-F238E27FC236}">
                  <a16:creationId xmlns:a16="http://schemas.microsoft.com/office/drawing/2014/main" id="{D70F2D4F-B8E9-0D4B-845A-01235FA80AF1}"/>
                </a:ext>
              </a:extLst>
            </p:cNvPr>
            <p:cNvSpPr/>
            <p:nvPr/>
          </p:nvSpPr>
          <p:spPr>
            <a:xfrm>
              <a:off x="7442000" y="3100800"/>
              <a:ext cx="79775" cy="79800"/>
            </a:xfrm>
            <a:custGeom>
              <a:avLst/>
              <a:gdLst/>
              <a:ahLst/>
              <a:cxnLst/>
              <a:rect l="l" t="t" r="r" b="b"/>
              <a:pathLst>
                <a:path w="3191" h="3192" extrusionOk="0">
                  <a:moveTo>
                    <a:pt x="1596" y="1"/>
                  </a:moveTo>
                  <a:cubicBezTo>
                    <a:pt x="714" y="1"/>
                    <a:pt x="0" y="715"/>
                    <a:pt x="0" y="1596"/>
                  </a:cubicBezTo>
                  <a:cubicBezTo>
                    <a:pt x="0" y="2477"/>
                    <a:pt x="714" y="3192"/>
                    <a:pt x="1596" y="3192"/>
                  </a:cubicBezTo>
                  <a:cubicBezTo>
                    <a:pt x="2477" y="3192"/>
                    <a:pt x="3191" y="2477"/>
                    <a:pt x="3191" y="1596"/>
                  </a:cubicBezTo>
                  <a:cubicBezTo>
                    <a:pt x="3191" y="715"/>
                    <a:pt x="2477" y="1"/>
                    <a:pt x="1596" y="1"/>
                  </a:cubicBezTo>
                  <a:close/>
                </a:path>
              </a:pathLst>
            </a:custGeom>
            <a:solidFill>
              <a:srgbClr val="FFC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63;p48">
              <a:extLst>
                <a:ext uri="{FF2B5EF4-FFF2-40B4-BE49-F238E27FC236}">
                  <a16:creationId xmlns:a16="http://schemas.microsoft.com/office/drawing/2014/main" id="{1F0C817D-F1D0-524B-8388-E56B04328C36}"/>
                </a:ext>
              </a:extLst>
            </p:cNvPr>
            <p:cNvSpPr/>
            <p:nvPr/>
          </p:nvSpPr>
          <p:spPr>
            <a:xfrm>
              <a:off x="7382150" y="3733725"/>
              <a:ext cx="255125" cy="51375"/>
            </a:xfrm>
            <a:custGeom>
              <a:avLst/>
              <a:gdLst/>
              <a:ahLst/>
              <a:cxnLst/>
              <a:rect l="l" t="t" r="r" b="b"/>
              <a:pathLst>
                <a:path w="10205" h="2055" extrusionOk="0">
                  <a:moveTo>
                    <a:pt x="9867" y="0"/>
                  </a:moveTo>
                  <a:cubicBezTo>
                    <a:pt x="9837" y="0"/>
                    <a:pt x="9806" y="7"/>
                    <a:pt x="9776" y="20"/>
                  </a:cubicBezTo>
                  <a:cubicBezTo>
                    <a:pt x="7438" y="961"/>
                    <a:pt x="4933" y="1443"/>
                    <a:pt x="2415" y="1443"/>
                  </a:cubicBezTo>
                  <a:cubicBezTo>
                    <a:pt x="1713" y="1443"/>
                    <a:pt x="1011" y="1405"/>
                    <a:pt x="310" y="1330"/>
                  </a:cubicBezTo>
                  <a:cubicBezTo>
                    <a:pt x="300" y="1329"/>
                    <a:pt x="290" y="1328"/>
                    <a:pt x="280" y="1328"/>
                  </a:cubicBezTo>
                  <a:cubicBezTo>
                    <a:pt x="127" y="1328"/>
                    <a:pt x="1" y="1493"/>
                    <a:pt x="1" y="1628"/>
                  </a:cubicBezTo>
                  <a:cubicBezTo>
                    <a:pt x="1" y="1818"/>
                    <a:pt x="144" y="1925"/>
                    <a:pt x="310" y="1937"/>
                  </a:cubicBezTo>
                  <a:cubicBezTo>
                    <a:pt x="1025" y="2015"/>
                    <a:pt x="1744" y="2054"/>
                    <a:pt x="2462" y="2054"/>
                  </a:cubicBezTo>
                  <a:cubicBezTo>
                    <a:pt x="5020" y="2054"/>
                    <a:pt x="7572" y="1561"/>
                    <a:pt x="9943" y="604"/>
                  </a:cubicBezTo>
                  <a:cubicBezTo>
                    <a:pt x="10097" y="544"/>
                    <a:pt x="10205" y="401"/>
                    <a:pt x="10157" y="235"/>
                  </a:cubicBezTo>
                  <a:cubicBezTo>
                    <a:pt x="10119" y="110"/>
                    <a:pt x="9995" y="0"/>
                    <a:pt x="9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64;p48">
              <a:extLst>
                <a:ext uri="{FF2B5EF4-FFF2-40B4-BE49-F238E27FC236}">
                  <a16:creationId xmlns:a16="http://schemas.microsoft.com/office/drawing/2014/main" id="{96BA9436-2499-9246-ABE3-6F03DF5DF718}"/>
                </a:ext>
              </a:extLst>
            </p:cNvPr>
            <p:cNvSpPr/>
            <p:nvPr/>
          </p:nvSpPr>
          <p:spPr>
            <a:xfrm>
              <a:off x="10057800" y="6682800"/>
              <a:ext cx="673025" cy="342625"/>
            </a:xfrm>
            <a:custGeom>
              <a:avLst/>
              <a:gdLst/>
              <a:ahLst/>
              <a:cxnLst/>
              <a:rect l="l" t="t" r="r" b="b"/>
              <a:pathLst>
                <a:path w="26921" h="13705" extrusionOk="0">
                  <a:moveTo>
                    <a:pt x="15800" y="0"/>
                  </a:moveTo>
                  <a:lnTo>
                    <a:pt x="584" y="691"/>
                  </a:lnTo>
                  <a:cubicBezTo>
                    <a:pt x="226" y="5870"/>
                    <a:pt x="0" y="9240"/>
                    <a:pt x="0" y="9240"/>
                  </a:cubicBezTo>
                  <a:lnTo>
                    <a:pt x="22324" y="13383"/>
                  </a:lnTo>
                  <a:cubicBezTo>
                    <a:pt x="23170" y="13478"/>
                    <a:pt x="24063" y="13562"/>
                    <a:pt x="24872" y="13621"/>
                  </a:cubicBezTo>
                  <a:lnTo>
                    <a:pt x="25742" y="13704"/>
                  </a:lnTo>
                  <a:lnTo>
                    <a:pt x="25694" y="13657"/>
                  </a:lnTo>
                  <a:cubicBezTo>
                    <a:pt x="25813" y="13657"/>
                    <a:pt x="25920" y="13669"/>
                    <a:pt x="26027" y="13669"/>
                  </a:cubicBezTo>
                  <a:cubicBezTo>
                    <a:pt x="26194" y="13669"/>
                    <a:pt x="26361" y="13669"/>
                    <a:pt x="26515" y="13597"/>
                  </a:cubicBezTo>
                  <a:cubicBezTo>
                    <a:pt x="26920" y="13383"/>
                    <a:pt x="26873" y="12680"/>
                    <a:pt x="26504" y="12383"/>
                  </a:cubicBezTo>
                  <a:cubicBezTo>
                    <a:pt x="26145" y="12105"/>
                    <a:pt x="22246" y="8635"/>
                    <a:pt x="21752" y="8635"/>
                  </a:cubicBezTo>
                  <a:cubicBezTo>
                    <a:pt x="21737" y="8635"/>
                    <a:pt x="21726" y="8638"/>
                    <a:pt x="21717" y="8644"/>
                  </a:cubicBezTo>
                  <a:lnTo>
                    <a:pt x="15740" y="3846"/>
                  </a:lnTo>
                  <a:lnTo>
                    <a:pt x="15621" y="3251"/>
                  </a:lnTo>
                  <a:cubicBezTo>
                    <a:pt x="15645" y="2453"/>
                    <a:pt x="15705" y="1346"/>
                    <a:pt x="15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65;p48">
              <a:extLst>
                <a:ext uri="{FF2B5EF4-FFF2-40B4-BE49-F238E27FC236}">
                  <a16:creationId xmlns:a16="http://schemas.microsoft.com/office/drawing/2014/main" id="{865ABB7D-31CE-A943-A826-A05F5FE9A6C7}"/>
                </a:ext>
              </a:extLst>
            </p:cNvPr>
            <p:cNvSpPr/>
            <p:nvPr/>
          </p:nvSpPr>
          <p:spPr>
            <a:xfrm>
              <a:off x="10057800" y="6877475"/>
              <a:ext cx="825125" cy="171525"/>
            </a:xfrm>
            <a:custGeom>
              <a:avLst/>
              <a:gdLst/>
              <a:ahLst/>
              <a:cxnLst/>
              <a:rect l="l" t="t" r="r" b="b"/>
              <a:pathLst>
                <a:path w="33005" h="6861" extrusionOk="0">
                  <a:moveTo>
                    <a:pt x="20812" y="0"/>
                  </a:moveTo>
                  <a:lnTo>
                    <a:pt x="18026" y="2858"/>
                  </a:lnTo>
                  <a:cubicBezTo>
                    <a:pt x="17526" y="2880"/>
                    <a:pt x="17017" y="2890"/>
                    <a:pt x="16503" y="2890"/>
                  </a:cubicBezTo>
                  <a:cubicBezTo>
                    <a:pt x="8827" y="2890"/>
                    <a:pt x="0" y="548"/>
                    <a:pt x="0" y="548"/>
                  </a:cubicBezTo>
                  <a:lnTo>
                    <a:pt x="0" y="4691"/>
                  </a:lnTo>
                  <a:cubicBezTo>
                    <a:pt x="0" y="4691"/>
                    <a:pt x="9239" y="6239"/>
                    <a:pt x="16419" y="6679"/>
                  </a:cubicBezTo>
                  <a:cubicBezTo>
                    <a:pt x="18667" y="6814"/>
                    <a:pt x="21042" y="6861"/>
                    <a:pt x="23270" y="6861"/>
                  </a:cubicBezTo>
                  <a:cubicBezTo>
                    <a:pt x="28548" y="6861"/>
                    <a:pt x="33004" y="6596"/>
                    <a:pt x="33004" y="6596"/>
                  </a:cubicBezTo>
                  <a:cubicBezTo>
                    <a:pt x="28420" y="2286"/>
                    <a:pt x="20812" y="0"/>
                    <a:pt x="20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66;p48">
              <a:extLst>
                <a:ext uri="{FF2B5EF4-FFF2-40B4-BE49-F238E27FC236}">
                  <a16:creationId xmlns:a16="http://schemas.microsoft.com/office/drawing/2014/main" id="{6B4848B1-6C62-B848-8675-2986DF583582}"/>
                </a:ext>
              </a:extLst>
            </p:cNvPr>
            <p:cNvSpPr/>
            <p:nvPr/>
          </p:nvSpPr>
          <p:spPr>
            <a:xfrm>
              <a:off x="8882950" y="6588450"/>
              <a:ext cx="666775" cy="381300"/>
            </a:xfrm>
            <a:custGeom>
              <a:avLst/>
              <a:gdLst/>
              <a:ahLst/>
              <a:cxnLst/>
              <a:rect l="l" t="t" r="r" b="b"/>
              <a:pathLst>
                <a:path w="26671" h="15252" extrusionOk="0">
                  <a:moveTo>
                    <a:pt x="1953" y="0"/>
                  </a:moveTo>
                  <a:cubicBezTo>
                    <a:pt x="1322" y="5155"/>
                    <a:pt x="0" y="9418"/>
                    <a:pt x="0" y="9418"/>
                  </a:cubicBezTo>
                  <a:lnTo>
                    <a:pt x="22074" y="14740"/>
                  </a:lnTo>
                  <a:cubicBezTo>
                    <a:pt x="22920" y="14883"/>
                    <a:pt x="23801" y="15026"/>
                    <a:pt x="24610" y="15121"/>
                  </a:cubicBezTo>
                  <a:lnTo>
                    <a:pt x="25480" y="15252"/>
                  </a:lnTo>
                  <a:lnTo>
                    <a:pt x="25480" y="15252"/>
                  </a:lnTo>
                  <a:lnTo>
                    <a:pt x="25432" y="15204"/>
                  </a:lnTo>
                  <a:lnTo>
                    <a:pt x="25432" y="15204"/>
                  </a:lnTo>
                  <a:cubicBezTo>
                    <a:pt x="25539" y="15216"/>
                    <a:pt x="25658" y="15228"/>
                    <a:pt x="25765" y="15228"/>
                  </a:cubicBezTo>
                  <a:cubicBezTo>
                    <a:pt x="25824" y="15233"/>
                    <a:pt x="25886" y="15237"/>
                    <a:pt x="25948" y="15237"/>
                  </a:cubicBezTo>
                  <a:cubicBezTo>
                    <a:pt x="26050" y="15237"/>
                    <a:pt x="26153" y="15225"/>
                    <a:pt x="26242" y="15181"/>
                  </a:cubicBezTo>
                  <a:cubicBezTo>
                    <a:pt x="26670" y="14990"/>
                    <a:pt x="26658" y="14288"/>
                    <a:pt x="26301" y="13978"/>
                  </a:cubicBezTo>
                  <a:cubicBezTo>
                    <a:pt x="25956" y="13679"/>
                    <a:pt x="22080" y="10884"/>
                    <a:pt x="21545" y="10884"/>
                  </a:cubicBezTo>
                  <a:cubicBezTo>
                    <a:pt x="21527" y="10884"/>
                    <a:pt x="21513" y="10888"/>
                    <a:pt x="21503" y="10894"/>
                  </a:cubicBezTo>
                  <a:lnTo>
                    <a:pt x="16014" y="4882"/>
                  </a:lnTo>
                  <a:lnTo>
                    <a:pt x="15931" y="4263"/>
                  </a:lnTo>
                  <a:cubicBezTo>
                    <a:pt x="15990" y="3477"/>
                    <a:pt x="16109" y="2369"/>
                    <a:pt x="16276" y="1036"/>
                  </a:cubicBezTo>
                  <a:lnTo>
                    <a:pt x="1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67;p48">
              <a:extLst>
                <a:ext uri="{FF2B5EF4-FFF2-40B4-BE49-F238E27FC236}">
                  <a16:creationId xmlns:a16="http://schemas.microsoft.com/office/drawing/2014/main" id="{1F2AE724-1345-D743-A966-1D7F6C9F32E0}"/>
                </a:ext>
              </a:extLst>
            </p:cNvPr>
            <p:cNvSpPr/>
            <p:nvPr/>
          </p:nvSpPr>
          <p:spPr>
            <a:xfrm>
              <a:off x="8878475" y="6801275"/>
              <a:ext cx="844775" cy="215600"/>
            </a:xfrm>
            <a:custGeom>
              <a:avLst/>
              <a:gdLst/>
              <a:ahLst/>
              <a:cxnLst/>
              <a:rect l="l" t="t" r="r" b="b"/>
              <a:pathLst>
                <a:path w="33791" h="8624" extrusionOk="0">
                  <a:moveTo>
                    <a:pt x="227" y="0"/>
                  </a:moveTo>
                  <a:lnTo>
                    <a:pt x="1" y="4131"/>
                  </a:lnTo>
                  <a:cubicBezTo>
                    <a:pt x="1" y="4131"/>
                    <a:pt x="8764" y="6632"/>
                    <a:pt x="16253" y="7906"/>
                  </a:cubicBezTo>
                  <a:cubicBezTo>
                    <a:pt x="19545" y="8467"/>
                    <a:pt x="23338" y="8624"/>
                    <a:pt x="26553" y="8624"/>
                  </a:cubicBezTo>
                  <a:cubicBezTo>
                    <a:pt x="30639" y="8624"/>
                    <a:pt x="33791" y="8370"/>
                    <a:pt x="33791" y="8370"/>
                  </a:cubicBezTo>
                  <a:cubicBezTo>
                    <a:pt x="27695" y="4108"/>
                    <a:pt x="21039" y="1476"/>
                    <a:pt x="21039" y="1476"/>
                  </a:cubicBezTo>
                  <a:lnTo>
                    <a:pt x="18110" y="3274"/>
                  </a:lnTo>
                  <a:cubicBezTo>
                    <a:pt x="10121" y="3203"/>
                    <a:pt x="227" y="0"/>
                    <a:pt x="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68;p48">
              <a:extLst>
                <a:ext uri="{FF2B5EF4-FFF2-40B4-BE49-F238E27FC236}">
                  <a16:creationId xmlns:a16="http://schemas.microsoft.com/office/drawing/2014/main" id="{7D51B4FC-2E14-474F-8EF5-44C3FEF7A8FD}"/>
                </a:ext>
              </a:extLst>
            </p:cNvPr>
            <p:cNvSpPr/>
            <p:nvPr/>
          </p:nvSpPr>
          <p:spPr>
            <a:xfrm>
              <a:off x="8861800" y="2915075"/>
              <a:ext cx="1801150" cy="3836825"/>
            </a:xfrm>
            <a:custGeom>
              <a:avLst/>
              <a:gdLst/>
              <a:ahLst/>
              <a:cxnLst/>
              <a:rect l="l" t="t" r="r" b="b"/>
              <a:pathLst>
                <a:path w="72046" h="153473" extrusionOk="0">
                  <a:moveTo>
                    <a:pt x="24647" y="0"/>
                  </a:moveTo>
                  <a:lnTo>
                    <a:pt x="11133" y="3417"/>
                  </a:lnTo>
                  <a:cubicBezTo>
                    <a:pt x="11133" y="3417"/>
                    <a:pt x="10014" y="17729"/>
                    <a:pt x="10062" y="27849"/>
                  </a:cubicBezTo>
                  <a:cubicBezTo>
                    <a:pt x="10157" y="44494"/>
                    <a:pt x="9216" y="73283"/>
                    <a:pt x="9216" y="82880"/>
                  </a:cubicBezTo>
                  <a:cubicBezTo>
                    <a:pt x="9216" y="100632"/>
                    <a:pt x="1" y="148245"/>
                    <a:pt x="1" y="148245"/>
                  </a:cubicBezTo>
                  <a:cubicBezTo>
                    <a:pt x="1" y="148245"/>
                    <a:pt x="5607" y="150403"/>
                    <a:pt x="13536" y="150403"/>
                  </a:cubicBezTo>
                  <a:cubicBezTo>
                    <a:pt x="15601" y="150403"/>
                    <a:pt x="17824" y="150257"/>
                    <a:pt x="20146" y="149888"/>
                  </a:cubicBezTo>
                  <a:cubicBezTo>
                    <a:pt x="20146" y="149888"/>
                    <a:pt x="32183" y="95786"/>
                    <a:pt x="32838" y="87178"/>
                  </a:cubicBezTo>
                  <a:cubicBezTo>
                    <a:pt x="33457" y="79260"/>
                    <a:pt x="38101" y="49423"/>
                    <a:pt x="38172" y="34647"/>
                  </a:cubicBezTo>
                  <a:lnTo>
                    <a:pt x="41589" y="34647"/>
                  </a:lnTo>
                  <a:lnTo>
                    <a:pt x="42161" y="34421"/>
                  </a:lnTo>
                  <a:cubicBezTo>
                    <a:pt x="42459" y="50007"/>
                    <a:pt x="47543" y="81403"/>
                    <a:pt x="47543" y="87737"/>
                  </a:cubicBezTo>
                  <a:cubicBezTo>
                    <a:pt x="47543" y="105478"/>
                    <a:pt x="45959" y="152817"/>
                    <a:pt x="45959" y="152817"/>
                  </a:cubicBezTo>
                  <a:cubicBezTo>
                    <a:pt x="45959" y="152817"/>
                    <a:pt x="49331" y="153473"/>
                    <a:pt x="54714" y="153473"/>
                  </a:cubicBezTo>
                  <a:cubicBezTo>
                    <a:pt x="57726" y="153473"/>
                    <a:pt x="61369" y="153267"/>
                    <a:pt x="65402" y="152626"/>
                  </a:cubicBezTo>
                  <a:cubicBezTo>
                    <a:pt x="65402" y="152626"/>
                    <a:pt x="72046" y="91000"/>
                    <a:pt x="72046" y="82380"/>
                  </a:cubicBezTo>
                  <a:cubicBezTo>
                    <a:pt x="72046" y="74819"/>
                    <a:pt x="66569" y="29278"/>
                    <a:pt x="65211" y="19015"/>
                  </a:cubicBezTo>
                  <a:cubicBezTo>
                    <a:pt x="65271" y="18538"/>
                    <a:pt x="65307" y="18062"/>
                    <a:pt x="65307" y="17574"/>
                  </a:cubicBezTo>
                  <a:lnTo>
                    <a:pt x="64795" y="2608"/>
                  </a:lnTo>
                  <a:lnTo>
                    <a:pt x="51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69;p48">
              <a:extLst>
                <a:ext uri="{FF2B5EF4-FFF2-40B4-BE49-F238E27FC236}">
                  <a16:creationId xmlns:a16="http://schemas.microsoft.com/office/drawing/2014/main" id="{434F4BAB-7D6A-0C48-BF47-AC41029701A4}"/>
                </a:ext>
              </a:extLst>
            </p:cNvPr>
            <p:cNvSpPr/>
            <p:nvPr/>
          </p:nvSpPr>
          <p:spPr>
            <a:xfrm>
              <a:off x="10081000" y="-36175"/>
              <a:ext cx="325" cy="900"/>
            </a:xfrm>
            <a:custGeom>
              <a:avLst/>
              <a:gdLst/>
              <a:ahLst/>
              <a:cxnLst/>
              <a:rect l="l" t="t" r="r" b="b"/>
              <a:pathLst>
                <a:path w="13" h="36" extrusionOk="0">
                  <a:moveTo>
                    <a:pt x="1" y="0"/>
                  </a:moveTo>
                  <a:cubicBezTo>
                    <a:pt x="13" y="12"/>
                    <a:pt x="13" y="24"/>
                    <a:pt x="13" y="36"/>
                  </a:cubicBezTo>
                  <a:lnTo>
                    <a:pt x="13" y="0"/>
                  </a:lnTo>
                  <a:close/>
                </a:path>
              </a:pathLst>
            </a:custGeom>
            <a:solidFill>
              <a:srgbClr val="FFB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70;p48">
              <a:extLst>
                <a:ext uri="{FF2B5EF4-FFF2-40B4-BE49-F238E27FC236}">
                  <a16:creationId xmlns:a16="http://schemas.microsoft.com/office/drawing/2014/main" id="{5AFC16F4-3C74-3A4C-A524-ADCC8D89F5D6}"/>
                </a:ext>
              </a:extLst>
            </p:cNvPr>
            <p:cNvSpPr/>
            <p:nvPr/>
          </p:nvSpPr>
          <p:spPr>
            <a:xfrm>
              <a:off x="9385975" y="-31850"/>
              <a:ext cx="852825" cy="1235150"/>
            </a:xfrm>
            <a:custGeom>
              <a:avLst/>
              <a:gdLst/>
              <a:ahLst/>
              <a:cxnLst/>
              <a:rect l="l" t="t" r="r" b="b"/>
              <a:pathLst>
                <a:path w="34113" h="49406" extrusionOk="0">
                  <a:moveTo>
                    <a:pt x="16321" y="0"/>
                  </a:moveTo>
                  <a:cubicBezTo>
                    <a:pt x="10073" y="0"/>
                    <a:pt x="4073" y="2063"/>
                    <a:pt x="2906" y="2256"/>
                  </a:cubicBezTo>
                  <a:cubicBezTo>
                    <a:pt x="2846" y="2506"/>
                    <a:pt x="1572" y="13472"/>
                    <a:pt x="787" y="18579"/>
                  </a:cubicBezTo>
                  <a:cubicBezTo>
                    <a:pt x="1" y="23699"/>
                    <a:pt x="822" y="29474"/>
                    <a:pt x="6418" y="31391"/>
                  </a:cubicBezTo>
                  <a:lnTo>
                    <a:pt x="6371" y="37320"/>
                  </a:lnTo>
                  <a:cubicBezTo>
                    <a:pt x="6311" y="37760"/>
                    <a:pt x="6275" y="38201"/>
                    <a:pt x="6275" y="38641"/>
                  </a:cubicBezTo>
                  <a:cubicBezTo>
                    <a:pt x="6228" y="44535"/>
                    <a:pt x="10966" y="49357"/>
                    <a:pt x="16860" y="49405"/>
                  </a:cubicBezTo>
                  <a:cubicBezTo>
                    <a:pt x="16889" y="49405"/>
                    <a:pt x="16919" y="49405"/>
                    <a:pt x="16948" y="49405"/>
                  </a:cubicBezTo>
                  <a:cubicBezTo>
                    <a:pt x="22801" y="49405"/>
                    <a:pt x="27564" y="44684"/>
                    <a:pt x="27611" y="38820"/>
                  </a:cubicBezTo>
                  <a:cubicBezTo>
                    <a:pt x="27611" y="38332"/>
                    <a:pt x="27576" y="37868"/>
                    <a:pt x="27516" y="37403"/>
                  </a:cubicBezTo>
                  <a:lnTo>
                    <a:pt x="27635" y="23532"/>
                  </a:lnTo>
                  <a:cubicBezTo>
                    <a:pt x="28138" y="23720"/>
                    <a:pt x="28689" y="23833"/>
                    <a:pt x="29255" y="23833"/>
                  </a:cubicBezTo>
                  <a:cubicBezTo>
                    <a:pt x="29374" y="23833"/>
                    <a:pt x="29492" y="23828"/>
                    <a:pt x="29612" y="23818"/>
                  </a:cubicBezTo>
                  <a:cubicBezTo>
                    <a:pt x="32183" y="23628"/>
                    <a:pt x="34112" y="21401"/>
                    <a:pt x="33922" y="18829"/>
                  </a:cubicBezTo>
                  <a:cubicBezTo>
                    <a:pt x="33740" y="16387"/>
                    <a:pt x="31693" y="14518"/>
                    <a:pt x="29271" y="14518"/>
                  </a:cubicBezTo>
                  <a:cubicBezTo>
                    <a:pt x="29155" y="14518"/>
                    <a:pt x="29039" y="14523"/>
                    <a:pt x="28921" y="14531"/>
                  </a:cubicBezTo>
                  <a:cubicBezTo>
                    <a:pt x="28623" y="14555"/>
                    <a:pt x="28338" y="14627"/>
                    <a:pt x="28052" y="14710"/>
                  </a:cubicBezTo>
                  <a:cubicBezTo>
                    <a:pt x="25194" y="15424"/>
                    <a:pt x="25171" y="15615"/>
                    <a:pt x="24897" y="16032"/>
                  </a:cubicBezTo>
                  <a:cubicBezTo>
                    <a:pt x="24895" y="16033"/>
                    <a:pt x="24894" y="16034"/>
                    <a:pt x="24893" y="16034"/>
                  </a:cubicBezTo>
                  <a:lnTo>
                    <a:pt x="24893" y="16034"/>
                  </a:lnTo>
                  <a:cubicBezTo>
                    <a:pt x="24794" y="16034"/>
                    <a:pt x="26826" y="5955"/>
                    <a:pt x="26873" y="3101"/>
                  </a:cubicBezTo>
                  <a:cubicBezTo>
                    <a:pt x="23933" y="748"/>
                    <a:pt x="20082" y="0"/>
                    <a:pt x="16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71;p48">
              <a:extLst>
                <a:ext uri="{FF2B5EF4-FFF2-40B4-BE49-F238E27FC236}">
                  <a16:creationId xmlns:a16="http://schemas.microsoft.com/office/drawing/2014/main" id="{6DBCE93B-DE68-5144-BE39-038A75F89A4E}"/>
                </a:ext>
              </a:extLst>
            </p:cNvPr>
            <p:cNvSpPr/>
            <p:nvPr/>
          </p:nvSpPr>
          <p:spPr>
            <a:xfrm>
              <a:off x="9545225" y="752900"/>
              <a:ext cx="158375" cy="154800"/>
            </a:xfrm>
            <a:custGeom>
              <a:avLst/>
              <a:gdLst/>
              <a:ahLst/>
              <a:cxnLst/>
              <a:rect l="l" t="t" r="r" b="b"/>
              <a:pathLst>
                <a:path w="6335" h="6192" extrusionOk="0">
                  <a:moveTo>
                    <a:pt x="48" y="1"/>
                  </a:moveTo>
                  <a:lnTo>
                    <a:pt x="1" y="6192"/>
                  </a:lnTo>
                  <a:lnTo>
                    <a:pt x="6335" y="703"/>
                  </a:lnTo>
                  <a:lnTo>
                    <a:pt x="6335" y="703"/>
                  </a:lnTo>
                  <a:cubicBezTo>
                    <a:pt x="5890" y="737"/>
                    <a:pt x="5459" y="751"/>
                    <a:pt x="5046" y="751"/>
                  </a:cubicBezTo>
                  <a:cubicBezTo>
                    <a:pt x="2100" y="751"/>
                    <a:pt x="48" y="1"/>
                    <a:pt x="48" y="1"/>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72;p48">
              <a:extLst>
                <a:ext uri="{FF2B5EF4-FFF2-40B4-BE49-F238E27FC236}">
                  <a16:creationId xmlns:a16="http://schemas.microsoft.com/office/drawing/2014/main" id="{7ED87F9B-280F-BD46-A5A4-85D7CF0D0D7B}"/>
                </a:ext>
              </a:extLst>
            </p:cNvPr>
            <p:cNvSpPr/>
            <p:nvPr/>
          </p:nvSpPr>
          <p:spPr>
            <a:xfrm>
              <a:off x="9477375" y="159275"/>
              <a:ext cx="132225" cy="62525"/>
            </a:xfrm>
            <a:custGeom>
              <a:avLst/>
              <a:gdLst/>
              <a:ahLst/>
              <a:cxnLst/>
              <a:rect l="l" t="t" r="r" b="b"/>
              <a:pathLst>
                <a:path w="5289" h="2501" extrusionOk="0">
                  <a:moveTo>
                    <a:pt x="3807" y="0"/>
                  </a:moveTo>
                  <a:cubicBezTo>
                    <a:pt x="3547" y="0"/>
                    <a:pt x="3288" y="28"/>
                    <a:pt x="3072" y="76"/>
                  </a:cubicBezTo>
                  <a:cubicBezTo>
                    <a:pt x="1893" y="326"/>
                    <a:pt x="0" y="1326"/>
                    <a:pt x="548" y="2195"/>
                  </a:cubicBezTo>
                  <a:cubicBezTo>
                    <a:pt x="680" y="2409"/>
                    <a:pt x="969" y="2501"/>
                    <a:pt x="1302" y="2501"/>
                  </a:cubicBezTo>
                  <a:cubicBezTo>
                    <a:pt x="1359" y="2501"/>
                    <a:pt x="1417" y="2498"/>
                    <a:pt x="1476" y="2493"/>
                  </a:cubicBezTo>
                  <a:cubicBezTo>
                    <a:pt x="2072" y="2445"/>
                    <a:pt x="2560" y="2064"/>
                    <a:pt x="3060" y="1838"/>
                  </a:cubicBezTo>
                  <a:cubicBezTo>
                    <a:pt x="3503" y="1627"/>
                    <a:pt x="3971" y="1518"/>
                    <a:pt x="4371" y="1281"/>
                  </a:cubicBezTo>
                  <a:lnTo>
                    <a:pt x="4371" y="1281"/>
                  </a:lnTo>
                  <a:cubicBezTo>
                    <a:pt x="4858" y="1063"/>
                    <a:pt x="5289" y="772"/>
                    <a:pt x="5024" y="386"/>
                  </a:cubicBezTo>
                  <a:cubicBezTo>
                    <a:pt x="4835" y="109"/>
                    <a:pt x="4320" y="0"/>
                    <a:pt x="3807" y="0"/>
                  </a:cubicBezTo>
                  <a:close/>
                </a:path>
              </a:pathLst>
            </a:custGeom>
            <a:solidFill>
              <a:srgbClr val="FFD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73;p48">
              <a:extLst>
                <a:ext uri="{FF2B5EF4-FFF2-40B4-BE49-F238E27FC236}">
                  <a16:creationId xmlns:a16="http://schemas.microsoft.com/office/drawing/2014/main" id="{4953B740-61FE-6E4B-A5F2-6BE103F48239}"/>
                </a:ext>
              </a:extLst>
            </p:cNvPr>
            <p:cNvSpPr/>
            <p:nvPr/>
          </p:nvSpPr>
          <p:spPr>
            <a:xfrm>
              <a:off x="8940100" y="966325"/>
              <a:ext cx="1652000" cy="2076775"/>
            </a:xfrm>
            <a:custGeom>
              <a:avLst/>
              <a:gdLst/>
              <a:ahLst/>
              <a:cxnLst/>
              <a:rect l="l" t="t" r="r" b="b"/>
              <a:pathLst>
                <a:path w="66080" h="83071" extrusionOk="0">
                  <a:moveTo>
                    <a:pt x="24087" y="0"/>
                  </a:moveTo>
                  <a:cubicBezTo>
                    <a:pt x="15669" y="1024"/>
                    <a:pt x="10478" y="203"/>
                    <a:pt x="2977" y="6644"/>
                  </a:cubicBezTo>
                  <a:cubicBezTo>
                    <a:pt x="0" y="8632"/>
                    <a:pt x="3965" y="18919"/>
                    <a:pt x="4501" y="20241"/>
                  </a:cubicBezTo>
                  <a:lnTo>
                    <a:pt x="12621" y="53828"/>
                  </a:lnTo>
                  <a:lnTo>
                    <a:pt x="8001" y="81594"/>
                  </a:lnTo>
                  <a:cubicBezTo>
                    <a:pt x="8001" y="81594"/>
                    <a:pt x="21015" y="83070"/>
                    <a:pt x="33802" y="83070"/>
                  </a:cubicBezTo>
                  <a:cubicBezTo>
                    <a:pt x="46589" y="83070"/>
                    <a:pt x="61663" y="81236"/>
                    <a:pt x="61663" y="81236"/>
                  </a:cubicBezTo>
                  <a:lnTo>
                    <a:pt x="57460" y="54209"/>
                  </a:lnTo>
                  <a:lnTo>
                    <a:pt x="62187" y="27123"/>
                  </a:lnTo>
                  <a:cubicBezTo>
                    <a:pt x="62734" y="25813"/>
                    <a:pt x="66080" y="9025"/>
                    <a:pt x="63103" y="7025"/>
                  </a:cubicBezTo>
                  <a:cubicBezTo>
                    <a:pt x="56579" y="1620"/>
                    <a:pt x="53828" y="1024"/>
                    <a:pt x="45411" y="0"/>
                  </a:cubicBezTo>
                  <a:cubicBezTo>
                    <a:pt x="45411" y="0"/>
                    <a:pt x="42196" y="5870"/>
                    <a:pt x="34755" y="5906"/>
                  </a:cubicBezTo>
                  <a:cubicBezTo>
                    <a:pt x="27301" y="5870"/>
                    <a:pt x="24087" y="0"/>
                    <a:pt x="24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74;p48">
              <a:extLst>
                <a:ext uri="{FF2B5EF4-FFF2-40B4-BE49-F238E27FC236}">
                  <a16:creationId xmlns:a16="http://schemas.microsoft.com/office/drawing/2014/main" id="{25387DF6-3311-7C44-8C5C-3597C2ED937B}"/>
                </a:ext>
              </a:extLst>
            </p:cNvPr>
            <p:cNvSpPr/>
            <p:nvPr/>
          </p:nvSpPr>
          <p:spPr>
            <a:xfrm>
              <a:off x="9396400" y="1459525"/>
              <a:ext cx="31875" cy="134275"/>
            </a:xfrm>
            <a:custGeom>
              <a:avLst/>
              <a:gdLst/>
              <a:ahLst/>
              <a:cxnLst/>
              <a:rect l="l" t="t" r="r" b="b"/>
              <a:pathLst>
                <a:path w="1275" h="5371" extrusionOk="0">
                  <a:moveTo>
                    <a:pt x="893" y="1"/>
                  </a:moveTo>
                  <a:lnTo>
                    <a:pt x="893" y="1"/>
                  </a:lnTo>
                  <a:cubicBezTo>
                    <a:pt x="893" y="1"/>
                    <a:pt x="1" y="1787"/>
                    <a:pt x="120" y="5121"/>
                  </a:cubicBezTo>
                  <a:lnTo>
                    <a:pt x="1274" y="5371"/>
                  </a:lnTo>
                  <a:cubicBezTo>
                    <a:pt x="882" y="3835"/>
                    <a:pt x="536" y="1549"/>
                    <a:pt x="893" y="1"/>
                  </a:cubicBezTo>
                  <a:close/>
                </a:path>
              </a:pathLst>
            </a:custGeom>
            <a:solidFill>
              <a:srgbClr val="542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75;p48">
              <a:extLst>
                <a:ext uri="{FF2B5EF4-FFF2-40B4-BE49-F238E27FC236}">
                  <a16:creationId xmlns:a16="http://schemas.microsoft.com/office/drawing/2014/main" id="{686D1957-D23D-BB4E-B187-54682D7BF3C7}"/>
                </a:ext>
              </a:extLst>
            </p:cNvPr>
            <p:cNvSpPr/>
            <p:nvPr/>
          </p:nvSpPr>
          <p:spPr>
            <a:xfrm>
              <a:off x="9112150" y="1557475"/>
              <a:ext cx="67150" cy="236425"/>
            </a:xfrm>
            <a:custGeom>
              <a:avLst/>
              <a:gdLst/>
              <a:ahLst/>
              <a:cxnLst/>
              <a:rect l="l" t="t" r="r" b="b"/>
              <a:pathLst>
                <a:path w="2686" h="9457" extrusionOk="0">
                  <a:moveTo>
                    <a:pt x="2298" y="1"/>
                  </a:moveTo>
                  <a:cubicBezTo>
                    <a:pt x="2210" y="1"/>
                    <a:pt x="2124" y="46"/>
                    <a:pt x="2072" y="155"/>
                  </a:cubicBezTo>
                  <a:cubicBezTo>
                    <a:pt x="679" y="2941"/>
                    <a:pt x="0" y="6060"/>
                    <a:pt x="95" y="9180"/>
                  </a:cubicBezTo>
                  <a:cubicBezTo>
                    <a:pt x="101" y="9364"/>
                    <a:pt x="250" y="9457"/>
                    <a:pt x="396" y="9457"/>
                  </a:cubicBezTo>
                  <a:cubicBezTo>
                    <a:pt x="542" y="9457"/>
                    <a:pt x="685" y="9364"/>
                    <a:pt x="679" y="9180"/>
                  </a:cubicBezTo>
                  <a:cubicBezTo>
                    <a:pt x="583" y="6167"/>
                    <a:pt x="1226" y="3143"/>
                    <a:pt x="2572" y="441"/>
                  </a:cubicBezTo>
                  <a:cubicBezTo>
                    <a:pt x="2686" y="212"/>
                    <a:pt x="2488" y="1"/>
                    <a:pt x="2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76;p48">
              <a:extLst>
                <a:ext uri="{FF2B5EF4-FFF2-40B4-BE49-F238E27FC236}">
                  <a16:creationId xmlns:a16="http://schemas.microsoft.com/office/drawing/2014/main" id="{C9BCC7D4-7DB6-B543-A47D-181DF87E1BC6}"/>
                </a:ext>
              </a:extLst>
            </p:cNvPr>
            <p:cNvSpPr/>
            <p:nvPr/>
          </p:nvSpPr>
          <p:spPr>
            <a:xfrm>
              <a:off x="9365550" y="3042725"/>
              <a:ext cx="308350" cy="302150"/>
            </a:xfrm>
            <a:custGeom>
              <a:avLst/>
              <a:gdLst/>
              <a:ahLst/>
              <a:cxnLst/>
              <a:rect l="l" t="t" r="r" b="b"/>
              <a:pathLst>
                <a:path w="12334" h="12086" extrusionOk="0">
                  <a:moveTo>
                    <a:pt x="11959" y="1"/>
                  </a:moveTo>
                  <a:cubicBezTo>
                    <a:pt x="11840" y="1"/>
                    <a:pt x="11726" y="66"/>
                    <a:pt x="11688" y="216"/>
                  </a:cubicBezTo>
                  <a:cubicBezTo>
                    <a:pt x="10867" y="3705"/>
                    <a:pt x="8724" y="6812"/>
                    <a:pt x="5854" y="8932"/>
                  </a:cubicBezTo>
                  <a:cubicBezTo>
                    <a:pt x="4223" y="10146"/>
                    <a:pt x="2342" y="11027"/>
                    <a:pt x="353" y="11480"/>
                  </a:cubicBezTo>
                  <a:cubicBezTo>
                    <a:pt x="1" y="11568"/>
                    <a:pt x="118" y="12085"/>
                    <a:pt x="440" y="12085"/>
                  </a:cubicBezTo>
                  <a:cubicBezTo>
                    <a:pt x="465" y="12085"/>
                    <a:pt x="492" y="12082"/>
                    <a:pt x="520" y="12075"/>
                  </a:cubicBezTo>
                  <a:cubicBezTo>
                    <a:pt x="4044" y="11265"/>
                    <a:pt x="7211" y="9146"/>
                    <a:pt x="9426" y="6289"/>
                  </a:cubicBezTo>
                  <a:cubicBezTo>
                    <a:pt x="10771" y="4550"/>
                    <a:pt x="11772" y="2538"/>
                    <a:pt x="12284" y="383"/>
                  </a:cubicBezTo>
                  <a:cubicBezTo>
                    <a:pt x="12334" y="153"/>
                    <a:pt x="12141" y="1"/>
                    <a:pt x="11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77;p48">
              <a:extLst>
                <a:ext uri="{FF2B5EF4-FFF2-40B4-BE49-F238E27FC236}">
                  <a16:creationId xmlns:a16="http://schemas.microsoft.com/office/drawing/2014/main" id="{D9B640F6-2EDE-6347-A566-AC701115F123}"/>
                </a:ext>
              </a:extLst>
            </p:cNvPr>
            <p:cNvSpPr/>
            <p:nvPr/>
          </p:nvSpPr>
          <p:spPr>
            <a:xfrm>
              <a:off x="9252325" y="3035850"/>
              <a:ext cx="352750" cy="247450"/>
            </a:xfrm>
            <a:custGeom>
              <a:avLst/>
              <a:gdLst/>
              <a:ahLst/>
              <a:cxnLst/>
              <a:rect l="l" t="t" r="r" b="b"/>
              <a:pathLst>
                <a:path w="14110" h="9898" extrusionOk="0">
                  <a:moveTo>
                    <a:pt x="13769" y="1"/>
                  </a:moveTo>
                  <a:cubicBezTo>
                    <a:pt x="13662" y="1"/>
                    <a:pt x="13553" y="46"/>
                    <a:pt x="13514" y="146"/>
                  </a:cubicBezTo>
                  <a:cubicBezTo>
                    <a:pt x="12062" y="3504"/>
                    <a:pt x="9359" y="6206"/>
                    <a:pt x="6073" y="7802"/>
                  </a:cubicBezTo>
                  <a:cubicBezTo>
                    <a:pt x="4311" y="8671"/>
                    <a:pt x="2358" y="9183"/>
                    <a:pt x="394" y="9278"/>
                  </a:cubicBezTo>
                  <a:cubicBezTo>
                    <a:pt x="5" y="9302"/>
                    <a:pt x="1" y="9898"/>
                    <a:pt x="382" y="9898"/>
                  </a:cubicBezTo>
                  <a:cubicBezTo>
                    <a:pt x="386" y="9898"/>
                    <a:pt x="390" y="9897"/>
                    <a:pt x="394" y="9897"/>
                  </a:cubicBezTo>
                  <a:cubicBezTo>
                    <a:pt x="4085" y="9707"/>
                    <a:pt x="7621" y="8135"/>
                    <a:pt x="10324" y="5647"/>
                  </a:cubicBezTo>
                  <a:cubicBezTo>
                    <a:pt x="11907" y="4194"/>
                    <a:pt x="13193" y="2420"/>
                    <a:pt x="14038" y="456"/>
                  </a:cubicBezTo>
                  <a:cubicBezTo>
                    <a:pt x="14110" y="301"/>
                    <a:pt x="14086" y="134"/>
                    <a:pt x="13931" y="39"/>
                  </a:cubicBezTo>
                  <a:cubicBezTo>
                    <a:pt x="13885" y="14"/>
                    <a:pt x="13827" y="1"/>
                    <a:pt x="1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78;p48">
              <a:extLst>
                <a:ext uri="{FF2B5EF4-FFF2-40B4-BE49-F238E27FC236}">
                  <a16:creationId xmlns:a16="http://schemas.microsoft.com/office/drawing/2014/main" id="{C06A1E2B-B133-0C43-9320-00E40F43A404}"/>
                </a:ext>
              </a:extLst>
            </p:cNvPr>
            <p:cNvSpPr/>
            <p:nvPr/>
          </p:nvSpPr>
          <p:spPr>
            <a:xfrm>
              <a:off x="8607600" y="1024925"/>
              <a:ext cx="926925" cy="975475"/>
            </a:xfrm>
            <a:custGeom>
              <a:avLst/>
              <a:gdLst/>
              <a:ahLst/>
              <a:cxnLst/>
              <a:rect l="l" t="t" r="r" b="b"/>
              <a:pathLst>
                <a:path w="37077" h="39019" extrusionOk="0">
                  <a:moveTo>
                    <a:pt x="26038" y="0"/>
                  </a:moveTo>
                  <a:cubicBezTo>
                    <a:pt x="24935" y="0"/>
                    <a:pt x="23782" y="227"/>
                    <a:pt x="22599" y="645"/>
                  </a:cubicBezTo>
                  <a:cubicBezTo>
                    <a:pt x="22051" y="835"/>
                    <a:pt x="21051" y="1050"/>
                    <a:pt x="20527" y="1323"/>
                  </a:cubicBezTo>
                  <a:cubicBezTo>
                    <a:pt x="14062" y="4455"/>
                    <a:pt x="6287" y="12670"/>
                    <a:pt x="1" y="22100"/>
                  </a:cubicBezTo>
                  <a:cubicBezTo>
                    <a:pt x="1" y="22100"/>
                    <a:pt x="4466" y="30887"/>
                    <a:pt x="15253" y="39019"/>
                  </a:cubicBezTo>
                  <a:cubicBezTo>
                    <a:pt x="26838" y="28315"/>
                    <a:pt x="37041" y="19195"/>
                    <a:pt x="37041" y="19195"/>
                  </a:cubicBezTo>
                  <a:lnTo>
                    <a:pt x="37041" y="19195"/>
                  </a:lnTo>
                  <a:lnTo>
                    <a:pt x="32172" y="19254"/>
                  </a:lnTo>
                  <a:cubicBezTo>
                    <a:pt x="33839" y="17790"/>
                    <a:pt x="35101" y="15825"/>
                    <a:pt x="35660" y="13503"/>
                  </a:cubicBezTo>
                  <a:cubicBezTo>
                    <a:pt x="37077" y="7598"/>
                    <a:pt x="34386" y="1800"/>
                    <a:pt x="28540" y="383"/>
                  </a:cubicBezTo>
                  <a:cubicBezTo>
                    <a:pt x="28290" y="323"/>
                    <a:pt x="28040" y="288"/>
                    <a:pt x="27790" y="252"/>
                  </a:cubicBezTo>
                  <a:lnTo>
                    <a:pt x="27778" y="204"/>
                  </a:lnTo>
                  <a:cubicBezTo>
                    <a:pt x="27215" y="67"/>
                    <a:pt x="26634" y="0"/>
                    <a:pt x="26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79;p48">
              <a:extLst>
                <a:ext uri="{FF2B5EF4-FFF2-40B4-BE49-F238E27FC236}">
                  <a16:creationId xmlns:a16="http://schemas.microsoft.com/office/drawing/2014/main" id="{5AD1B4D8-0174-B844-AB20-5CDE6F1D048B}"/>
                </a:ext>
              </a:extLst>
            </p:cNvPr>
            <p:cNvSpPr/>
            <p:nvPr/>
          </p:nvSpPr>
          <p:spPr>
            <a:xfrm>
              <a:off x="9934500" y="3042125"/>
              <a:ext cx="58725" cy="539150"/>
            </a:xfrm>
            <a:custGeom>
              <a:avLst/>
              <a:gdLst/>
              <a:ahLst/>
              <a:cxnLst/>
              <a:rect l="l" t="t" r="r" b="b"/>
              <a:pathLst>
                <a:path w="2349" h="21566" extrusionOk="0">
                  <a:moveTo>
                    <a:pt x="1751" y="1"/>
                  </a:moveTo>
                  <a:cubicBezTo>
                    <a:pt x="1599" y="1"/>
                    <a:pt x="1456" y="99"/>
                    <a:pt x="1467" y="300"/>
                  </a:cubicBezTo>
                  <a:cubicBezTo>
                    <a:pt x="1872" y="5086"/>
                    <a:pt x="1777" y="9908"/>
                    <a:pt x="1182" y="14671"/>
                  </a:cubicBezTo>
                  <a:cubicBezTo>
                    <a:pt x="920" y="16862"/>
                    <a:pt x="539" y="19028"/>
                    <a:pt x="51" y="21183"/>
                  </a:cubicBezTo>
                  <a:cubicBezTo>
                    <a:pt x="0" y="21414"/>
                    <a:pt x="198" y="21566"/>
                    <a:pt x="381" y="21566"/>
                  </a:cubicBezTo>
                  <a:cubicBezTo>
                    <a:pt x="500" y="21566"/>
                    <a:pt x="613" y="21501"/>
                    <a:pt x="646" y="21350"/>
                  </a:cubicBezTo>
                  <a:cubicBezTo>
                    <a:pt x="1694" y="16659"/>
                    <a:pt x="2253" y="11861"/>
                    <a:pt x="2325" y="7063"/>
                  </a:cubicBezTo>
                  <a:cubicBezTo>
                    <a:pt x="2349" y="4801"/>
                    <a:pt x="2277" y="2538"/>
                    <a:pt x="2087" y="300"/>
                  </a:cubicBezTo>
                  <a:cubicBezTo>
                    <a:pt x="2069" y="102"/>
                    <a:pt x="1906"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80;p48">
              <a:extLst>
                <a:ext uri="{FF2B5EF4-FFF2-40B4-BE49-F238E27FC236}">
                  <a16:creationId xmlns:a16="http://schemas.microsoft.com/office/drawing/2014/main" id="{439E0B17-8131-E64F-94D8-20F8AED9AC81}"/>
                </a:ext>
              </a:extLst>
            </p:cNvPr>
            <p:cNvSpPr/>
            <p:nvPr/>
          </p:nvSpPr>
          <p:spPr>
            <a:xfrm>
              <a:off x="10251575" y="3030075"/>
              <a:ext cx="241925" cy="216325"/>
            </a:xfrm>
            <a:custGeom>
              <a:avLst/>
              <a:gdLst/>
              <a:ahLst/>
              <a:cxnLst/>
              <a:rect l="l" t="t" r="r" b="b"/>
              <a:pathLst>
                <a:path w="9677" h="8653" extrusionOk="0">
                  <a:moveTo>
                    <a:pt x="278" y="1"/>
                  </a:moveTo>
                  <a:cubicBezTo>
                    <a:pt x="231" y="1"/>
                    <a:pt x="184" y="12"/>
                    <a:pt x="143" y="32"/>
                  </a:cubicBezTo>
                  <a:cubicBezTo>
                    <a:pt x="12" y="115"/>
                    <a:pt x="0" y="258"/>
                    <a:pt x="60" y="389"/>
                  </a:cubicBezTo>
                  <a:cubicBezTo>
                    <a:pt x="1548" y="3818"/>
                    <a:pt x="4394" y="6628"/>
                    <a:pt x="7823" y="8104"/>
                  </a:cubicBezTo>
                  <a:cubicBezTo>
                    <a:pt x="8287" y="8307"/>
                    <a:pt x="8763" y="8485"/>
                    <a:pt x="9251" y="8640"/>
                  </a:cubicBezTo>
                  <a:cubicBezTo>
                    <a:pt x="9279" y="8648"/>
                    <a:pt x="9305" y="8652"/>
                    <a:pt x="9330" y="8652"/>
                  </a:cubicBezTo>
                  <a:cubicBezTo>
                    <a:pt x="9592" y="8652"/>
                    <a:pt x="9676" y="8227"/>
                    <a:pt x="9382" y="8140"/>
                  </a:cubicBezTo>
                  <a:cubicBezTo>
                    <a:pt x="5822" y="7033"/>
                    <a:pt x="2774" y="4473"/>
                    <a:pt x="1012" y="1187"/>
                  </a:cubicBezTo>
                  <a:cubicBezTo>
                    <a:pt x="822" y="842"/>
                    <a:pt x="655" y="484"/>
                    <a:pt x="500" y="127"/>
                  </a:cubicBezTo>
                  <a:cubicBezTo>
                    <a:pt x="461" y="41"/>
                    <a:pt x="370"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81;p48">
              <a:extLst>
                <a:ext uri="{FF2B5EF4-FFF2-40B4-BE49-F238E27FC236}">
                  <a16:creationId xmlns:a16="http://schemas.microsoft.com/office/drawing/2014/main" id="{5CB6602E-2FCB-4F45-8C0B-40F7398DD83A}"/>
                </a:ext>
              </a:extLst>
            </p:cNvPr>
            <p:cNvSpPr/>
            <p:nvPr/>
          </p:nvSpPr>
          <p:spPr>
            <a:xfrm>
              <a:off x="10327300" y="3008525"/>
              <a:ext cx="165000" cy="138750"/>
            </a:xfrm>
            <a:custGeom>
              <a:avLst/>
              <a:gdLst/>
              <a:ahLst/>
              <a:cxnLst/>
              <a:rect l="l" t="t" r="r" b="b"/>
              <a:pathLst>
                <a:path w="6600" h="5550" extrusionOk="0">
                  <a:moveTo>
                    <a:pt x="345" y="1"/>
                  </a:moveTo>
                  <a:cubicBezTo>
                    <a:pt x="181" y="1"/>
                    <a:pt x="0" y="189"/>
                    <a:pt x="91" y="394"/>
                  </a:cubicBezTo>
                  <a:cubicBezTo>
                    <a:pt x="1269" y="2930"/>
                    <a:pt x="3567" y="4656"/>
                    <a:pt x="6175" y="5537"/>
                  </a:cubicBezTo>
                  <a:cubicBezTo>
                    <a:pt x="6203" y="5546"/>
                    <a:pt x="6230" y="5550"/>
                    <a:pt x="6255" y="5550"/>
                  </a:cubicBezTo>
                  <a:cubicBezTo>
                    <a:pt x="6516" y="5550"/>
                    <a:pt x="6600" y="5135"/>
                    <a:pt x="6318" y="5037"/>
                  </a:cubicBezTo>
                  <a:cubicBezTo>
                    <a:pt x="5044" y="4621"/>
                    <a:pt x="3853" y="3989"/>
                    <a:pt x="2829" y="3132"/>
                  </a:cubicBezTo>
                  <a:cubicBezTo>
                    <a:pt x="1853" y="2311"/>
                    <a:pt x="1067" y="1287"/>
                    <a:pt x="531" y="132"/>
                  </a:cubicBezTo>
                  <a:cubicBezTo>
                    <a:pt x="490" y="39"/>
                    <a:pt x="420" y="1"/>
                    <a:pt x="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82;p48">
              <a:extLst>
                <a:ext uri="{FF2B5EF4-FFF2-40B4-BE49-F238E27FC236}">
                  <a16:creationId xmlns:a16="http://schemas.microsoft.com/office/drawing/2014/main" id="{06F59F6D-C46E-CA40-820C-131CF184D081}"/>
                </a:ext>
              </a:extLst>
            </p:cNvPr>
            <p:cNvSpPr/>
            <p:nvPr/>
          </p:nvSpPr>
          <p:spPr>
            <a:xfrm>
              <a:off x="9838425" y="3100800"/>
              <a:ext cx="79800" cy="79800"/>
            </a:xfrm>
            <a:custGeom>
              <a:avLst/>
              <a:gdLst/>
              <a:ahLst/>
              <a:cxnLst/>
              <a:rect l="l" t="t" r="r" b="b"/>
              <a:pathLst>
                <a:path w="3192" h="3192" extrusionOk="0">
                  <a:moveTo>
                    <a:pt x="1596" y="1"/>
                  </a:moveTo>
                  <a:cubicBezTo>
                    <a:pt x="715" y="1"/>
                    <a:pt x="0" y="715"/>
                    <a:pt x="0" y="1596"/>
                  </a:cubicBezTo>
                  <a:cubicBezTo>
                    <a:pt x="0" y="2477"/>
                    <a:pt x="715" y="3192"/>
                    <a:pt x="1596" y="3192"/>
                  </a:cubicBezTo>
                  <a:cubicBezTo>
                    <a:pt x="2477" y="3192"/>
                    <a:pt x="3191" y="2477"/>
                    <a:pt x="3191" y="1596"/>
                  </a:cubicBezTo>
                  <a:cubicBezTo>
                    <a:pt x="3191" y="715"/>
                    <a:pt x="2477" y="1"/>
                    <a:pt x="1596" y="1"/>
                  </a:cubicBezTo>
                  <a:close/>
                </a:path>
              </a:pathLst>
            </a:custGeom>
            <a:solidFill>
              <a:srgbClr val="FFC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83;p48">
              <a:extLst>
                <a:ext uri="{FF2B5EF4-FFF2-40B4-BE49-F238E27FC236}">
                  <a16:creationId xmlns:a16="http://schemas.microsoft.com/office/drawing/2014/main" id="{BD78A14C-087A-8D4D-862D-AB2EB085A432}"/>
                </a:ext>
              </a:extLst>
            </p:cNvPr>
            <p:cNvSpPr/>
            <p:nvPr/>
          </p:nvSpPr>
          <p:spPr>
            <a:xfrm>
              <a:off x="9778600" y="3733725"/>
              <a:ext cx="255100" cy="51375"/>
            </a:xfrm>
            <a:custGeom>
              <a:avLst/>
              <a:gdLst/>
              <a:ahLst/>
              <a:cxnLst/>
              <a:rect l="l" t="t" r="r" b="b"/>
              <a:pathLst>
                <a:path w="10204" h="2055" extrusionOk="0">
                  <a:moveTo>
                    <a:pt x="9866" y="0"/>
                  </a:moveTo>
                  <a:cubicBezTo>
                    <a:pt x="9836" y="0"/>
                    <a:pt x="9805" y="7"/>
                    <a:pt x="9775" y="20"/>
                  </a:cubicBezTo>
                  <a:cubicBezTo>
                    <a:pt x="7428" y="961"/>
                    <a:pt x="4929" y="1443"/>
                    <a:pt x="2413" y="1443"/>
                  </a:cubicBezTo>
                  <a:cubicBezTo>
                    <a:pt x="1712" y="1443"/>
                    <a:pt x="1010" y="1405"/>
                    <a:pt x="310" y="1330"/>
                  </a:cubicBezTo>
                  <a:cubicBezTo>
                    <a:pt x="300" y="1329"/>
                    <a:pt x="289" y="1328"/>
                    <a:pt x="279" y="1328"/>
                  </a:cubicBezTo>
                  <a:cubicBezTo>
                    <a:pt x="126" y="1328"/>
                    <a:pt x="0" y="1493"/>
                    <a:pt x="0" y="1628"/>
                  </a:cubicBezTo>
                  <a:cubicBezTo>
                    <a:pt x="0" y="1818"/>
                    <a:pt x="143" y="1925"/>
                    <a:pt x="310" y="1937"/>
                  </a:cubicBezTo>
                  <a:cubicBezTo>
                    <a:pt x="1022" y="2015"/>
                    <a:pt x="1738" y="2054"/>
                    <a:pt x="2455" y="2054"/>
                  </a:cubicBezTo>
                  <a:cubicBezTo>
                    <a:pt x="5007" y="2054"/>
                    <a:pt x="7562" y="1561"/>
                    <a:pt x="9942" y="604"/>
                  </a:cubicBezTo>
                  <a:cubicBezTo>
                    <a:pt x="10097" y="544"/>
                    <a:pt x="10204" y="401"/>
                    <a:pt x="10156" y="235"/>
                  </a:cubicBezTo>
                  <a:cubicBezTo>
                    <a:pt x="10118" y="110"/>
                    <a:pt x="9994" y="0"/>
                    <a:pt x="9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84;p48">
              <a:extLst>
                <a:ext uri="{FF2B5EF4-FFF2-40B4-BE49-F238E27FC236}">
                  <a16:creationId xmlns:a16="http://schemas.microsoft.com/office/drawing/2014/main" id="{EADE3089-7497-4B44-A29B-721F61C9A2EF}"/>
                </a:ext>
              </a:extLst>
            </p:cNvPr>
            <p:cNvSpPr/>
            <p:nvPr/>
          </p:nvSpPr>
          <p:spPr>
            <a:xfrm>
              <a:off x="9231575" y="-491775"/>
              <a:ext cx="1054375" cy="788425"/>
            </a:xfrm>
            <a:custGeom>
              <a:avLst/>
              <a:gdLst/>
              <a:ahLst/>
              <a:cxnLst/>
              <a:rect l="l" t="t" r="r" b="b"/>
              <a:pathLst>
                <a:path w="42175" h="31537" extrusionOk="0">
                  <a:moveTo>
                    <a:pt x="22356" y="0"/>
                  </a:moveTo>
                  <a:cubicBezTo>
                    <a:pt x="21322" y="0"/>
                    <a:pt x="20306" y="248"/>
                    <a:pt x="19428" y="805"/>
                  </a:cubicBezTo>
                  <a:cubicBezTo>
                    <a:pt x="16904" y="2425"/>
                    <a:pt x="15476" y="4996"/>
                    <a:pt x="12785" y="6282"/>
                  </a:cubicBezTo>
                  <a:cubicBezTo>
                    <a:pt x="11884" y="6717"/>
                    <a:pt x="10880" y="6826"/>
                    <a:pt x="9848" y="6826"/>
                  </a:cubicBezTo>
                  <a:cubicBezTo>
                    <a:pt x="8796" y="6826"/>
                    <a:pt x="7714" y="6712"/>
                    <a:pt x="6683" y="6712"/>
                  </a:cubicBezTo>
                  <a:cubicBezTo>
                    <a:pt x="5371" y="6712"/>
                    <a:pt x="4140" y="6897"/>
                    <a:pt x="3153" y="7735"/>
                  </a:cubicBezTo>
                  <a:cubicBezTo>
                    <a:pt x="1224" y="9378"/>
                    <a:pt x="1581" y="12426"/>
                    <a:pt x="2355" y="14831"/>
                  </a:cubicBezTo>
                  <a:cubicBezTo>
                    <a:pt x="3141" y="17224"/>
                    <a:pt x="4165" y="19879"/>
                    <a:pt x="3105" y="22177"/>
                  </a:cubicBezTo>
                  <a:cubicBezTo>
                    <a:pt x="2569" y="23320"/>
                    <a:pt x="1569" y="24213"/>
                    <a:pt x="1117" y="25404"/>
                  </a:cubicBezTo>
                  <a:cubicBezTo>
                    <a:pt x="0" y="28412"/>
                    <a:pt x="3338" y="31537"/>
                    <a:pt x="6551" y="31537"/>
                  </a:cubicBezTo>
                  <a:cubicBezTo>
                    <a:pt x="6593" y="31537"/>
                    <a:pt x="6635" y="31536"/>
                    <a:pt x="6677" y="31535"/>
                  </a:cubicBezTo>
                  <a:cubicBezTo>
                    <a:pt x="9915" y="31452"/>
                    <a:pt x="12713" y="29309"/>
                    <a:pt x="15237" y="27273"/>
                  </a:cubicBezTo>
                  <a:cubicBezTo>
                    <a:pt x="17773" y="25225"/>
                    <a:pt x="20548" y="23082"/>
                    <a:pt x="23798" y="22975"/>
                  </a:cubicBezTo>
                  <a:cubicBezTo>
                    <a:pt x="23883" y="22972"/>
                    <a:pt x="23967" y="22971"/>
                    <a:pt x="24052" y="22971"/>
                  </a:cubicBezTo>
                  <a:cubicBezTo>
                    <a:pt x="26886" y="22971"/>
                    <a:pt x="29562" y="24480"/>
                    <a:pt x="32406" y="24642"/>
                  </a:cubicBezTo>
                  <a:cubicBezTo>
                    <a:pt x="32542" y="24649"/>
                    <a:pt x="32677" y="24652"/>
                    <a:pt x="32812" y="24652"/>
                  </a:cubicBezTo>
                  <a:cubicBezTo>
                    <a:pt x="37376" y="24652"/>
                    <a:pt x="41613" y="20601"/>
                    <a:pt x="41729" y="16021"/>
                  </a:cubicBezTo>
                  <a:lnTo>
                    <a:pt x="41729" y="16021"/>
                  </a:lnTo>
                  <a:lnTo>
                    <a:pt x="41561" y="16860"/>
                  </a:lnTo>
                  <a:lnTo>
                    <a:pt x="41561" y="16860"/>
                  </a:lnTo>
                  <a:cubicBezTo>
                    <a:pt x="42175" y="13537"/>
                    <a:pt x="39922" y="9910"/>
                    <a:pt x="36657" y="9009"/>
                  </a:cubicBezTo>
                  <a:cubicBezTo>
                    <a:pt x="35716" y="8747"/>
                    <a:pt x="34728" y="8687"/>
                    <a:pt x="33835" y="8330"/>
                  </a:cubicBezTo>
                  <a:cubicBezTo>
                    <a:pt x="32097" y="7628"/>
                    <a:pt x="31680" y="7056"/>
                    <a:pt x="30597" y="5544"/>
                  </a:cubicBezTo>
                  <a:cubicBezTo>
                    <a:pt x="29299" y="3722"/>
                    <a:pt x="27799" y="1960"/>
                    <a:pt x="25834" y="901"/>
                  </a:cubicBezTo>
                  <a:cubicBezTo>
                    <a:pt x="24774" y="332"/>
                    <a:pt x="23552" y="0"/>
                    <a:pt x="2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85;p48">
              <a:extLst>
                <a:ext uri="{FF2B5EF4-FFF2-40B4-BE49-F238E27FC236}">
                  <a16:creationId xmlns:a16="http://schemas.microsoft.com/office/drawing/2014/main" id="{D21154F7-6544-5A4F-A9C8-1F594829457C}"/>
                </a:ext>
              </a:extLst>
            </p:cNvPr>
            <p:cNvSpPr/>
            <p:nvPr/>
          </p:nvSpPr>
          <p:spPr>
            <a:xfrm>
              <a:off x="6616300" y="-359425"/>
              <a:ext cx="1160875" cy="1077575"/>
            </a:xfrm>
            <a:custGeom>
              <a:avLst/>
              <a:gdLst/>
              <a:ahLst/>
              <a:cxnLst/>
              <a:rect l="l" t="t" r="r" b="b"/>
              <a:pathLst>
                <a:path w="46435" h="43103" extrusionOk="0">
                  <a:moveTo>
                    <a:pt x="30237" y="0"/>
                  </a:moveTo>
                  <a:cubicBezTo>
                    <a:pt x="24377" y="0"/>
                    <a:pt x="18536" y="2168"/>
                    <a:pt x="13823" y="5703"/>
                  </a:cubicBezTo>
                  <a:cubicBezTo>
                    <a:pt x="11073" y="7775"/>
                    <a:pt x="8573" y="10418"/>
                    <a:pt x="7561" y="13716"/>
                  </a:cubicBezTo>
                  <a:cubicBezTo>
                    <a:pt x="6918" y="15811"/>
                    <a:pt x="6906" y="18074"/>
                    <a:pt x="6227" y="20157"/>
                  </a:cubicBezTo>
                  <a:cubicBezTo>
                    <a:pt x="5417" y="22610"/>
                    <a:pt x="3727" y="25956"/>
                    <a:pt x="2381" y="28158"/>
                  </a:cubicBezTo>
                  <a:cubicBezTo>
                    <a:pt x="1036" y="30373"/>
                    <a:pt x="0" y="33016"/>
                    <a:pt x="679" y="35516"/>
                  </a:cubicBezTo>
                  <a:cubicBezTo>
                    <a:pt x="1210" y="37439"/>
                    <a:pt x="3155" y="38995"/>
                    <a:pt x="5027" y="38995"/>
                  </a:cubicBezTo>
                  <a:cubicBezTo>
                    <a:pt x="5590" y="38995"/>
                    <a:pt x="6147" y="38854"/>
                    <a:pt x="6656" y="38540"/>
                  </a:cubicBezTo>
                  <a:cubicBezTo>
                    <a:pt x="7656" y="40945"/>
                    <a:pt x="10013" y="42731"/>
                    <a:pt x="12609" y="43053"/>
                  </a:cubicBezTo>
                  <a:cubicBezTo>
                    <a:pt x="12885" y="43086"/>
                    <a:pt x="13163" y="43102"/>
                    <a:pt x="13441" y="43102"/>
                  </a:cubicBezTo>
                  <a:cubicBezTo>
                    <a:pt x="15760" y="43102"/>
                    <a:pt x="18074" y="41972"/>
                    <a:pt x="19467" y="40100"/>
                  </a:cubicBezTo>
                  <a:cubicBezTo>
                    <a:pt x="20137" y="40770"/>
                    <a:pt x="20990" y="41063"/>
                    <a:pt x="21880" y="41063"/>
                  </a:cubicBezTo>
                  <a:cubicBezTo>
                    <a:pt x="23885" y="41063"/>
                    <a:pt x="26083" y="39579"/>
                    <a:pt x="26825" y="37576"/>
                  </a:cubicBezTo>
                  <a:cubicBezTo>
                    <a:pt x="27885" y="34671"/>
                    <a:pt x="26861" y="30182"/>
                    <a:pt x="25694" y="27325"/>
                  </a:cubicBezTo>
                  <a:cubicBezTo>
                    <a:pt x="24515" y="24467"/>
                    <a:pt x="23158" y="21479"/>
                    <a:pt x="23575" y="18431"/>
                  </a:cubicBezTo>
                  <a:lnTo>
                    <a:pt x="23575" y="18431"/>
                  </a:lnTo>
                  <a:cubicBezTo>
                    <a:pt x="24008" y="18908"/>
                    <a:pt x="24916" y="19416"/>
                    <a:pt x="25808" y="19416"/>
                  </a:cubicBezTo>
                  <a:cubicBezTo>
                    <a:pt x="26606" y="19416"/>
                    <a:pt x="27391" y="19009"/>
                    <a:pt x="27813" y="17812"/>
                  </a:cubicBezTo>
                  <a:cubicBezTo>
                    <a:pt x="28391" y="18390"/>
                    <a:pt x="29194" y="18713"/>
                    <a:pt x="29943" y="18713"/>
                  </a:cubicBezTo>
                  <a:cubicBezTo>
                    <a:pt x="30998" y="18713"/>
                    <a:pt x="31943" y="18069"/>
                    <a:pt x="31992" y="16585"/>
                  </a:cubicBezTo>
                  <a:cubicBezTo>
                    <a:pt x="32799" y="17598"/>
                    <a:pt x="33728" y="18127"/>
                    <a:pt x="34639" y="18127"/>
                  </a:cubicBezTo>
                  <a:cubicBezTo>
                    <a:pt x="35571" y="18127"/>
                    <a:pt x="36485" y="17574"/>
                    <a:pt x="37231" y="16419"/>
                  </a:cubicBezTo>
                  <a:cubicBezTo>
                    <a:pt x="38041" y="17306"/>
                    <a:pt x="38773" y="17613"/>
                    <a:pt x="39397" y="17613"/>
                  </a:cubicBezTo>
                  <a:cubicBezTo>
                    <a:pt x="40791" y="17613"/>
                    <a:pt x="41648" y="16085"/>
                    <a:pt x="41648" y="16085"/>
                  </a:cubicBezTo>
                  <a:cubicBezTo>
                    <a:pt x="42479" y="17682"/>
                    <a:pt x="43413" y="18279"/>
                    <a:pt x="44235" y="18279"/>
                  </a:cubicBezTo>
                  <a:cubicBezTo>
                    <a:pt x="45356" y="18279"/>
                    <a:pt x="46270" y="17168"/>
                    <a:pt x="46435" y="15966"/>
                  </a:cubicBezTo>
                  <a:lnTo>
                    <a:pt x="45470" y="6167"/>
                  </a:lnTo>
                  <a:cubicBezTo>
                    <a:pt x="42339" y="3072"/>
                    <a:pt x="38160" y="964"/>
                    <a:pt x="33790" y="274"/>
                  </a:cubicBezTo>
                  <a:cubicBezTo>
                    <a:pt x="32611" y="89"/>
                    <a:pt x="31424" y="0"/>
                    <a:pt x="30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86;p48">
              <a:extLst>
                <a:ext uri="{FF2B5EF4-FFF2-40B4-BE49-F238E27FC236}">
                  <a16:creationId xmlns:a16="http://schemas.microsoft.com/office/drawing/2014/main" id="{4F32679C-99B4-AE48-AAD8-F0828BA40FC6}"/>
                </a:ext>
              </a:extLst>
            </p:cNvPr>
            <p:cNvSpPr/>
            <p:nvPr/>
          </p:nvSpPr>
          <p:spPr>
            <a:xfrm>
              <a:off x="6577600" y="2038600"/>
              <a:ext cx="4093675" cy="598231"/>
            </a:xfrm>
            <a:custGeom>
              <a:avLst/>
              <a:gdLst/>
              <a:ahLst/>
              <a:cxnLst/>
              <a:rect l="l" t="t" r="r" b="b"/>
              <a:pathLst>
                <a:path w="163747" h="22901" extrusionOk="0">
                  <a:moveTo>
                    <a:pt x="132014" y="1"/>
                  </a:moveTo>
                  <a:cubicBezTo>
                    <a:pt x="98588" y="1"/>
                    <a:pt x="65159" y="9575"/>
                    <a:pt x="31733" y="9575"/>
                  </a:cubicBezTo>
                  <a:cubicBezTo>
                    <a:pt x="21155" y="9575"/>
                    <a:pt x="10578" y="8616"/>
                    <a:pt x="0" y="6092"/>
                  </a:cubicBezTo>
                  <a:lnTo>
                    <a:pt x="0" y="6092"/>
                  </a:lnTo>
                  <a:cubicBezTo>
                    <a:pt x="512" y="10497"/>
                    <a:pt x="1024" y="14914"/>
                    <a:pt x="1536" y="19331"/>
                  </a:cubicBezTo>
                  <a:cubicBezTo>
                    <a:pt x="12195" y="21925"/>
                    <a:pt x="22853" y="22900"/>
                    <a:pt x="33511" y="22900"/>
                  </a:cubicBezTo>
                  <a:cubicBezTo>
                    <a:pt x="65757" y="22900"/>
                    <a:pt x="98000" y="13976"/>
                    <a:pt x="130242" y="13976"/>
                  </a:cubicBezTo>
                  <a:cubicBezTo>
                    <a:pt x="140898" y="13976"/>
                    <a:pt x="151555" y="14951"/>
                    <a:pt x="162211" y="17545"/>
                  </a:cubicBezTo>
                  <a:cubicBezTo>
                    <a:pt x="162723" y="12854"/>
                    <a:pt x="163235" y="8175"/>
                    <a:pt x="163747" y="3484"/>
                  </a:cubicBezTo>
                  <a:cubicBezTo>
                    <a:pt x="153170" y="960"/>
                    <a:pt x="142592" y="1"/>
                    <a:pt x="132014" y="1"/>
                  </a:cubicBezTo>
                  <a:close/>
                </a:path>
              </a:pathLst>
            </a:custGeom>
            <a:solidFill>
              <a:srgbClr val="F84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87;p48">
              <a:extLst>
                <a:ext uri="{FF2B5EF4-FFF2-40B4-BE49-F238E27FC236}">
                  <a16:creationId xmlns:a16="http://schemas.microsoft.com/office/drawing/2014/main" id="{5AC7A912-8485-AE4F-83A2-44EC21A5B006}"/>
                </a:ext>
              </a:extLst>
            </p:cNvPr>
            <p:cNvSpPr/>
            <p:nvPr/>
          </p:nvSpPr>
          <p:spPr>
            <a:xfrm>
              <a:off x="6616000" y="2388000"/>
              <a:ext cx="4016900" cy="556375"/>
            </a:xfrm>
            <a:custGeom>
              <a:avLst/>
              <a:gdLst/>
              <a:ahLst/>
              <a:cxnLst/>
              <a:rect l="l" t="t" r="r" b="b"/>
              <a:pathLst>
                <a:path w="160676" h="22255" extrusionOk="0">
                  <a:moveTo>
                    <a:pt x="128706" y="0"/>
                  </a:moveTo>
                  <a:cubicBezTo>
                    <a:pt x="96464" y="0"/>
                    <a:pt x="64221" y="8924"/>
                    <a:pt x="31975" y="8924"/>
                  </a:cubicBezTo>
                  <a:cubicBezTo>
                    <a:pt x="21317" y="8924"/>
                    <a:pt x="10659" y="7949"/>
                    <a:pt x="0" y="5355"/>
                  </a:cubicBezTo>
                  <a:lnTo>
                    <a:pt x="0" y="5355"/>
                  </a:lnTo>
                  <a:lnTo>
                    <a:pt x="1548" y="18595"/>
                  </a:lnTo>
                  <a:cubicBezTo>
                    <a:pt x="12289" y="21263"/>
                    <a:pt x="23029" y="22254"/>
                    <a:pt x="33769" y="22254"/>
                  </a:cubicBezTo>
                  <a:cubicBezTo>
                    <a:pt x="64816" y="22254"/>
                    <a:pt x="95860" y="13971"/>
                    <a:pt x="126907" y="13971"/>
                  </a:cubicBezTo>
                  <a:cubicBezTo>
                    <a:pt x="137646" y="13971"/>
                    <a:pt x="148387" y="14962"/>
                    <a:pt x="159127" y="17631"/>
                  </a:cubicBezTo>
                  <a:cubicBezTo>
                    <a:pt x="159639" y="12940"/>
                    <a:pt x="160151" y="8260"/>
                    <a:pt x="160675" y="3569"/>
                  </a:cubicBezTo>
                  <a:cubicBezTo>
                    <a:pt x="150019" y="975"/>
                    <a:pt x="139362" y="0"/>
                    <a:pt x="128706" y="0"/>
                  </a:cubicBezTo>
                  <a:close/>
                </a:path>
              </a:pathLst>
            </a:custGeom>
            <a:solidFill>
              <a:srgbClr val="FF7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88;p48">
              <a:extLst>
                <a:ext uri="{FF2B5EF4-FFF2-40B4-BE49-F238E27FC236}">
                  <a16:creationId xmlns:a16="http://schemas.microsoft.com/office/drawing/2014/main" id="{AD48E315-B896-DE4C-8DC1-F1E8EE5A4121}"/>
                </a:ext>
              </a:extLst>
            </p:cNvPr>
            <p:cNvSpPr/>
            <p:nvPr/>
          </p:nvSpPr>
          <p:spPr>
            <a:xfrm>
              <a:off x="6654700" y="2721350"/>
              <a:ext cx="3939500" cy="556393"/>
            </a:xfrm>
            <a:custGeom>
              <a:avLst/>
              <a:gdLst/>
              <a:ahLst/>
              <a:cxnLst/>
              <a:rect l="l" t="t" r="r" b="b"/>
              <a:pathLst>
                <a:path w="157580" h="21618" extrusionOk="0">
                  <a:moveTo>
                    <a:pt x="125359" y="0"/>
                  </a:moveTo>
                  <a:cubicBezTo>
                    <a:pt x="94312" y="0"/>
                    <a:pt x="63268" y="8283"/>
                    <a:pt x="32221" y="8283"/>
                  </a:cubicBezTo>
                  <a:cubicBezTo>
                    <a:pt x="21481" y="8283"/>
                    <a:pt x="10741" y="7292"/>
                    <a:pt x="0" y="4624"/>
                  </a:cubicBezTo>
                  <a:lnTo>
                    <a:pt x="0" y="4624"/>
                  </a:lnTo>
                  <a:cubicBezTo>
                    <a:pt x="512" y="9041"/>
                    <a:pt x="1036" y="13458"/>
                    <a:pt x="1548" y="17864"/>
                  </a:cubicBezTo>
                  <a:cubicBezTo>
                    <a:pt x="12376" y="20610"/>
                    <a:pt x="23204" y="21618"/>
                    <a:pt x="34032" y="21618"/>
                  </a:cubicBezTo>
                  <a:cubicBezTo>
                    <a:pt x="63871" y="21618"/>
                    <a:pt x="93709" y="13967"/>
                    <a:pt x="123547" y="13967"/>
                  </a:cubicBezTo>
                  <a:cubicBezTo>
                    <a:pt x="134375" y="13967"/>
                    <a:pt x="145203" y="14974"/>
                    <a:pt x="156031" y="17721"/>
                  </a:cubicBezTo>
                  <a:cubicBezTo>
                    <a:pt x="156543" y="13030"/>
                    <a:pt x="157067" y="8351"/>
                    <a:pt x="157579" y="3660"/>
                  </a:cubicBezTo>
                  <a:cubicBezTo>
                    <a:pt x="146839" y="991"/>
                    <a:pt x="136098" y="0"/>
                    <a:pt x="125359" y="0"/>
                  </a:cubicBez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89;p48">
              <a:extLst>
                <a:ext uri="{FF2B5EF4-FFF2-40B4-BE49-F238E27FC236}">
                  <a16:creationId xmlns:a16="http://schemas.microsoft.com/office/drawing/2014/main" id="{EB82EB28-376D-F64C-B3AB-37168FAA9A1E}"/>
                </a:ext>
              </a:extLst>
            </p:cNvPr>
            <p:cNvSpPr/>
            <p:nvPr/>
          </p:nvSpPr>
          <p:spPr>
            <a:xfrm>
              <a:off x="6693375" y="3072250"/>
              <a:ext cx="3862125" cy="539149"/>
            </a:xfrm>
            <a:custGeom>
              <a:avLst/>
              <a:gdLst/>
              <a:ahLst/>
              <a:cxnLst/>
              <a:rect l="l" t="t" r="r" b="b"/>
              <a:pathLst>
                <a:path w="154485" h="20999" extrusionOk="0">
                  <a:moveTo>
                    <a:pt x="122000" y="1"/>
                  </a:moveTo>
                  <a:cubicBezTo>
                    <a:pt x="92162" y="1"/>
                    <a:pt x="62324" y="7652"/>
                    <a:pt x="32485" y="7652"/>
                  </a:cubicBezTo>
                  <a:cubicBezTo>
                    <a:pt x="21657" y="7652"/>
                    <a:pt x="10829" y="6644"/>
                    <a:pt x="1" y="3898"/>
                  </a:cubicBezTo>
                  <a:lnTo>
                    <a:pt x="1" y="3898"/>
                  </a:lnTo>
                  <a:lnTo>
                    <a:pt x="1549" y="17149"/>
                  </a:lnTo>
                  <a:cubicBezTo>
                    <a:pt x="12466" y="19975"/>
                    <a:pt x="23384" y="20998"/>
                    <a:pt x="34303" y="20998"/>
                  </a:cubicBezTo>
                  <a:cubicBezTo>
                    <a:pt x="62929" y="20998"/>
                    <a:pt x="91557" y="13967"/>
                    <a:pt x="120183" y="13967"/>
                  </a:cubicBezTo>
                  <a:cubicBezTo>
                    <a:pt x="131101" y="13967"/>
                    <a:pt x="142019" y="14990"/>
                    <a:pt x="152937" y="17816"/>
                  </a:cubicBezTo>
                  <a:cubicBezTo>
                    <a:pt x="153461" y="13125"/>
                    <a:pt x="153972" y="8446"/>
                    <a:pt x="154484" y="3755"/>
                  </a:cubicBezTo>
                  <a:cubicBezTo>
                    <a:pt x="143656" y="1008"/>
                    <a:pt x="132828" y="1"/>
                    <a:pt x="122000" y="1"/>
                  </a:cubicBezTo>
                  <a:close/>
                </a:path>
              </a:pathLst>
            </a:custGeom>
            <a:solidFill>
              <a:srgbClr val="00D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90;p48">
              <a:extLst>
                <a:ext uri="{FF2B5EF4-FFF2-40B4-BE49-F238E27FC236}">
                  <a16:creationId xmlns:a16="http://schemas.microsoft.com/office/drawing/2014/main" id="{9CEE28B9-2CA7-2E40-8F44-8522539F154F}"/>
                </a:ext>
              </a:extLst>
            </p:cNvPr>
            <p:cNvSpPr/>
            <p:nvPr/>
          </p:nvSpPr>
          <p:spPr>
            <a:xfrm>
              <a:off x="6732075" y="3405850"/>
              <a:ext cx="3784725" cy="539149"/>
            </a:xfrm>
            <a:custGeom>
              <a:avLst/>
              <a:gdLst/>
              <a:ahLst/>
              <a:cxnLst/>
              <a:rect l="l" t="t" r="r" b="b"/>
              <a:pathLst>
                <a:path w="151389" h="20376" extrusionOk="0">
                  <a:moveTo>
                    <a:pt x="118635" y="0"/>
                  </a:moveTo>
                  <a:cubicBezTo>
                    <a:pt x="90009" y="0"/>
                    <a:pt x="61381" y="7031"/>
                    <a:pt x="32755" y="7031"/>
                  </a:cubicBezTo>
                  <a:cubicBezTo>
                    <a:pt x="21836" y="7031"/>
                    <a:pt x="10918" y="6008"/>
                    <a:pt x="1" y="3182"/>
                  </a:cubicBezTo>
                  <a:lnTo>
                    <a:pt x="1" y="3182"/>
                  </a:lnTo>
                  <a:cubicBezTo>
                    <a:pt x="513" y="7588"/>
                    <a:pt x="1025" y="12005"/>
                    <a:pt x="1548" y="16422"/>
                  </a:cubicBezTo>
                  <a:cubicBezTo>
                    <a:pt x="12570" y="19337"/>
                    <a:pt x="23591" y="20376"/>
                    <a:pt x="34612" y="20376"/>
                  </a:cubicBezTo>
                  <a:cubicBezTo>
                    <a:pt x="62004" y="20376"/>
                    <a:pt x="89397" y="13957"/>
                    <a:pt x="116789" y="13957"/>
                  </a:cubicBezTo>
                  <a:cubicBezTo>
                    <a:pt x="127810" y="13957"/>
                    <a:pt x="138831" y="14996"/>
                    <a:pt x="149853" y="17910"/>
                  </a:cubicBezTo>
                  <a:cubicBezTo>
                    <a:pt x="150365" y="13219"/>
                    <a:pt x="150877" y="8540"/>
                    <a:pt x="151389" y="3849"/>
                  </a:cubicBezTo>
                  <a:cubicBezTo>
                    <a:pt x="140471" y="1023"/>
                    <a:pt x="129553" y="0"/>
                    <a:pt x="118635" y="0"/>
                  </a:cubicBezTo>
                  <a:close/>
                </a:path>
              </a:pathLst>
            </a:custGeom>
            <a:solidFill>
              <a:srgbClr val="34A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91;p48">
              <a:extLst>
                <a:ext uri="{FF2B5EF4-FFF2-40B4-BE49-F238E27FC236}">
                  <a16:creationId xmlns:a16="http://schemas.microsoft.com/office/drawing/2014/main" id="{67056085-0EC5-934D-AF6E-066DFEFF9A9A}"/>
                </a:ext>
              </a:extLst>
            </p:cNvPr>
            <p:cNvSpPr/>
            <p:nvPr/>
          </p:nvSpPr>
          <p:spPr>
            <a:xfrm>
              <a:off x="6770475" y="3749825"/>
              <a:ext cx="3707925" cy="529057"/>
            </a:xfrm>
            <a:custGeom>
              <a:avLst/>
              <a:gdLst/>
              <a:ahLst/>
              <a:cxnLst/>
              <a:rect l="l" t="t" r="r" b="b"/>
              <a:pathLst>
                <a:path w="148317" h="19776" extrusionOk="0">
                  <a:moveTo>
                    <a:pt x="115253" y="1"/>
                  </a:moveTo>
                  <a:cubicBezTo>
                    <a:pt x="87860" y="1"/>
                    <a:pt x="60467" y="6420"/>
                    <a:pt x="33071" y="6420"/>
                  </a:cubicBezTo>
                  <a:cubicBezTo>
                    <a:pt x="22048" y="6420"/>
                    <a:pt x="11024" y="5381"/>
                    <a:pt x="1" y="2466"/>
                  </a:cubicBezTo>
                  <a:lnTo>
                    <a:pt x="1" y="2466"/>
                  </a:lnTo>
                  <a:cubicBezTo>
                    <a:pt x="524" y="6883"/>
                    <a:pt x="1036" y="11289"/>
                    <a:pt x="1548" y="15706"/>
                  </a:cubicBezTo>
                  <a:cubicBezTo>
                    <a:pt x="12685" y="18719"/>
                    <a:pt x="23821" y="19775"/>
                    <a:pt x="34957" y="19775"/>
                  </a:cubicBezTo>
                  <a:cubicBezTo>
                    <a:pt x="61100" y="19775"/>
                    <a:pt x="87241" y="13953"/>
                    <a:pt x="113384" y="13953"/>
                  </a:cubicBezTo>
                  <a:cubicBezTo>
                    <a:pt x="124512" y="13953"/>
                    <a:pt x="135640" y="15008"/>
                    <a:pt x="146769" y="18016"/>
                  </a:cubicBezTo>
                  <a:cubicBezTo>
                    <a:pt x="147281" y="13325"/>
                    <a:pt x="147793" y="8645"/>
                    <a:pt x="148317" y="3954"/>
                  </a:cubicBezTo>
                  <a:cubicBezTo>
                    <a:pt x="137295" y="1040"/>
                    <a:pt x="126274" y="1"/>
                    <a:pt x="115253" y="1"/>
                  </a:cubicBezTo>
                  <a:close/>
                </a:path>
              </a:pathLst>
            </a:custGeom>
            <a:solidFill>
              <a:srgbClr val="A45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92;p48">
              <a:extLst>
                <a:ext uri="{FF2B5EF4-FFF2-40B4-BE49-F238E27FC236}">
                  <a16:creationId xmlns:a16="http://schemas.microsoft.com/office/drawing/2014/main" id="{F218DCBA-AF38-E044-A6C1-65794E6A1A2B}"/>
                </a:ext>
              </a:extLst>
            </p:cNvPr>
            <p:cNvSpPr/>
            <p:nvPr/>
          </p:nvSpPr>
          <p:spPr>
            <a:xfrm>
              <a:off x="6304950" y="2084900"/>
              <a:ext cx="451175" cy="347100"/>
            </a:xfrm>
            <a:custGeom>
              <a:avLst/>
              <a:gdLst/>
              <a:ahLst/>
              <a:cxnLst/>
              <a:rect l="l" t="t" r="r" b="b"/>
              <a:pathLst>
                <a:path w="18047" h="13884" extrusionOk="0">
                  <a:moveTo>
                    <a:pt x="12148" y="1"/>
                  </a:moveTo>
                  <a:cubicBezTo>
                    <a:pt x="11292" y="1"/>
                    <a:pt x="10107" y="1489"/>
                    <a:pt x="8382" y="2918"/>
                  </a:cubicBezTo>
                  <a:cubicBezTo>
                    <a:pt x="8162" y="2930"/>
                    <a:pt x="7874" y="2935"/>
                    <a:pt x="7537" y="2935"/>
                  </a:cubicBezTo>
                  <a:cubicBezTo>
                    <a:pt x="5452" y="2935"/>
                    <a:pt x="1486" y="2738"/>
                    <a:pt x="0" y="2656"/>
                  </a:cubicBezTo>
                  <a:lnTo>
                    <a:pt x="0" y="2656"/>
                  </a:lnTo>
                  <a:lnTo>
                    <a:pt x="1477" y="13860"/>
                  </a:lnTo>
                  <a:cubicBezTo>
                    <a:pt x="2108" y="13876"/>
                    <a:pt x="2718" y="13883"/>
                    <a:pt x="3303" y="13883"/>
                  </a:cubicBezTo>
                  <a:cubicBezTo>
                    <a:pt x="6102" y="13883"/>
                    <a:pt x="8313" y="13718"/>
                    <a:pt x="9466" y="13610"/>
                  </a:cubicBezTo>
                  <a:cubicBezTo>
                    <a:pt x="14713" y="12613"/>
                    <a:pt x="15694" y="10833"/>
                    <a:pt x="14014" y="10833"/>
                  </a:cubicBezTo>
                  <a:cubicBezTo>
                    <a:pt x="13807" y="10833"/>
                    <a:pt x="13560" y="10860"/>
                    <a:pt x="13276" y="10919"/>
                  </a:cubicBezTo>
                  <a:cubicBezTo>
                    <a:pt x="16261" y="9756"/>
                    <a:pt x="16460" y="8201"/>
                    <a:pt x="14791" y="8201"/>
                  </a:cubicBezTo>
                  <a:cubicBezTo>
                    <a:pt x="14529" y="8201"/>
                    <a:pt x="14221" y="8239"/>
                    <a:pt x="13871" y="8323"/>
                  </a:cubicBezTo>
                  <a:cubicBezTo>
                    <a:pt x="16661" y="7350"/>
                    <a:pt x="17963" y="5602"/>
                    <a:pt x="15024" y="5602"/>
                  </a:cubicBezTo>
                  <a:cubicBezTo>
                    <a:pt x="14924" y="5602"/>
                    <a:pt x="14820" y="5604"/>
                    <a:pt x="14710" y="5608"/>
                  </a:cubicBezTo>
                  <a:lnTo>
                    <a:pt x="14710" y="5608"/>
                  </a:lnTo>
                  <a:cubicBezTo>
                    <a:pt x="17367" y="5289"/>
                    <a:pt x="18046" y="3001"/>
                    <a:pt x="11898" y="3001"/>
                  </a:cubicBezTo>
                  <a:cubicBezTo>
                    <a:pt x="11853" y="3001"/>
                    <a:pt x="11809" y="3001"/>
                    <a:pt x="11764" y="3001"/>
                  </a:cubicBezTo>
                  <a:cubicBezTo>
                    <a:pt x="12192" y="1072"/>
                    <a:pt x="13157" y="37"/>
                    <a:pt x="12168" y="1"/>
                  </a:cubicBezTo>
                  <a:cubicBezTo>
                    <a:pt x="12162" y="1"/>
                    <a:pt x="12155" y="1"/>
                    <a:pt x="12148"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793;p48">
              <a:extLst>
                <a:ext uri="{FF2B5EF4-FFF2-40B4-BE49-F238E27FC236}">
                  <a16:creationId xmlns:a16="http://schemas.microsoft.com/office/drawing/2014/main" id="{096C5D2D-8A22-8B45-B7CB-FD4BAAE70099}"/>
                </a:ext>
              </a:extLst>
            </p:cNvPr>
            <p:cNvSpPr/>
            <p:nvPr/>
          </p:nvSpPr>
          <p:spPr>
            <a:xfrm>
              <a:off x="10498950" y="2098525"/>
              <a:ext cx="450350" cy="336650"/>
            </a:xfrm>
            <a:custGeom>
              <a:avLst/>
              <a:gdLst/>
              <a:ahLst/>
              <a:cxnLst/>
              <a:rect l="l" t="t" r="r" b="b"/>
              <a:pathLst>
                <a:path w="18014" h="13466" extrusionOk="0">
                  <a:moveTo>
                    <a:pt x="5786" y="0"/>
                  </a:moveTo>
                  <a:cubicBezTo>
                    <a:pt x="5762" y="0"/>
                    <a:pt x="5738" y="1"/>
                    <a:pt x="5714" y="4"/>
                  </a:cubicBezTo>
                  <a:cubicBezTo>
                    <a:pt x="4726" y="87"/>
                    <a:pt x="5750" y="1063"/>
                    <a:pt x="6286" y="2956"/>
                  </a:cubicBezTo>
                  <a:cubicBezTo>
                    <a:pt x="0" y="3291"/>
                    <a:pt x="798" y="5565"/>
                    <a:pt x="3474" y="5738"/>
                  </a:cubicBezTo>
                  <a:lnTo>
                    <a:pt x="3474" y="5738"/>
                  </a:lnTo>
                  <a:cubicBezTo>
                    <a:pt x="156" y="5802"/>
                    <a:pt x="1549" y="7561"/>
                    <a:pt x="4476" y="8397"/>
                  </a:cubicBezTo>
                  <a:cubicBezTo>
                    <a:pt x="4194" y="8346"/>
                    <a:pt x="3940" y="8322"/>
                    <a:pt x="3717" y="8322"/>
                  </a:cubicBezTo>
                  <a:cubicBezTo>
                    <a:pt x="1876" y="8322"/>
                    <a:pt x="2082" y="9938"/>
                    <a:pt x="5214" y="10957"/>
                  </a:cubicBezTo>
                  <a:cubicBezTo>
                    <a:pt x="4993" y="10924"/>
                    <a:pt x="4795" y="10908"/>
                    <a:pt x="4622" y="10908"/>
                  </a:cubicBezTo>
                  <a:cubicBezTo>
                    <a:pt x="2750" y="10908"/>
                    <a:pt x="3731" y="12714"/>
                    <a:pt x="9179" y="13422"/>
                  </a:cubicBezTo>
                  <a:cubicBezTo>
                    <a:pt x="9716" y="13445"/>
                    <a:pt x="10477" y="13466"/>
                    <a:pt x="11416" y="13466"/>
                  </a:cubicBezTo>
                  <a:cubicBezTo>
                    <a:pt x="12934" y="13466"/>
                    <a:pt x="14917" y="13411"/>
                    <a:pt x="17168" y="13219"/>
                  </a:cubicBezTo>
                  <a:lnTo>
                    <a:pt x="18013" y="1956"/>
                  </a:lnTo>
                  <a:lnTo>
                    <a:pt x="18013" y="1956"/>
                  </a:lnTo>
                  <a:cubicBezTo>
                    <a:pt x="16299" y="2147"/>
                    <a:pt x="11239" y="2682"/>
                    <a:pt x="9655" y="2694"/>
                  </a:cubicBezTo>
                  <a:cubicBezTo>
                    <a:pt x="7885" y="1387"/>
                    <a:pt x="6631" y="0"/>
                    <a:pt x="5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02647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F70E7-E1A6-485D-850D-D54DD37408C0}"/>
              </a:ext>
            </a:extLst>
          </p:cNvPr>
          <p:cNvSpPr>
            <a:spLocks noGrp="1"/>
          </p:cNvSpPr>
          <p:nvPr>
            <p:ph type="title"/>
          </p:nvPr>
        </p:nvSpPr>
        <p:spPr>
          <a:xfrm>
            <a:off x="712350" y="1141469"/>
            <a:ext cx="7719300" cy="482400"/>
          </a:xfrm>
        </p:spPr>
        <p:txBody>
          <a:bodyPr/>
          <a:lstStyle/>
          <a:p>
            <a:r>
              <a:rPr lang="en-IN" dirty="0">
                <a:latin typeface="Arial Rounded MT Bold" panose="020F0704030504030204" pitchFamily="34" charset="0"/>
              </a:rPr>
              <a:t>Right to marry and have a family…</a:t>
            </a:r>
          </a:p>
        </p:txBody>
      </p:sp>
      <p:sp>
        <p:nvSpPr>
          <p:cNvPr id="66" name="TextBox 65">
            <a:extLst>
              <a:ext uri="{FF2B5EF4-FFF2-40B4-BE49-F238E27FC236}">
                <a16:creationId xmlns:a16="http://schemas.microsoft.com/office/drawing/2014/main" id="{E6648BE4-6158-406F-A232-E09B1D556783}"/>
              </a:ext>
            </a:extLst>
          </p:cNvPr>
          <p:cNvSpPr txBox="1"/>
          <p:nvPr/>
        </p:nvSpPr>
        <p:spPr>
          <a:xfrm>
            <a:off x="4244368" y="2198691"/>
            <a:ext cx="4572000" cy="1323439"/>
          </a:xfrm>
          <a:prstGeom prst="rect">
            <a:avLst/>
          </a:prstGeom>
          <a:noFill/>
        </p:spPr>
        <p:txBody>
          <a:bodyPr wrap="square">
            <a:spAutoFit/>
          </a:bodyPr>
          <a:lstStyle/>
          <a:p>
            <a:r>
              <a:rPr lang="en-US" sz="1600" dirty="0">
                <a:solidFill>
                  <a:schemeClr val="tx1"/>
                </a:solidFill>
              </a:rPr>
              <a:t>Men and women of full age, without any limitation due to gender, race, nationality or</a:t>
            </a:r>
          </a:p>
          <a:p>
            <a:r>
              <a:rPr lang="en-US" sz="1600" dirty="0">
                <a:solidFill>
                  <a:schemeClr val="tx1"/>
                </a:solidFill>
              </a:rPr>
              <a:t>religion, have the right to marry and to </a:t>
            </a:r>
            <a:r>
              <a:rPr lang="en-US" sz="1600">
                <a:solidFill>
                  <a:schemeClr val="tx1"/>
                </a:solidFill>
              </a:rPr>
              <a:t>finnd</a:t>
            </a:r>
            <a:r>
              <a:rPr lang="en-US" sz="1600" dirty="0">
                <a:solidFill>
                  <a:schemeClr val="tx1"/>
                </a:solidFill>
              </a:rPr>
              <a:t> a family. They are entitled to equal rights as to</a:t>
            </a:r>
          </a:p>
          <a:p>
            <a:r>
              <a:rPr lang="en-US" sz="1600" dirty="0">
                <a:solidFill>
                  <a:schemeClr val="tx1"/>
                </a:solidFill>
              </a:rPr>
              <a:t>marriage, during marriage and at its dissolution</a:t>
            </a:r>
            <a:r>
              <a:rPr lang="en-US" dirty="0"/>
              <a:t>.</a:t>
            </a:r>
            <a:endParaRPr lang="en-IN" dirty="0"/>
          </a:p>
        </p:txBody>
      </p:sp>
      <p:pic>
        <p:nvPicPr>
          <p:cNvPr id="8194" name="Picture 2" descr="Every Married Woman In India Should Know Her Legal Rights. Here's A List">
            <a:extLst>
              <a:ext uri="{FF2B5EF4-FFF2-40B4-BE49-F238E27FC236}">
                <a16:creationId xmlns:a16="http://schemas.microsoft.com/office/drawing/2014/main" id="{C17750EE-B3A3-4646-8713-63CFEE114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18" y="1698960"/>
            <a:ext cx="3526612" cy="302898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396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1052192" y="1957378"/>
            <a:ext cx="7719300" cy="1963500"/>
          </a:xfrm>
        </p:spPr>
        <p:txBody>
          <a:bodyPr/>
          <a:lstStyle/>
          <a:p>
            <a:r>
              <a:rPr lang="en-IN" sz="6600" dirty="0">
                <a:solidFill>
                  <a:schemeClr val="tx1"/>
                </a:solidFill>
                <a:latin typeface="Arial Rounded MT Bold" panose="020F0704030504030204" pitchFamily="34" charset="0"/>
              </a:rPr>
              <a:t>Right to Democracy…</a:t>
            </a:r>
            <a:br>
              <a:rPr lang="en-IN" sz="6600" dirty="0">
                <a:solidFill>
                  <a:schemeClr val="tx1"/>
                </a:solidFill>
                <a:latin typeface="Arial Rounded MT Bold" panose="020F0704030504030204" pitchFamily="34" charset="0"/>
              </a:rPr>
            </a:br>
            <a:endParaRPr lang="en-US" sz="6600" dirty="0"/>
          </a:p>
        </p:txBody>
      </p:sp>
      <p:grpSp>
        <p:nvGrpSpPr>
          <p:cNvPr id="4" name="Google Shape;759;p33">
            <a:extLst>
              <a:ext uri="{FF2B5EF4-FFF2-40B4-BE49-F238E27FC236}">
                <a16:creationId xmlns:a16="http://schemas.microsoft.com/office/drawing/2014/main" id="{117B7B4C-CF09-E944-8AB1-7BDD9F5596DE}"/>
              </a:ext>
            </a:extLst>
          </p:cNvPr>
          <p:cNvGrpSpPr/>
          <p:nvPr/>
        </p:nvGrpSpPr>
        <p:grpSpPr>
          <a:xfrm>
            <a:off x="4572001" y="531628"/>
            <a:ext cx="4572000" cy="4174433"/>
            <a:chOff x="3503700" y="433571"/>
            <a:chExt cx="5127051" cy="4465175"/>
          </a:xfrm>
        </p:grpSpPr>
        <p:sp>
          <p:nvSpPr>
            <p:cNvPr id="5" name="Google Shape;760;p33">
              <a:extLst>
                <a:ext uri="{FF2B5EF4-FFF2-40B4-BE49-F238E27FC236}">
                  <a16:creationId xmlns:a16="http://schemas.microsoft.com/office/drawing/2014/main" id="{3B090FFB-11C4-484F-8F95-BC6550C64F4B}"/>
                </a:ext>
              </a:extLst>
            </p:cNvPr>
            <p:cNvSpPr/>
            <p:nvPr/>
          </p:nvSpPr>
          <p:spPr>
            <a:xfrm>
              <a:off x="3553771" y="4688150"/>
              <a:ext cx="4836784" cy="21059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61;p33">
              <a:extLst>
                <a:ext uri="{FF2B5EF4-FFF2-40B4-BE49-F238E27FC236}">
                  <a16:creationId xmlns:a16="http://schemas.microsoft.com/office/drawing/2014/main" id="{1238D419-3441-B446-BC70-F32DAE83EBAA}"/>
                </a:ext>
              </a:extLst>
            </p:cNvPr>
            <p:cNvGrpSpPr/>
            <p:nvPr/>
          </p:nvGrpSpPr>
          <p:grpSpPr>
            <a:xfrm flipH="1">
              <a:off x="3503700" y="433571"/>
              <a:ext cx="5127051" cy="4387550"/>
              <a:chOff x="1528150" y="911500"/>
              <a:chExt cx="4568750" cy="3909775"/>
            </a:xfrm>
          </p:grpSpPr>
          <p:sp>
            <p:nvSpPr>
              <p:cNvPr id="7" name="Google Shape;762;p33">
                <a:extLst>
                  <a:ext uri="{FF2B5EF4-FFF2-40B4-BE49-F238E27FC236}">
                    <a16:creationId xmlns:a16="http://schemas.microsoft.com/office/drawing/2014/main" id="{83B3EBC4-B6D5-2448-93AA-1E2663FC3B82}"/>
                  </a:ext>
                </a:extLst>
              </p:cNvPr>
              <p:cNvSpPr/>
              <p:nvPr/>
            </p:nvSpPr>
            <p:spPr>
              <a:xfrm>
                <a:off x="2561925" y="1731575"/>
                <a:ext cx="534300" cy="890450"/>
              </a:xfrm>
              <a:custGeom>
                <a:avLst/>
                <a:gdLst/>
                <a:ahLst/>
                <a:cxnLst/>
                <a:rect l="l" t="t" r="r" b="b"/>
                <a:pathLst>
                  <a:path w="21372" h="35618" extrusionOk="0">
                    <a:moveTo>
                      <a:pt x="12035" y="1"/>
                    </a:moveTo>
                    <a:cubicBezTo>
                      <a:pt x="11104" y="1"/>
                      <a:pt x="10038" y="152"/>
                      <a:pt x="8870" y="573"/>
                    </a:cubicBezTo>
                    <a:cubicBezTo>
                      <a:pt x="4667" y="2073"/>
                      <a:pt x="3715" y="7740"/>
                      <a:pt x="4751" y="12336"/>
                    </a:cubicBezTo>
                    <a:cubicBezTo>
                      <a:pt x="5787" y="16944"/>
                      <a:pt x="0" y="32636"/>
                      <a:pt x="0" y="32636"/>
                    </a:cubicBezTo>
                    <a:cubicBezTo>
                      <a:pt x="0" y="32636"/>
                      <a:pt x="2119" y="35617"/>
                      <a:pt x="9003" y="35617"/>
                    </a:cubicBezTo>
                    <a:cubicBezTo>
                      <a:pt x="10328" y="35617"/>
                      <a:pt x="11829" y="35507"/>
                      <a:pt x="13526" y="35244"/>
                    </a:cubicBezTo>
                    <a:cubicBezTo>
                      <a:pt x="13526" y="35244"/>
                      <a:pt x="21372" y="20992"/>
                      <a:pt x="20788" y="10753"/>
                    </a:cubicBezTo>
                    <a:cubicBezTo>
                      <a:pt x="20257" y="1436"/>
                      <a:pt x="16683" y="1021"/>
                      <a:pt x="16050" y="1021"/>
                    </a:cubicBezTo>
                    <a:cubicBezTo>
                      <a:pt x="15988" y="1021"/>
                      <a:pt x="15954" y="1025"/>
                      <a:pt x="15954" y="1025"/>
                    </a:cubicBezTo>
                    <a:cubicBezTo>
                      <a:pt x="15954" y="1025"/>
                      <a:pt x="14452" y="1"/>
                      <a:pt x="120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p33">
                <a:extLst>
                  <a:ext uri="{FF2B5EF4-FFF2-40B4-BE49-F238E27FC236}">
                    <a16:creationId xmlns:a16="http://schemas.microsoft.com/office/drawing/2014/main" id="{FA484311-06A2-FD4F-9D1A-7A623B0C951C}"/>
                  </a:ext>
                </a:extLst>
              </p:cNvPr>
              <p:cNvSpPr/>
              <p:nvPr/>
            </p:nvSpPr>
            <p:spPr>
              <a:xfrm>
                <a:off x="3043825" y="2192525"/>
                <a:ext cx="510200" cy="601425"/>
              </a:xfrm>
              <a:custGeom>
                <a:avLst/>
                <a:gdLst/>
                <a:ahLst/>
                <a:cxnLst/>
                <a:rect l="l" t="t" r="r" b="b"/>
                <a:pathLst>
                  <a:path w="20408" h="24057" extrusionOk="0">
                    <a:moveTo>
                      <a:pt x="1601" y="1"/>
                    </a:moveTo>
                    <a:cubicBezTo>
                      <a:pt x="1096" y="1"/>
                      <a:pt x="564" y="88"/>
                      <a:pt x="0" y="268"/>
                    </a:cubicBezTo>
                    <a:lnTo>
                      <a:pt x="1548" y="6150"/>
                    </a:lnTo>
                    <a:cubicBezTo>
                      <a:pt x="1548" y="6150"/>
                      <a:pt x="7335" y="16651"/>
                      <a:pt x="9347" y="18723"/>
                    </a:cubicBezTo>
                    <a:cubicBezTo>
                      <a:pt x="11359" y="20794"/>
                      <a:pt x="19681" y="24057"/>
                      <a:pt x="19681" y="24057"/>
                    </a:cubicBezTo>
                    <a:lnTo>
                      <a:pt x="20408" y="20782"/>
                    </a:lnTo>
                    <a:lnTo>
                      <a:pt x="11668" y="15163"/>
                    </a:lnTo>
                    <a:cubicBezTo>
                      <a:pt x="11668" y="15163"/>
                      <a:pt x="10906" y="14555"/>
                      <a:pt x="8632" y="8424"/>
                    </a:cubicBezTo>
                    <a:cubicBezTo>
                      <a:pt x="6693" y="3166"/>
                      <a:pt x="4639"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4;p33">
                <a:extLst>
                  <a:ext uri="{FF2B5EF4-FFF2-40B4-BE49-F238E27FC236}">
                    <a16:creationId xmlns:a16="http://schemas.microsoft.com/office/drawing/2014/main" id="{50947154-DC3A-C94C-ABFE-02CA4C9B7BB9}"/>
                  </a:ext>
                </a:extLst>
              </p:cNvPr>
              <p:cNvSpPr/>
              <p:nvPr/>
            </p:nvSpPr>
            <p:spPr>
              <a:xfrm>
                <a:off x="2357125" y="3188925"/>
                <a:ext cx="541750" cy="1504375"/>
              </a:xfrm>
              <a:custGeom>
                <a:avLst/>
                <a:gdLst/>
                <a:ahLst/>
                <a:cxnLst/>
                <a:rect l="l" t="t" r="r" b="b"/>
                <a:pathLst>
                  <a:path w="21670" h="60175" extrusionOk="0">
                    <a:moveTo>
                      <a:pt x="8192" y="0"/>
                    </a:moveTo>
                    <a:cubicBezTo>
                      <a:pt x="8192" y="0"/>
                      <a:pt x="6478" y="8680"/>
                      <a:pt x="6763" y="21765"/>
                    </a:cubicBezTo>
                    <a:cubicBezTo>
                      <a:pt x="6763" y="21765"/>
                      <a:pt x="1" y="31730"/>
                      <a:pt x="5585" y="60174"/>
                    </a:cubicBezTo>
                    <a:lnTo>
                      <a:pt x="8502" y="60174"/>
                    </a:lnTo>
                    <a:cubicBezTo>
                      <a:pt x="8502" y="60174"/>
                      <a:pt x="10895" y="35969"/>
                      <a:pt x="12728" y="29420"/>
                    </a:cubicBezTo>
                    <a:cubicBezTo>
                      <a:pt x="14550" y="22860"/>
                      <a:pt x="21313" y="20848"/>
                      <a:pt x="21670" y="905"/>
                    </a:cubicBezTo>
                    <a:lnTo>
                      <a:pt x="8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5;p33">
                <a:extLst>
                  <a:ext uri="{FF2B5EF4-FFF2-40B4-BE49-F238E27FC236}">
                    <a16:creationId xmlns:a16="http://schemas.microsoft.com/office/drawing/2014/main" id="{D73A4494-1403-FF49-BDD7-525CB4FF4238}"/>
                  </a:ext>
                </a:extLst>
              </p:cNvPr>
              <p:cNvSpPr/>
              <p:nvPr/>
            </p:nvSpPr>
            <p:spPr>
              <a:xfrm>
                <a:off x="1732350" y="3132050"/>
                <a:ext cx="495325" cy="695350"/>
              </a:xfrm>
              <a:custGeom>
                <a:avLst/>
                <a:gdLst/>
                <a:ahLst/>
                <a:cxnLst/>
                <a:rect l="l" t="t" r="r" b="b"/>
                <a:pathLst>
                  <a:path w="19813" h="27814" extrusionOk="0">
                    <a:moveTo>
                      <a:pt x="1977" y="1"/>
                    </a:moveTo>
                    <a:cubicBezTo>
                      <a:pt x="1707" y="1"/>
                      <a:pt x="1353" y="68"/>
                      <a:pt x="953" y="311"/>
                    </a:cubicBezTo>
                    <a:cubicBezTo>
                      <a:pt x="0" y="894"/>
                      <a:pt x="0" y="1585"/>
                      <a:pt x="0" y="1585"/>
                    </a:cubicBezTo>
                    <a:cubicBezTo>
                      <a:pt x="0" y="1585"/>
                      <a:pt x="5620" y="13836"/>
                      <a:pt x="9204" y="22813"/>
                    </a:cubicBezTo>
                    <a:cubicBezTo>
                      <a:pt x="10418" y="25826"/>
                      <a:pt x="13335" y="27814"/>
                      <a:pt x="16586" y="27814"/>
                    </a:cubicBezTo>
                    <a:lnTo>
                      <a:pt x="19812" y="27814"/>
                    </a:lnTo>
                    <a:cubicBezTo>
                      <a:pt x="18110" y="22218"/>
                      <a:pt x="13740" y="12824"/>
                      <a:pt x="2525" y="108"/>
                    </a:cubicBezTo>
                    <a:cubicBezTo>
                      <a:pt x="2525" y="108"/>
                      <a:pt x="2317" y="1"/>
                      <a:pt x="1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6;p33">
                <a:extLst>
                  <a:ext uri="{FF2B5EF4-FFF2-40B4-BE49-F238E27FC236}">
                    <a16:creationId xmlns:a16="http://schemas.microsoft.com/office/drawing/2014/main" id="{DE812F04-B3F1-974A-8E97-CC9B112CA76B}"/>
                  </a:ext>
                </a:extLst>
              </p:cNvPr>
              <p:cNvSpPr/>
              <p:nvPr/>
            </p:nvSpPr>
            <p:spPr>
              <a:xfrm>
                <a:off x="1825800" y="2818925"/>
                <a:ext cx="1116250" cy="1385675"/>
              </a:xfrm>
              <a:custGeom>
                <a:avLst/>
                <a:gdLst/>
                <a:ahLst/>
                <a:cxnLst/>
                <a:rect l="l" t="t" r="r" b="b"/>
                <a:pathLst>
                  <a:path w="44650" h="55427" extrusionOk="0">
                    <a:moveTo>
                      <a:pt x="31541" y="1"/>
                    </a:moveTo>
                    <a:cubicBezTo>
                      <a:pt x="31541" y="1"/>
                      <a:pt x="18599" y="2632"/>
                      <a:pt x="11336" y="22551"/>
                    </a:cubicBezTo>
                    <a:cubicBezTo>
                      <a:pt x="11336" y="22551"/>
                      <a:pt x="10383" y="20968"/>
                      <a:pt x="9014" y="20063"/>
                    </a:cubicBezTo>
                    <a:cubicBezTo>
                      <a:pt x="8716" y="19872"/>
                      <a:pt x="8419" y="19705"/>
                      <a:pt x="8085" y="19598"/>
                    </a:cubicBezTo>
                    <a:cubicBezTo>
                      <a:pt x="7805" y="19503"/>
                      <a:pt x="7514" y="19449"/>
                      <a:pt x="7216" y="19449"/>
                    </a:cubicBezTo>
                    <a:cubicBezTo>
                      <a:pt x="6918" y="19449"/>
                      <a:pt x="6615" y="19503"/>
                      <a:pt x="6311" y="19622"/>
                    </a:cubicBezTo>
                    <a:cubicBezTo>
                      <a:pt x="3728" y="20670"/>
                      <a:pt x="7264" y="22920"/>
                      <a:pt x="4799" y="24980"/>
                    </a:cubicBezTo>
                    <a:cubicBezTo>
                      <a:pt x="2323" y="27040"/>
                      <a:pt x="1" y="30873"/>
                      <a:pt x="4799" y="34302"/>
                    </a:cubicBezTo>
                    <a:cubicBezTo>
                      <a:pt x="9597" y="37731"/>
                      <a:pt x="7561" y="42280"/>
                      <a:pt x="9050" y="45828"/>
                    </a:cubicBezTo>
                    <a:cubicBezTo>
                      <a:pt x="11145" y="50815"/>
                      <a:pt x="16503" y="51596"/>
                      <a:pt x="20959" y="51596"/>
                    </a:cubicBezTo>
                    <a:cubicBezTo>
                      <a:pt x="22630" y="51596"/>
                      <a:pt x="24175" y="51486"/>
                      <a:pt x="25373" y="51447"/>
                    </a:cubicBezTo>
                    <a:cubicBezTo>
                      <a:pt x="25440" y="51445"/>
                      <a:pt x="25507" y="51444"/>
                      <a:pt x="25572" y="51444"/>
                    </a:cubicBezTo>
                    <a:cubicBezTo>
                      <a:pt x="29718" y="51444"/>
                      <a:pt x="29963" y="55426"/>
                      <a:pt x="33635" y="55426"/>
                    </a:cubicBezTo>
                    <a:cubicBezTo>
                      <a:pt x="33682" y="55426"/>
                      <a:pt x="33730" y="55425"/>
                      <a:pt x="33779" y="55424"/>
                    </a:cubicBezTo>
                    <a:cubicBezTo>
                      <a:pt x="36529" y="55353"/>
                      <a:pt x="36482" y="51174"/>
                      <a:pt x="36482" y="51174"/>
                    </a:cubicBezTo>
                    <a:cubicBezTo>
                      <a:pt x="36482" y="51174"/>
                      <a:pt x="44649" y="35398"/>
                      <a:pt x="44352" y="4418"/>
                    </a:cubicBezTo>
                    <a:lnTo>
                      <a:pt x="31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7;p33">
                <a:extLst>
                  <a:ext uri="{FF2B5EF4-FFF2-40B4-BE49-F238E27FC236}">
                    <a16:creationId xmlns:a16="http://schemas.microsoft.com/office/drawing/2014/main" id="{CD993157-2771-AD4C-9129-DE5BF905A0E9}"/>
                  </a:ext>
                </a:extLst>
              </p:cNvPr>
              <p:cNvSpPr/>
              <p:nvPr/>
            </p:nvSpPr>
            <p:spPr>
              <a:xfrm>
                <a:off x="2535425" y="2154100"/>
                <a:ext cx="695050" cy="775475"/>
              </a:xfrm>
              <a:custGeom>
                <a:avLst/>
                <a:gdLst/>
                <a:ahLst/>
                <a:cxnLst/>
                <a:rect l="l" t="t" r="r" b="b"/>
                <a:pathLst>
                  <a:path w="27802" h="31019" extrusionOk="0">
                    <a:moveTo>
                      <a:pt x="6387" y="1"/>
                    </a:moveTo>
                    <a:cubicBezTo>
                      <a:pt x="5801" y="1"/>
                      <a:pt x="5184" y="161"/>
                      <a:pt x="4477" y="567"/>
                    </a:cubicBezTo>
                    <a:cubicBezTo>
                      <a:pt x="0" y="3150"/>
                      <a:pt x="2096" y="12020"/>
                      <a:pt x="3227" y="16628"/>
                    </a:cubicBezTo>
                    <a:cubicBezTo>
                      <a:pt x="3644" y="18355"/>
                      <a:pt x="4180" y="22867"/>
                      <a:pt x="3168" y="26594"/>
                    </a:cubicBezTo>
                    <a:cubicBezTo>
                      <a:pt x="3168" y="26594"/>
                      <a:pt x="8852" y="31019"/>
                      <a:pt x="15481" y="31019"/>
                    </a:cubicBezTo>
                    <a:cubicBezTo>
                      <a:pt x="15642" y="31019"/>
                      <a:pt x="15804" y="31016"/>
                      <a:pt x="15967" y="31011"/>
                    </a:cubicBezTo>
                    <a:lnTo>
                      <a:pt x="19693" y="22903"/>
                    </a:lnTo>
                    <a:cubicBezTo>
                      <a:pt x="19693" y="22903"/>
                      <a:pt x="27802" y="13211"/>
                      <a:pt x="20336" y="1805"/>
                    </a:cubicBezTo>
                    <a:lnTo>
                      <a:pt x="20336" y="1805"/>
                    </a:lnTo>
                    <a:cubicBezTo>
                      <a:pt x="20336" y="1805"/>
                      <a:pt x="18630" y="2383"/>
                      <a:pt x="15963" y="2383"/>
                    </a:cubicBezTo>
                    <a:cubicBezTo>
                      <a:pt x="15100" y="2383"/>
                      <a:pt x="14136" y="2322"/>
                      <a:pt x="13097" y="2162"/>
                    </a:cubicBezTo>
                    <a:cubicBezTo>
                      <a:pt x="9852" y="1671"/>
                      <a:pt x="8280" y="1"/>
                      <a:pt x="6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p33">
                <a:extLst>
                  <a:ext uri="{FF2B5EF4-FFF2-40B4-BE49-F238E27FC236}">
                    <a16:creationId xmlns:a16="http://schemas.microsoft.com/office/drawing/2014/main" id="{0CC36549-FD56-4141-BDDD-A61BF7BA56A8}"/>
                  </a:ext>
                </a:extLst>
              </p:cNvPr>
              <p:cNvSpPr/>
              <p:nvPr/>
            </p:nvSpPr>
            <p:spPr>
              <a:xfrm>
                <a:off x="2827725" y="1996825"/>
                <a:ext cx="189475" cy="263025"/>
              </a:xfrm>
              <a:custGeom>
                <a:avLst/>
                <a:gdLst/>
                <a:ahLst/>
                <a:cxnLst/>
                <a:rect l="l" t="t" r="r" b="b"/>
                <a:pathLst>
                  <a:path w="7579" h="10521" extrusionOk="0">
                    <a:moveTo>
                      <a:pt x="5307" y="0"/>
                    </a:moveTo>
                    <a:cubicBezTo>
                      <a:pt x="3520" y="0"/>
                      <a:pt x="1060" y="654"/>
                      <a:pt x="1060" y="654"/>
                    </a:cubicBezTo>
                    <a:cubicBezTo>
                      <a:pt x="1060" y="654"/>
                      <a:pt x="1548" y="4845"/>
                      <a:pt x="0" y="8667"/>
                    </a:cubicBezTo>
                    <a:cubicBezTo>
                      <a:pt x="0" y="8667"/>
                      <a:pt x="1254" y="10521"/>
                      <a:pt x="2778" y="10521"/>
                    </a:cubicBezTo>
                    <a:cubicBezTo>
                      <a:pt x="3279" y="10521"/>
                      <a:pt x="3809" y="10320"/>
                      <a:pt x="4334" y="9787"/>
                    </a:cubicBezTo>
                    <a:cubicBezTo>
                      <a:pt x="4334" y="9787"/>
                      <a:pt x="4525" y="5941"/>
                      <a:pt x="6906" y="1595"/>
                    </a:cubicBezTo>
                    <a:cubicBezTo>
                      <a:pt x="7578" y="356"/>
                      <a:pt x="6626" y="0"/>
                      <a:pt x="5307"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9;p33">
                <a:extLst>
                  <a:ext uri="{FF2B5EF4-FFF2-40B4-BE49-F238E27FC236}">
                    <a16:creationId xmlns:a16="http://schemas.microsoft.com/office/drawing/2014/main" id="{BFEDC907-CDB2-4147-88A0-7D469D48B492}"/>
                  </a:ext>
                </a:extLst>
              </p:cNvPr>
              <p:cNvSpPr/>
              <p:nvPr/>
            </p:nvSpPr>
            <p:spPr>
              <a:xfrm>
                <a:off x="2725375" y="2007375"/>
                <a:ext cx="71125" cy="78575"/>
              </a:xfrm>
              <a:custGeom>
                <a:avLst/>
                <a:gdLst/>
                <a:ahLst/>
                <a:cxnLst/>
                <a:rect l="l" t="t" r="r" b="b"/>
                <a:pathLst>
                  <a:path w="2845" h="3143" extrusionOk="0">
                    <a:moveTo>
                      <a:pt x="674" y="0"/>
                    </a:moveTo>
                    <a:cubicBezTo>
                      <a:pt x="303" y="0"/>
                      <a:pt x="0" y="224"/>
                      <a:pt x="94" y="1018"/>
                    </a:cubicBezTo>
                    <a:cubicBezTo>
                      <a:pt x="269" y="2496"/>
                      <a:pt x="1334" y="3142"/>
                      <a:pt x="2029" y="3142"/>
                    </a:cubicBezTo>
                    <a:cubicBezTo>
                      <a:pt x="2325" y="3142"/>
                      <a:pt x="2554" y="3025"/>
                      <a:pt x="2618" y="2804"/>
                    </a:cubicBezTo>
                    <a:cubicBezTo>
                      <a:pt x="2844" y="2066"/>
                      <a:pt x="1749" y="375"/>
                      <a:pt x="1749" y="375"/>
                    </a:cubicBezTo>
                    <a:cubicBezTo>
                      <a:pt x="1749" y="375"/>
                      <a:pt x="115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0;p33">
                <a:extLst>
                  <a:ext uri="{FF2B5EF4-FFF2-40B4-BE49-F238E27FC236}">
                    <a16:creationId xmlns:a16="http://schemas.microsoft.com/office/drawing/2014/main" id="{165BA8E5-326A-9349-8A5D-7ABECAC53663}"/>
                  </a:ext>
                </a:extLst>
              </p:cNvPr>
              <p:cNvSpPr/>
              <p:nvPr/>
            </p:nvSpPr>
            <p:spPr>
              <a:xfrm>
                <a:off x="3030725" y="1937825"/>
                <a:ext cx="65050" cy="89400"/>
              </a:xfrm>
              <a:custGeom>
                <a:avLst/>
                <a:gdLst/>
                <a:ahLst/>
                <a:cxnLst/>
                <a:rect l="l" t="t" r="r" b="b"/>
                <a:pathLst>
                  <a:path w="2602" h="3576" extrusionOk="0">
                    <a:moveTo>
                      <a:pt x="1355" y="0"/>
                    </a:moveTo>
                    <a:cubicBezTo>
                      <a:pt x="817" y="0"/>
                      <a:pt x="262" y="871"/>
                      <a:pt x="262" y="871"/>
                    </a:cubicBezTo>
                    <a:cubicBezTo>
                      <a:pt x="262" y="871"/>
                      <a:pt x="0" y="2860"/>
                      <a:pt x="512" y="3431"/>
                    </a:cubicBezTo>
                    <a:cubicBezTo>
                      <a:pt x="598" y="3529"/>
                      <a:pt x="717" y="3575"/>
                      <a:pt x="851" y="3575"/>
                    </a:cubicBezTo>
                    <a:cubicBezTo>
                      <a:pt x="1523" y="3575"/>
                      <a:pt x="2602" y="2426"/>
                      <a:pt x="2036" y="740"/>
                    </a:cubicBezTo>
                    <a:cubicBezTo>
                      <a:pt x="1851" y="189"/>
                      <a:pt x="1605" y="0"/>
                      <a:pt x="1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1;p33">
                <a:extLst>
                  <a:ext uri="{FF2B5EF4-FFF2-40B4-BE49-F238E27FC236}">
                    <a16:creationId xmlns:a16="http://schemas.microsoft.com/office/drawing/2014/main" id="{B1704E5B-5445-3540-A82C-C060920035E1}"/>
                  </a:ext>
                </a:extLst>
              </p:cNvPr>
              <p:cNvSpPr/>
              <p:nvPr/>
            </p:nvSpPr>
            <p:spPr>
              <a:xfrm>
                <a:off x="2739325" y="1808450"/>
                <a:ext cx="332800" cy="370475"/>
              </a:xfrm>
              <a:custGeom>
                <a:avLst/>
                <a:gdLst/>
                <a:ahLst/>
                <a:cxnLst/>
                <a:rect l="l" t="t" r="r" b="b"/>
                <a:pathLst>
                  <a:path w="13312" h="14819" extrusionOk="0">
                    <a:moveTo>
                      <a:pt x="6847" y="1"/>
                    </a:moveTo>
                    <a:cubicBezTo>
                      <a:pt x="6303" y="1"/>
                      <a:pt x="5712" y="70"/>
                      <a:pt x="5072" y="212"/>
                    </a:cubicBezTo>
                    <a:cubicBezTo>
                      <a:pt x="1274" y="1058"/>
                      <a:pt x="0" y="3558"/>
                      <a:pt x="774" y="6987"/>
                    </a:cubicBezTo>
                    <a:cubicBezTo>
                      <a:pt x="2053" y="12697"/>
                      <a:pt x="4009" y="14818"/>
                      <a:pt x="6688" y="14818"/>
                    </a:cubicBezTo>
                    <a:cubicBezTo>
                      <a:pt x="7126" y="14818"/>
                      <a:pt x="7584" y="14762"/>
                      <a:pt x="8061" y="14655"/>
                    </a:cubicBezTo>
                    <a:cubicBezTo>
                      <a:pt x="11561" y="13869"/>
                      <a:pt x="13311" y="11666"/>
                      <a:pt x="11716" y="4534"/>
                    </a:cubicBezTo>
                    <a:cubicBezTo>
                      <a:pt x="11072" y="1683"/>
                      <a:pt x="9532" y="1"/>
                      <a:pt x="68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2;p33">
                <a:extLst>
                  <a:ext uri="{FF2B5EF4-FFF2-40B4-BE49-F238E27FC236}">
                    <a16:creationId xmlns:a16="http://schemas.microsoft.com/office/drawing/2014/main" id="{425FB16A-3089-3647-A425-67177B1A6AA0}"/>
                  </a:ext>
                </a:extLst>
              </p:cNvPr>
              <p:cNvSpPr/>
              <p:nvPr/>
            </p:nvSpPr>
            <p:spPr>
              <a:xfrm>
                <a:off x="2669675" y="1772225"/>
                <a:ext cx="380125" cy="274300"/>
              </a:xfrm>
              <a:custGeom>
                <a:avLst/>
                <a:gdLst/>
                <a:ahLst/>
                <a:cxnLst/>
                <a:rect l="l" t="t" r="r" b="b"/>
                <a:pathLst>
                  <a:path w="15205" h="10972" extrusionOk="0">
                    <a:moveTo>
                      <a:pt x="9014" y="0"/>
                    </a:moveTo>
                    <a:cubicBezTo>
                      <a:pt x="8583" y="0"/>
                      <a:pt x="8133" y="37"/>
                      <a:pt x="7668" y="114"/>
                    </a:cubicBezTo>
                    <a:cubicBezTo>
                      <a:pt x="3965" y="733"/>
                      <a:pt x="0" y="4412"/>
                      <a:pt x="4251" y="10972"/>
                    </a:cubicBezTo>
                    <a:cubicBezTo>
                      <a:pt x="4251" y="10972"/>
                      <a:pt x="3203" y="7126"/>
                      <a:pt x="3822" y="4412"/>
                    </a:cubicBezTo>
                    <a:cubicBezTo>
                      <a:pt x="3822" y="4412"/>
                      <a:pt x="5723" y="1767"/>
                      <a:pt x="9414" y="1767"/>
                    </a:cubicBezTo>
                    <a:cubicBezTo>
                      <a:pt x="10323" y="1767"/>
                      <a:pt x="11341" y="1928"/>
                      <a:pt x="12466" y="2328"/>
                    </a:cubicBezTo>
                    <a:cubicBezTo>
                      <a:pt x="12466" y="2328"/>
                      <a:pt x="14157" y="5055"/>
                      <a:pt x="14990" y="8853"/>
                    </a:cubicBezTo>
                    <a:cubicBezTo>
                      <a:pt x="14990" y="8853"/>
                      <a:pt x="15204" y="7483"/>
                      <a:pt x="14645" y="4447"/>
                    </a:cubicBezTo>
                    <a:cubicBezTo>
                      <a:pt x="14145" y="1782"/>
                      <a:pt x="12016" y="0"/>
                      <a:pt x="9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3;p33">
                <a:extLst>
                  <a:ext uri="{FF2B5EF4-FFF2-40B4-BE49-F238E27FC236}">
                    <a16:creationId xmlns:a16="http://schemas.microsoft.com/office/drawing/2014/main" id="{F1609C52-8787-2147-81A2-18196D26F5CA}"/>
                  </a:ext>
                </a:extLst>
              </p:cNvPr>
              <p:cNvSpPr/>
              <p:nvPr/>
            </p:nvSpPr>
            <p:spPr>
              <a:xfrm>
                <a:off x="2715500" y="1745875"/>
                <a:ext cx="313450" cy="224450"/>
              </a:xfrm>
              <a:custGeom>
                <a:avLst/>
                <a:gdLst/>
                <a:ahLst/>
                <a:cxnLst/>
                <a:rect l="l" t="t" r="r" b="b"/>
                <a:pathLst>
                  <a:path w="12538" h="8978" extrusionOk="0">
                    <a:moveTo>
                      <a:pt x="7264" y="0"/>
                    </a:moveTo>
                    <a:cubicBezTo>
                      <a:pt x="3462" y="0"/>
                      <a:pt x="141" y="3852"/>
                      <a:pt x="72" y="6251"/>
                    </a:cubicBezTo>
                    <a:cubicBezTo>
                      <a:pt x="1" y="8740"/>
                      <a:pt x="1513" y="8978"/>
                      <a:pt x="1513" y="8978"/>
                    </a:cubicBezTo>
                    <a:cubicBezTo>
                      <a:pt x="1370" y="7240"/>
                      <a:pt x="2477" y="5823"/>
                      <a:pt x="2477" y="5823"/>
                    </a:cubicBezTo>
                    <a:lnTo>
                      <a:pt x="2477" y="5823"/>
                    </a:lnTo>
                    <a:cubicBezTo>
                      <a:pt x="1977" y="7180"/>
                      <a:pt x="2477" y="8311"/>
                      <a:pt x="2477" y="8311"/>
                    </a:cubicBezTo>
                    <a:cubicBezTo>
                      <a:pt x="2477" y="8311"/>
                      <a:pt x="2477" y="7406"/>
                      <a:pt x="3049" y="7013"/>
                    </a:cubicBezTo>
                    <a:cubicBezTo>
                      <a:pt x="3620" y="6609"/>
                      <a:pt x="5287" y="6859"/>
                      <a:pt x="6109" y="6121"/>
                    </a:cubicBezTo>
                    <a:cubicBezTo>
                      <a:pt x="6382" y="5874"/>
                      <a:pt x="6643" y="5792"/>
                      <a:pt x="6869" y="5792"/>
                    </a:cubicBezTo>
                    <a:cubicBezTo>
                      <a:pt x="7320" y="5792"/>
                      <a:pt x="7633" y="6121"/>
                      <a:pt x="7633" y="6121"/>
                    </a:cubicBezTo>
                    <a:cubicBezTo>
                      <a:pt x="8609" y="3537"/>
                      <a:pt x="8383" y="2537"/>
                      <a:pt x="8383" y="2537"/>
                    </a:cubicBezTo>
                    <a:lnTo>
                      <a:pt x="8383" y="2537"/>
                    </a:lnTo>
                    <a:cubicBezTo>
                      <a:pt x="9204" y="4442"/>
                      <a:pt x="8657" y="5501"/>
                      <a:pt x="8657" y="5501"/>
                    </a:cubicBezTo>
                    <a:cubicBezTo>
                      <a:pt x="8776" y="5477"/>
                      <a:pt x="8899" y="5467"/>
                      <a:pt x="9022" y="5467"/>
                    </a:cubicBezTo>
                    <a:cubicBezTo>
                      <a:pt x="9814" y="5467"/>
                      <a:pt x="10633" y="5894"/>
                      <a:pt x="10633" y="5894"/>
                    </a:cubicBezTo>
                    <a:cubicBezTo>
                      <a:pt x="11050" y="4597"/>
                      <a:pt x="10633" y="3382"/>
                      <a:pt x="10633" y="3382"/>
                    </a:cubicBezTo>
                    <a:lnTo>
                      <a:pt x="10633" y="3382"/>
                    </a:lnTo>
                    <a:cubicBezTo>
                      <a:pt x="11526" y="5061"/>
                      <a:pt x="11609" y="6382"/>
                      <a:pt x="11609" y="6382"/>
                    </a:cubicBezTo>
                    <a:cubicBezTo>
                      <a:pt x="11708" y="6362"/>
                      <a:pt x="11800" y="6353"/>
                      <a:pt x="11885" y="6353"/>
                    </a:cubicBezTo>
                    <a:cubicBezTo>
                      <a:pt x="12293" y="6353"/>
                      <a:pt x="12538" y="6549"/>
                      <a:pt x="12538" y="6549"/>
                    </a:cubicBezTo>
                    <a:cubicBezTo>
                      <a:pt x="12538" y="6549"/>
                      <a:pt x="11597" y="275"/>
                      <a:pt x="7633" y="13"/>
                    </a:cubicBezTo>
                    <a:cubicBezTo>
                      <a:pt x="7509" y="4"/>
                      <a:pt x="7386" y="0"/>
                      <a:pt x="7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4;p33">
                <a:extLst>
                  <a:ext uri="{FF2B5EF4-FFF2-40B4-BE49-F238E27FC236}">
                    <a16:creationId xmlns:a16="http://schemas.microsoft.com/office/drawing/2014/main" id="{54687016-A4F4-A94D-9CA1-D7F27BC3D5DA}"/>
                  </a:ext>
                </a:extLst>
              </p:cNvPr>
              <p:cNvSpPr/>
              <p:nvPr/>
            </p:nvSpPr>
            <p:spPr>
              <a:xfrm>
                <a:off x="2535725" y="2174775"/>
                <a:ext cx="190650" cy="537725"/>
              </a:xfrm>
              <a:custGeom>
                <a:avLst/>
                <a:gdLst/>
                <a:ahLst/>
                <a:cxnLst/>
                <a:rect l="l" t="t" r="r" b="b"/>
                <a:pathLst>
                  <a:path w="7626" h="21509" extrusionOk="0">
                    <a:moveTo>
                      <a:pt x="4787" y="1"/>
                    </a:moveTo>
                    <a:cubicBezTo>
                      <a:pt x="4378" y="1"/>
                      <a:pt x="3934" y="167"/>
                      <a:pt x="3465" y="537"/>
                    </a:cubicBezTo>
                    <a:cubicBezTo>
                      <a:pt x="2465" y="1335"/>
                      <a:pt x="2036" y="2954"/>
                      <a:pt x="1727" y="6026"/>
                    </a:cubicBezTo>
                    <a:cubicBezTo>
                      <a:pt x="1048" y="12706"/>
                      <a:pt x="0" y="17135"/>
                      <a:pt x="0" y="17135"/>
                    </a:cubicBezTo>
                    <a:cubicBezTo>
                      <a:pt x="0" y="17135"/>
                      <a:pt x="417" y="21266"/>
                      <a:pt x="1453" y="21492"/>
                    </a:cubicBezTo>
                    <a:cubicBezTo>
                      <a:pt x="1502" y="21503"/>
                      <a:pt x="1551" y="21508"/>
                      <a:pt x="1600" y="21508"/>
                    </a:cubicBezTo>
                    <a:cubicBezTo>
                      <a:pt x="4269" y="21508"/>
                      <a:pt x="7626" y="6251"/>
                      <a:pt x="7263" y="3621"/>
                    </a:cubicBezTo>
                    <a:cubicBezTo>
                      <a:pt x="6984" y="1603"/>
                      <a:pt x="6057" y="1"/>
                      <a:pt x="4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5;p33">
                <a:extLst>
                  <a:ext uri="{FF2B5EF4-FFF2-40B4-BE49-F238E27FC236}">
                    <a16:creationId xmlns:a16="http://schemas.microsoft.com/office/drawing/2014/main" id="{605FDF0F-B7FC-0044-B3D0-9DA44B2A5B0F}"/>
                  </a:ext>
                </a:extLst>
              </p:cNvPr>
              <p:cNvSpPr/>
              <p:nvPr/>
            </p:nvSpPr>
            <p:spPr>
              <a:xfrm>
                <a:off x="2271400" y="2265000"/>
                <a:ext cx="356325" cy="447100"/>
              </a:xfrm>
              <a:custGeom>
                <a:avLst/>
                <a:gdLst/>
                <a:ahLst/>
                <a:cxnLst/>
                <a:rect l="l" t="t" r="r" b="b"/>
                <a:pathLst>
                  <a:path w="14253" h="17884" extrusionOk="0">
                    <a:moveTo>
                      <a:pt x="1965" y="0"/>
                    </a:moveTo>
                    <a:lnTo>
                      <a:pt x="1" y="798"/>
                    </a:lnTo>
                    <a:cubicBezTo>
                      <a:pt x="1179" y="4977"/>
                      <a:pt x="5835" y="13180"/>
                      <a:pt x="8430" y="15657"/>
                    </a:cubicBezTo>
                    <a:cubicBezTo>
                      <a:pt x="8844" y="16044"/>
                      <a:pt x="10582" y="17884"/>
                      <a:pt x="11926" y="17884"/>
                    </a:cubicBezTo>
                    <a:cubicBezTo>
                      <a:pt x="12362" y="17884"/>
                      <a:pt x="12756" y="17691"/>
                      <a:pt x="13050" y="17193"/>
                    </a:cubicBezTo>
                    <a:cubicBezTo>
                      <a:pt x="14252" y="15145"/>
                      <a:pt x="13312" y="12764"/>
                      <a:pt x="10597" y="10621"/>
                    </a:cubicBezTo>
                    <a:cubicBezTo>
                      <a:pt x="7894" y="8489"/>
                      <a:pt x="1965" y="0"/>
                      <a:pt x="1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p33">
                <a:extLst>
                  <a:ext uri="{FF2B5EF4-FFF2-40B4-BE49-F238E27FC236}">
                    <a16:creationId xmlns:a16="http://schemas.microsoft.com/office/drawing/2014/main" id="{7449DCC3-9EB8-1D40-9C72-7175DA7489F7}"/>
                  </a:ext>
                </a:extLst>
              </p:cNvPr>
              <p:cNvSpPr/>
              <p:nvPr/>
            </p:nvSpPr>
            <p:spPr>
              <a:xfrm>
                <a:off x="2112750" y="2125025"/>
                <a:ext cx="230125" cy="178750"/>
              </a:xfrm>
              <a:custGeom>
                <a:avLst/>
                <a:gdLst/>
                <a:ahLst/>
                <a:cxnLst/>
                <a:rect l="l" t="t" r="r" b="b"/>
                <a:pathLst>
                  <a:path w="9205" h="7150" extrusionOk="0">
                    <a:moveTo>
                      <a:pt x="1942" y="1"/>
                    </a:moveTo>
                    <a:cubicBezTo>
                      <a:pt x="1905" y="1"/>
                      <a:pt x="1873" y="5"/>
                      <a:pt x="1846" y="15"/>
                    </a:cubicBezTo>
                    <a:cubicBezTo>
                      <a:pt x="1298" y="218"/>
                      <a:pt x="2298" y="503"/>
                      <a:pt x="3680" y="1813"/>
                    </a:cubicBezTo>
                    <a:cubicBezTo>
                      <a:pt x="3621" y="1784"/>
                      <a:pt x="1943" y="993"/>
                      <a:pt x="981" y="993"/>
                    </a:cubicBezTo>
                    <a:cubicBezTo>
                      <a:pt x="770" y="993"/>
                      <a:pt x="594" y="1031"/>
                      <a:pt x="477" y="1122"/>
                    </a:cubicBezTo>
                    <a:cubicBezTo>
                      <a:pt x="1" y="1492"/>
                      <a:pt x="703" y="1063"/>
                      <a:pt x="3322" y="2801"/>
                    </a:cubicBezTo>
                    <a:cubicBezTo>
                      <a:pt x="3322" y="2801"/>
                      <a:pt x="2009" y="2327"/>
                      <a:pt x="1209" y="2327"/>
                    </a:cubicBezTo>
                    <a:cubicBezTo>
                      <a:pt x="1019" y="2327"/>
                      <a:pt x="858" y="2354"/>
                      <a:pt x="751" y="2420"/>
                    </a:cubicBezTo>
                    <a:cubicBezTo>
                      <a:pt x="239" y="2730"/>
                      <a:pt x="798" y="2849"/>
                      <a:pt x="1489" y="3135"/>
                    </a:cubicBezTo>
                    <a:cubicBezTo>
                      <a:pt x="1584" y="3170"/>
                      <a:pt x="1679" y="3206"/>
                      <a:pt x="1775" y="3254"/>
                    </a:cubicBezTo>
                    <a:cubicBezTo>
                      <a:pt x="1775" y="3254"/>
                      <a:pt x="1215" y="3408"/>
                      <a:pt x="2191" y="3968"/>
                    </a:cubicBezTo>
                    <a:cubicBezTo>
                      <a:pt x="3049" y="4456"/>
                      <a:pt x="4656" y="5563"/>
                      <a:pt x="5692" y="6623"/>
                    </a:cubicBezTo>
                    <a:cubicBezTo>
                      <a:pt x="6021" y="6953"/>
                      <a:pt x="6464" y="7149"/>
                      <a:pt x="6910" y="7149"/>
                    </a:cubicBezTo>
                    <a:cubicBezTo>
                      <a:pt x="7077" y="7149"/>
                      <a:pt x="7244" y="7122"/>
                      <a:pt x="7406" y="7064"/>
                    </a:cubicBezTo>
                    <a:cubicBezTo>
                      <a:pt x="7728" y="6945"/>
                      <a:pt x="8037" y="6718"/>
                      <a:pt x="8228" y="6302"/>
                    </a:cubicBezTo>
                    <a:cubicBezTo>
                      <a:pt x="9204" y="4242"/>
                      <a:pt x="7013" y="3599"/>
                      <a:pt x="7156" y="920"/>
                    </a:cubicBezTo>
                    <a:cubicBezTo>
                      <a:pt x="7156" y="920"/>
                      <a:pt x="7125" y="906"/>
                      <a:pt x="7075" y="906"/>
                    </a:cubicBezTo>
                    <a:cubicBezTo>
                      <a:pt x="6894" y="906"/>
                      <a:pt x="6473" y="1090"/>
                      <a:pt x="6501" y="2813"/>
                    </a:cubicBezTo>
                    <a:cubicBezTo>
                      <a:pt x="6501" y="2813"/>
                      <a:pt x="6359" y="2706"/>
                      <a:pt x="6132" y="2539"/>
                    </a:cubicBezTo>
                    <a:cubicBezTo>
                      <a:pt x="5180" y="1825"/>
                      <a:pt x="2665" y="1"/>
                      <a:pt x="19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7;p33">
                <a:extLst>
                  <a:ext uri="{FF2B5EF4-FFF2-40B4-BE49-F238E27FC236}">
                    <a16:creationId xmlns:a16="http://schemas.microsoft.com/office/drawing/2014/main" id="{4E1C39D1-D720-0E4D-8CAE-8AAAAC7C81B6}"/>
                  </a:ext>
                </a:extLst>
              </p:cNvPr>
              <p:cNvSpPr/>
              <p:nvPr/>
            </p:nvSpPr>
            <p:spPr>
              <a:xfrm>
                <a:off x="2250875" y="2188500"/>
                <a:ext cx="27700" cy="51800"/>
              </a:xfrm>
              <a:custGeom>
                <a:avLst/>
                <a:gdLst/>
                <a:ahLst/>
                <a:cxnLst/>
                <a:rect l="l" t="t" r="r" b="b"/>
                <a:pathLst>
                  <a:path w="1108" h="2072" extrusionOk="0">
                    <a:moveTo>
                      <a:pt x="607" y="0"/>
                    </a:moveTo>
                    <a:lnTo>
                      <a:pt x="607" y="0"/>
                    </a:lnTo>
                    <a:cubicBezTo>
                      <a:pt x="0" y="1346"/>
                      <a:pt x="1107" y="2072"/>
                      <a:pt x="1107" y="2072"/>
                    </a:cubicBezTo>
                    <a:cubicBezTo>
                      <a:pt x="500" y="1060"/>
                      <a:pt x="976" y="274"/>
                      <a:pt x="976" y="274"/>
                    </a:cubicBezTo>
                    <a:cubicBezTo>
                      <a:pt x="976" y="274"/>
                      <a:pt x="834" y="167"/>
                      <a:pt x="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8;p33">
                <a:extLst>
                  <a:ext uri="{FF2B5EF4-FFF2-40B4-BE49-F238E27FC236}">
                    <a16:creationId xmlns:a16="http://schemas.microsoft.com/office/drawing/2014/main" id="{51E0C700-A692-074C-B72D-838380E98985}"/>
                  </a:ext>
                </a:extLst>
              </p:cNvPr>
              <p:cNvSpPr/>
              <p:nvPr/>
            </p:nvSpPr>
            <p:spPr>
              <a:xfrm>
                <a:off x="2149950" y="2200750"/>
                <a:ext cx="58975" cy="26175"/>
              </a:xfrm>
              <a:custGeom>
                <a:avLst/>
                <a:gdLst/>
                <a:ahLst/>
                <a:cxnLst/>
                <a:rect l="l" t="t" r="r" b="b"/>
                <a:pathLst>
                  <a:path w="2359" h="1047" extrusionOk="0">
                    <a:moveTo>
                      <a:pt x="263" y="1"/>
                    </a:moveTo>
                    <a:cubicBezTo>
                      <a:pt x="149" y="1"/>
                      <a:pt x="57" y="32"/>
                      <a:pt x="1" y="106"/>
                    </a:cubicBezTo>
                    <a:cubicBezTo>
                      <a:pt x="96" y="141"/>
                      <a:pt x="191" y="177"/>
                      <a:pt x="287" y="225"/>
                    </a:cubicBezTo>
                    <a:cubicBezTo>
                      <a:pt x="303" y="223"/>
                      <a:pt x="319" y="222"/>
                      <a:pt x="337" y="222"/>
                    </a:cubicBezTo>
                    <a:cubicBezTo>
                      <a:pt x="890" y="222"/>
                      <a:pt x="2127" y="931"/>
                      <a:pt x="2358" y="1046"/>
                    </a:cubicBezTo>
                    <a:cubicBezTo>
                      <a:pt x="2138" y="886"/>
                      <a:pt x="872"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9;p33">
                <a:extLst>
                  <a:ext uri="{FF2B5EF4-FFF2-40B4-BE49-F238E27FC236}">
                    <a16:creationId xmlns:a16="http://schemas.microsoft.com/office/drawing/2014/main" id="{3C0F3076-132A-C54A-8C19-4C7AEB77B804}"/>
                  </a:ext>
                </a:extLst>
              </p:cNvPr>
              <p:cNvSpPr/>
              <p:nvPr/>
            </p:nvSpPr>
            <p:spPr>
              <a:xfrm>
                <a:off x="2441375" y="3209450"/>
                <a:ext cx="26500" cy="26225"/>
              </a:xfrm>
              <a:custGeom>
                <a:avLst/>
                <a:gdLst/>
                <a:ahLst/>
                <a:cxnLst/>
                <a:rect l="l" t="t" r="r" b="b"/>
                <a:pathLst>
                  <a:path w="1060" h="1049" extrusionOk="0">
                    <a:moveTo>
                      <a:pt x="536" y="1"/>
                    </a:moveTo>
                    <a:cubicBezTo>
                      <a:pt x="238" y="1"/>
                      <a:pt x="0" y="227"/>
                      <a:pt x="0" y="524"/>
                    </a:cubicBezTo>
                    <a:cubicBezTo>
                      <a:pt x="0" y="810"/>
                      <a:pt x="238" y="1048"/>
                      <a:pt x="536" y="1048"/>
                    </a:cubicBezTo>
                    <a:cubicBezTo>
                      <a:pt x="822" y="1048"/>
                      <a:pt x="1060" y="810"/>
                      <a:pt x="1060" y="524"/>
                    </a:cubicBezTo>
                    <a:cubicBezTo>
                      <a:pt x="1060" y="227"/>
                      <a:pt x="822"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0;p33">
                <a:extLst>
                  <a:ext uri="{FF2B5EF4-FFF2-40B4-BE49-F238E27FC236}">
                    <a16:creationId xmlns:a16="http://schemas.microsoft.com/office/drawing/2014/main" id="{A885116B-DE87-E649-8CE6-E97932037C3B}"/>
                  </a:ext>
                </a:extLst>
              </p:cNvPr>
              <p:cNvSpPr/>
              <p:nvPr/>
            </p:nvSpPr>
            <p:spPr>
              <a:xfrm>
                <a:off x="2676800" y="3299950"/>
                <a:ext cx="26225" cy="26500"/>
              </a:xfrm>
              <a:custGeom>
                <a:avLst/>
                <a:gdLst/>
                <a:ahLst/>
                <a:cxnLst/>
                <a:rect l="l" t="t" r="r" b="b"/>
                <a:pathLst>
                  <a:path w="1049" h="1060" extrusionOk="0">
                    <a:moveTo>
                      <a:pt x="525" y="0"/>
                    </a:moveTo>
                    <a:cubicBezTo>
                      <a:pt x="239" y="0"/>
                      <a:pt x="1" y="238"/>
                      <a:pt x="1" y="536"/>
                    </a:cubicBezTo>
                    <a:cubicBezTo>
                      <a:pt x="1" y="822"/>
                      <a:pt x="239" y="1060"/>
                      <a:pt x="525" y="1060"/>
                    </a:cubicBezTo>
                    <a:cubicBezTo>
                      <a:pt x="811" y="1060"/>
                      <a:pt x="1049" y="822"/>
                      <a:pt x="1049" y="536"/>
                    </a:cubicBezTo>
                    <a:cubicBezTo>
                      <a:pt x="1049" y="238"/>
                      <a:pt x="81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1;p33">
                <a:extLst>
                  <a:ext uri="{FF2B5EF4-FFF2-40B4-BE49-F238E27FC236}">
                    <a16:creationId xmlns:a16="http://schemas.microsoft.com/office/drawing/2014/main" id="{351603CB-E0D9-2C45-8230-343C1B77A58A}"/>
                  </a:ext>
                </a:extLst>
              </p:cNvPr>
              <p:cNvSpPr/>
              <p:nvPr/>
            </p:nvSpPr>
            <p:spPr>
              <a:xfrm>
                <a:off x="2877125" y="3348750"/>
                <a:ext cx="26525" cy="26225"/>
              </a:xfrm>
              <a:custGeom>
                <a:avLst/>
                <a:gdLst/>
                <a:ahLst/>
                <a:cxnLst/>
                <a:rect l="l" t="t" r="r" b="b"/>
                <a:pathLst>
                  <a:path w="1061" h="1049" extrusionOk="0">
                    <a:moveTo>
                      <a:pt x="525" y="1"/>
                    </a:moveTo>
                    <a:cubicBezTo>
                      <a:pt x="239" y="1"/>
                      <a:pt x="1" y="239"/>
                      <a:pt x="1" y="525"/>
                    </a:cubicBezTo>
                    <a:cubicBezTo>
                      <a:pt x="1" y="822"/>
                      <a:pt x="239" y="1048"/>
                      <a:pt x="525" y="1048"/>
                    </a:cubicBezTo>
                    <a:cubicBezTo>
                      <a:pt x="822" y="1048"/>
                      <a:pt x="1060" y="822"/>
                      <a:pt x="1060" y="525"/>
                    </a:cubicBezTo>
                    <a:cubicBezTo>
                      <a:pt x="1060" y="239"/>
                      <a:pt x="82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82;p33">
                <a:extLst>
                  <a:ext uri="{FF2B5EF4-FFF2-40B4-BE49-F238E27FC236}">
                    <a16:creationId xmlns:a16="http://schemas.microsoft.com/office/drawing/2014/main" id="{C582F564-781F-5243-B82A-98B40E9FB28C}"/>
                  </a:ext>
                </a:extLst>
              </p:cNvPr>
              <p:cNvSpPr/>
              <p:nvPr/>
            </p:nvSpPr>
            <p:spPr>
              <a:xfrm>
                <a:off x="2569050" y="3037100"/>
                <a:ext cx="26525" cy="26525"/>
              </a:xfrm>
              <a:custGeom>
                <a:avLst/>
                <a:gdLst/>
                <a:ahLst/>
                <a:cxnLst/>
                <a:rect l="l" t="t" r="r" b="b"/>
                <a:pathLst>
                  <a:path w="1061" h="1061" extrusionOk="0">
                    <a:moveTo>
                      <a:pt x="537" y="1"/>
                    </a:moveTo>
                    <a:cubicBezTo>
                      <a:pt x="239" y="1"/>
                      <a:pt x="1" y="239"/>
                      <a:pt x="1" y="525"/>
                    </a:cubicBezTo>
                    <a:cubicBezTo>
                      <a:pt x="1" y="822"/>
                      <a:pt x="239" y="1061"/>
                      <a:pt x="537" y="1061"/>
                    </a:cubicBezTo>
                    <a:cubicBezTo>
                      <a:pt x="822" y="1061"/>
                      <a:pt x="1061" y="822"/>
                      <a:pt x="1061" y="525"/>
                    </a:cubicBezTo>
                    <a:cubicBezTo>
                      <a:pt x="1061" y="239"/>
                      <a:pt x="822"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83;p33">
                <a:extLst>
                  <a:ext uri="{FF2B5EF4-FFF2-40B4-BE49-F238E27FC236}">
                    <a16:creationId xmlns:a16="http://schemas.microsoft.com/office/drawing/2014/main" id="{A5ACD125-480A-9648-B3E8-85EE55F772F9}"/>
                  </a:ext>
                </a:extLst>
              </p:cNvPr>
              <p:cNvSpPr/>
              <p:nvPr/>
            </p:nvSpPr>
            <p:spPr>
              <a:xfrm>
                <a:off x="2613700" y="3162425"/>
                <a:ext cx="26225" cy="26525"/>
              </a:xfrm>
              <a:custGeom>
                <a:avLst/>
                <a:gdLst/>
                <a:ahLst/>
                <a:cxnLst/>
                <a:rect l="l" t="t" r="r" b="b"/>
                <a:pathLst>
                  <a:path w="1049" h="1061" extrusionOk="0">
                    <a:moveTo>
                      <a:pt x="525" y="0"/>
                    </a:moveTo>
                    <a:cubicBezTo>
                      <a:pt x="227" y="0"/>
                      <a:pt x="1" y="239"/>
                      <a:pt x="1" y="524"/>
                    </a:cubicBezTo>
                    <a:cubicBezTo>
                      <a:pt x="1" y="822"/>
                      <a:pt x="227" y="1060"/>
                      <a:pt x="525" y="1060"/>
                    </a:cubicBezTo>
                    <a:cubicBezTo>
                      <a:pt x="810" y="1060"/>
                      <a:pt x="1049" y="822"/>
                      <a:pt x="1049" y="524"/>
                    </a:cubicBezTo>
                    <a:cubicBezTo>
                      <a:pt x="1049" y="239"/>
                      <a:pt x="810"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84;p33">
                <a:extLst>
                  <a:ext uri="{FF2B5EF4-FFF2-40B4-BE49-F238E27FC236}">
                    <a16:creationId xmlns:a16="http://schemas.microsoft.com/office/drawing/2014/main" id="{95427524-F054-A943-8ABE-9821E818DD1A}"/>
                  </a:ext>
                </a:extLst>
              </p:cNvPr>
              <p:cNvSpPr/>
              <p:nvPr/>
            </p:nvSpPr>
            <p:spPr>
              <a:xfrm>
                <a:off x="2822075" y="3233850"/>
                <a:ext cx="26500" cy="26525"/>
              </a:xfrm>
              <a:custGeom>
                <a:avLst/>
                <a:gdLst/>
                <a:ahLst/>
                <a:cxnLst/>
                <a:rect l="l" t="t" r="r" b="b"/>
                <a:pathLst>
                  <a:path w="1060" h="1061" extrusionOk="0">
                    <a:moveTo>
                      <a:pt x="536" y="1"/>
                    </a:moveTo>
                    <a:cubicBezTo>
                      <a:pt x="238" y="1"/>
                      <a:pt x="0" y="239"/>
                      <a:pt x="0" y="525"/>
                    </a:cubicBezTo>
                    <a:cubicBezTo>
                      <a:pt x="0" y="822"/>
                      <a:pt x="238" y="1061"/>
                      <a:pt x="536" y="1061"/>
                    </a:cubicBezTo>
                    <a:cubicBezTo>
                      <a:pt x="822" y="1061"/>
                      <a:pt x="1060" y="822"/>
                      <a:pt x="1060" y="525"/>
                    </a:cubicBezTo>
                    <a:cubicBezTo>
                      <a:pt x="1060" y="239"/>
                      <a:pt x="822"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5;p33">
                <a:extLst>
                  <a:ext uri="{FF2B5EF4-FFF2-40B4-BE49-F238E27FC236}">
                    <a16:creationId xmlns:a16="http://schemas.microsoft.com/office/drawing/2014/main" id="{4E022F0B-591F-544E-9BB2-1029868277EA}"/>
                  </a:ext>
                </a:extLst>
              </p:cNvPr>
              <p:cNvSpPr/>
              <p:nvPr/>
            </p:nvSpPr>
            <p:spPr>
              <a:xfrm>
                <a:off x="2850650" y="3017775"/>
                <a:ext cx="26500" cy="26200"/>
              </a:xfrm>
              <a:custGeom>
                <a:avLst/>
                <a:gdLst/>
                <a:ahLst/>
                <a:cxnLst/>
                <a:rect l="l" t="t" r="r" b="b"/>
                <a:pathLst>
                  <a:path w="1060" h="1048" extrusionOk="0">
                    <a:moveTo>
                      <a:pt x="536" y="0"/>
                    </a:moveTo>
                    <a:cubicBezTo>
                      <a:pt x="238" y="0"/>
                      <a:pt x="0" y="238"/>
                      <a:pt x="0" y="524"/>
                    </a:cubicBezTo>
                    <a:cubicBezTo>
                      <a:pt x="0" y="822"/>
                      <a:pt x="238" y="1048"/>
                      <a:pt x="536" y="1048"/>
                    </a:cubicBezTo>
                    <a:cubicBezTo>
                      <a:pt x="822" y="1048"/>
                      <a:pt x="1060" y="822"/>
                      <a:pt x="1060" y="524"/>
                    </a:cubicBezTo>
                    <a:cubicBezTo>
                      <a:pt x="1060" y="238"/>
                      <a:pt x="822"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6;p33">
                <a:extLst>
                  <a:ext uri="{FF2B5EF4-FFF2-40B4-BE49-F238E27FC236}">
                    <a16:creationId xmlns:a16="http://schemas.microsoft.com/office/drawing/2014/main" id="{1D56AF2E-096B-7A41-9CFB-3862513A4D30}"/>
                  </a:ext>
                </a:extLst>
              </p:cNvPr>
              <p:cNvSpPr/>
              <p:nvPr/>
            </p:nvSpPr>
            <p:spPr>
              <a:xfrm>
                <a:off x="2714025" y="2972825"/>
                <a:ext cx="26500" cy="26200"/>
              </a:xfrm>
              <a:custGeom>
                <a:avLst/>
                <a:gdLst/>
                <a:ahLst/>
                <a:cxnLst/>
                <a:rect l="l" t="t" r="r" b="b"/>
                <a:pathLst>
                  <a:path w="1060" h="1048" extrusionOk="0">
                    <a:moveTo>
                      <a:pt x="536" y="0"/>
                    </a:moveTo>
                    <a:cubicBezTo>
                      <a:pt x="238" y="0"/>
                      <a:pt x="0" y="238"/>
                      <a:pt x="0" y="524"/>
                    </a:cubicBezTo>
                    <a:cubicBezTo>
                      <a:pt x="0" y="810"/>
                      <a:pt x="238" y="1048"/>
                      <a:pt x="536" y="1048"/>
                    </a:cubicBezTo>
                    <a:cubicBezTo>
                      <a:pt x="822" y="1048"/>
                      <a:pt x="1060" y="810"/>
                      <a:pt x="1060" y="524"/>
                    </a:cubicBezTo>
                    <a:cubicBezTo>
                      <a:pt x="1060" y="238"/>
                      <a:pt x="822"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7;p33">
                <a:extLst>
                  <a:ext uri="{FF2B5EF4-FFF2-40B4-BE49-F238E27FC236}">
                    <a16:creationId xmlns:a16="http://schemas.microsoft.com/office/drawing/2014/main" id="{6E291396-B347-3C47-9E85-BBE9AC3757E5}"/>
                  </a:ext>
                </a:extLst>
              </p:cNvPr>
              <p:cNvSpPr/>
              <p:nvPr/>
            </p:nvSpPr>
            <p:spPr>
              <a:xfrm>
                <a:off x="2324675" y="3466625"/>
                <a:ext cx="26525" cy="26225"/>
              </a:xfrm>
              <a:custGeom>
                <a:avLst/>
                <a:gdLst/>
                <a:ahLst/>
                <a:cxnLst/>
                <a:rect l="l" t="t" r="r" b="b"/>
                <a:pathLst>
                  <a:path w="1061" h="1049" extrusionOk="0">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8;p33">
                <a:extLst>
                  <a:ext uri="{FF2B5EF4-FFF2-40B4-BE49-F238E27FC236}">
                    <a16:creationId xmlns:a16="http://schemas.microsoft.com/office/drawing/2014/main" id="{274BAB2F-0BDC-C84C-A716-4DC2EA1517AB}"/>
                  </a:ext>
                </a:extLst>
              </p:cNvPr>
              <p:cNvSpPr/>
              <p:nvPr/>
            </p:nvSpPr>
            <p:spPr>
              <a:xfrm>
                <a:off x="2136850" y="3410375"/>
                <a:ext cx="26525" cy="26500"/>
              </a:xfrm>
              <a:custGeom>
                <a:avLst/>
                <a:gdLst/>
                <a:ahLst/>
                <a:cxnLst/>
                <a:rect l="l" t="t" r="r" b="b"/>
                <a:pathLst>
                  <a:path w="1061" h="1060" extrusionOk="0">
                    <a:moveTo>
                      <a:pt x="525" y="0"/>
                    </a:moveTo>
                    <a:cubicBezTo>
                      <a:pt x="239" y="0"/>
                      <a:pt x="1" y="238"/>
                      <a:pt x="1" y="536"/>
                    </a:cubicBezTo>
                    <a:cubicBezTo>
                      <a:pt x="1" y="822"/>
                      <a:pt x="239" y="1060"/>
                      <a:pt x="525" y="1060"/>
                    </a:cubicBezTo>
                    <a:cubicBezTo>
                      <a:pt x="823" y="1060"/>
                      <a:pt x="1061" y="822"/>
                      <a:pt x="1061" y="536"/>
                    </a:cubicBezTo>
                    <a:cubicBezTo>
                      <a:pt x="1061" y="238"/>
                      <a:pt x="823"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89;p33">
                <a:extLst>
                  <a:ext uri="{FF2B5EF4-FFF2-40B4-BE49-F238E27FC236}">
                    <a16:creationId xmlns:a16="http://schemas.microsoft.com/office/drawing/2014/main" id="{9AF78B45-2752-0842-969D-BD8D6E337860}"/>
                  </a:ext>
                </a:extLst>
              </p:cNvPr>
              <p:cNvSpPr/>
              <p:nvPr/>
            </p:nvSpPr>
            <p:spPr>
              <a:xfrm>
                <a:off x="2027025" y="3308875"/>
                <a:ext cx="24125" cy="17575"/>
              </a:xfrm>
              <a:custGeom>
                <a:avLst/>
                <a:gdLst/>
                <a:ahLst/>
                <a:cxnLst/>
                <a:rect l="l" t="t" r="r" b="b"/>
                <a:pathLst>
                  <a:path w="965" h="703" extrusionOk="0">
                    <a:moveTo>
                      <a:pt x="36" y="0"/>
                    </a:moveTo>
                    <a:cubicBezTo>
                      <a:pt x="12" y="48"/>
                      <a:pt x="1" y="107"/>
                      <a:pt x="1" y="179"/>
                    </a:cubicBezTo>
                    <a:cubicBezTo>
                      <a:pt x="1" y="465"/>
                      <a:pt x="227" y="703"/>
                      <a:pt x="524" y="703"/>
                    </a:cubicBezTo>
                    <a:cubicBezTo>
                      <a:pt x="715" y="703"/>
                      <a:pt x="870" y="608"/>
                      <a:pt x="965" y="465"/>
                    </a:cubicBezTo>
                    <a:cubicBezTo>
                      <a:pt x="667" y="274"/>
                      <a:pt x="370" y="107"/>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0;p33">
                <a:extLst>
                  <a:ext uri="{FF2B5EF4-FFF2-40B4-BE49-F238E27FC236}">
                    <a16:creationId xmlns:a16="http://schemas.microsoft.com/office/drawing/2014/main" id="{DECEE445-B748-1E49-86F6-23F8FD3B91D6}"/>
                  </a:ext>
                </a:extLst>
              </p:cNvPr>
              <p:cNvSpPr/>
              <p:nvPr/>
            </p:nvSpPr>
            <p:spPr>
              <a:xfrm>
                <a:off x="2392250" y="3638375"/>
                <a:ext cx="26225" cy="26525"/>
              </a:xfrm>
              <a:custGeom>
                <a:avLst/>
                <a:gdLst/>
                <a:ahLst/>
                <a:cxnLst/>
                <a:rect l="l" t="t" r="r" b="b"/>
                <a:pathLst>
                  <a:path w="1049" h="1061" extrusionOk="0">
                    <a:moveTo>
                      <a:pt x="524" y="0"/>
                    </a:moveTo>
                    <a:cubicBezTo>
                      <a:pt x="227" y="0"/>
                      <a:pt x="1" y="239"/>
                      <a:pt x="1" y="536"/>
                    </a:cubicBezTo>
                    <a:cubicBezTo>
                      <a:pt x="1" y="822"/>
                      <a:pt x="227" y="1060"/>
                      <a:pt x="524" y="1060"/>
                    </a:cubicBezTo>
                    <a:cubicBezTo>
                      <a:pt x="810" y="1060"/>
                      <a:pt x="1048" y="822"/>
                      <a:pt x="1048" y="536"/>
                    </a:cubicBezTo>
                    <a:cubicBezTo>
                      <a:pt x="1048" y="239"/>
                      <a:pt x="810"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1;p33">
                <a:extLst>
                  <a:ext uri="{FF2B5EF4-FFF2-40B4-BE49-F238E27FC236}">
                    <a16:creationId xmlns:a16="http://schemas.microsoft.com/office/drawing/2014/main" id="{5C4EA801-8491-B345-A209-953DBCD7A88C}"/>
                  </a:ext>
                </a:extLst>
              </p:cNvPr>
              <p:cNvSpPr/>
              <p:nvPr/>
            </p:nvSpPr>
            <p:spPr>
              <a:xfrm>
                <a:off x="2054700" y="3825300"/>
                <a:ext cx="26525" cy="26525"/>
              </a:xfrm>
              <a:custGeom>
                <a:avLst/>
                <a:gdLst/>
                <a:ahLst/>
                <a:cxnLst/>
                <a:rect l="l" t="t" r="r" b="b"/>
                <a:pathLst>
                  <a:path w="1061" h="1061" extrusionOk="0">
                    <a:moveTo>
                      <a:pt x="537" y="1"/>
                    </a:moveTo>
                    <a:cubicBezTo>
                      <a:pt x="239" y="1"/>
                      <a:pt x="1" y="239"/>
                      <a:pt x="1" y="536"/>
                    </a:cubicBezTo>
                    <a:cubicBezTo>
                      <a:pt x="1" y="822"/>
                      <a:pt x="239" y="1060"/>
                      <a:pt x="537" y="1060"/>
                    </a:cubicBezTo>
                    <a:cubicBezTo>
                      <a:pt x="822" y="1060"/>
                      <a:pt x="1061" y="822"/>
                      <a:pt x="1061" y="536"/>
                    </a:cubicBezTo>
                    <a:cubicBezTo>
                      <a:pt x="1061" y="239"/>
                      <a:pt x="822"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2;p33">
                <a:extLst>
                  <a:ext uri="{FF2B5EF4-FFF2-40B4-BE49-F238E27FC236}">
                    <a16:creationId xmlns:a16="http://schemas.microsoft.com/office/drawing/2014/main" id="{D6B4C5FE-2C51-AE4C-A579-24B09B5F9622}"/>
                  </a:ext>
                </a:extLst>
              </p:cNvPr>
              <p:cNvSpPr/>
              <p:nvPr/>
            </p:nvSpPr>
            <p:spPr>
              <a:xfrm>
                <a:off x="2192525" y="3712200"/>
                <a:ext cx="26525" cy="26200"/>
              </a:xfrm>
              <a:custGeom>
                <a:avLst/>
                <a:gdLst/>
                <a:ahLst/>
                <a:cxnLst/>
                <a:rect l="l" t="t" r="r" b="b"/>
                <a:pathLst>
                  <a:path w="1061" h="1048" extrusionOk="0">
                    <a:moveTo>
                      <a:pt x="536" y="0"/>
                    </a:moveTo>
                    <a:cubicBezTo>
                      <a:pt x="239" y="0"/>
                      <a:pt x="0" y="238"/>
                      <a:pt x="0" y="524"/>
                    </a:cubicBezTo>
                    <a:cubicBezTo>
                      <a:pt x="0" y="822"/>
                      <a:pt x="239" y="1048"/>
                      <a:pt x="536" y="1048"/>
                    </a:cubicBezTo>
                    <a:cubicBezTo>
                      <a:pt x="822" y="1048"/>
                      <a:pt x="1060" y="822"/>
                      <a:pt x="1060" y="524"/>
                    </a:cubicBezTo>
                    <a:cubicBezTo>
                      <a:pt x="1060" y="238"/>
                      <a:pt x="822"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3;p33">
                <a:extLst>
                  <a:ext uri="{FF2B5EF4-FFF2-40B4-BE49-F238E27FC236}">
                    <a16:creationId xmlns:a16="http://schemas.microsoft.com/office/drawing/2014/main" id="{218AB3F7-4F67-F54B-A78E-D0DB7C66E3F9}"/>
                  </a:ext>
                </a:extLst>
              </p:cNvPr>
              <p:cNvSpPr/>
              <p:nvPr/>
            </p:nvSpPr>
            <p:spPr>
              <a:xfrm>
                <a:off x="1987450" y="3611875"/>
                <a:ext cx="26200" cy="26525"/>
              </a:xfrm>
              <a:custGeom>
                <a:avLst/>
                <a:gdLst/>
                <a:ahLst/>
                <a:cxnLst/>
                <a:rect l="l" t="t" r="r" b="b"/>
                <a:pathLst>
                  <a:path w="1048" h="1061" extrusionOk="0">
                    <a:moveTo>
                      <a:pt x="524" y="1"/>
                    </a:moveTo>
                    <a:cubicBezTo>
                      <a:pt x="238" y="1"/>
                      <a:pt x="0" y="239"/>
                      <a:pt x="0" y="525"/>
                    </a:cubicBezTo>
                    <a:cubicBezTo>
                      <a:pt x="0" y="822"/>
                      <a:pt x="238" y="1060"/>
                      <a:pt x="524" y="1060"/>
                    </a:cubicBezTo>
                    <a:cubicBezTo>
                      <a:pt x="822" y="1060"/>
                      <a:pt x="1048" y="822"/>
                      <a:pt x="1048" y="525"/>
                    </a:cubicBezTo>
                    <a:cubicBezTo>
                      <a:pt x="1048" y="239"/>
                      <a:pt x="822"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4;p33">
                <a:extLst>
                  <a:ext uri="{FF2B5EF4-FFF2-40B4-BE49-F238E27FC236}">
                    <a16:creationId xmlns:a16="http://schemas.microsoft.com/office/drawing/2014/main" id="{C2AC523A-F241-B64F-B524-D0B918D5AA2F}"/>
                  </a:ext>
                </a:extLst>
              </p:cNvPr>
              <p:cNvSpPr/>
              <p:nvPr/>
            </p:nvSpPr>
            <p:spPr>
              <a:xfrm>
                <a:off x="2152925" y="4006575"/>
                <a:ext cx="26525" cy="26525"/>
              </a:xfrm>
              <a:custGeom>
                <a:avLst/>
                <a:gdLst/>
                <a:ahLst/>
                <a:cxnLst/>
                <a:rect l="l" t="t" r="r" b="b"/>
                <a:pathLst>
                  <a:path w="1061" h="1061" extrusionOk="0">
                    <a:moveTo>
                      <a:pt x="537" y="0"/>
                    </a:moveTo>
                    <a:cubicBezTo>
                      <a:pt x="239" y="0"/>
                      <a:pt x="1" y="239"/>
                      <a:pt x="1" y="524"/>
                    </a:cubicBezTo>
                    <a:cubicBezTo>
                      <a:pt x="1" y="822"/>
                      <a:pt x="239" y="1060"/>
                      <a:pt x="537" y="1060"/>
                    </a:cubicBezTo>
                    <a:cubicBezTo>
                      <a:pt x="822" y="1060"/>
                      <a:pt x="1061" y="822"/>
                      <a:pt x="1061" y="524"/>
                    </a:cubicBezTo>
                    <a:cubicBezTo>
                      <a:pt x="1061" y="239"/>
                      <a:pt x="822"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5;p33">
                <a:extLst>
                  <a:ext uri="{FF2B5EF4-FFF2-40B4-BE49-F238E27FC236}">
                    <a16:creationId xmlns:a16="http://schemas.microsoft.com/office/drawing/2014/main" id="{D8741F62-FE0C-3D44-9FC3-45DB9852966A}"/>
                  </a:ext>
                </a:extLst>
              </p:cNvPr>
              <p:cNvSpPr/>
              <p:nvPr/>
            </p:nvSpPr>
            <p:spPr>
              <a:xfrm>
                <a:off x="2278550" y="3313325"/>
                <a:ext cx="26500" cy="26225"/>
              </a:xfrm>
              <a:custGeom>
                <a:avLst/>
                <a:gdLst/>
                <a:ahLst/>
                <a:cxnLst/>
                <a:rect l="l" t="t" r="r" b="b"/>
                <a:pathLst>
                  <a:path w="1060" h="1049" extrusionOk="0">
                    <a:moveTo>
                      <a:pt x="524" y="1"/>
                    </a:moveTo>
                    <a:cubicBezTo>
                      <a:pt x="238" y="1"/>
                      <a:pt x="0" y="239"/>
                      <a:pt x="0" y="525"/>
                    </a:cubicBezTo>
                    <a:cubicBezTo>
                      <a:pt x="0" y="811"/>
                      <a:pt x="238" y="1049"/>
                      <a:pt x="524" y="1049"/>
                    </a:cubicBezTo>
                    <a:cubicBezTo>
                      <a:pt x="822" y="1049"/>
                      <a:pt x="1060" y="811"/>
                      <a:pt x="1060" y="525"/>
                    </a:cubicBezTo>
                    <a:cubicBezTo>
                      <a:pt x="1060" y="239"/>
                      <a:pt x="822"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6;p33">
                <a:extLst>
                  <a:ext uri="{FF2B5EF4-FFF2-40B4-BE49-F238E27FC236}">
                    <a16:creationId xmlns:a16="http://schemas.microsoft.com/office/drawing/2014/main" id="{B95CF719-6007-304E-99F6-1D0B1D062809}"/>
                  </a:ext>
                </a:extLst>
              </p:cNvPr>
              <p:cNvSpPr/>
              <p:nvPr/>
            </p:nvSpPr>
            <p:spPr>
              <a:xfrm>
                <a:off x="2405350" y="3091275"/>
                <a:ext cx="26225" cy="26225"/>
              </a:xfrm>
              <a:custGeom>
                <a:avLst/>
                <a:gdLst/>
                <a:ahLst/>
                <a:cxnLst/>
                <a:rect l="l" t="t" r="r" b="b"/>
                <a:pathLst>
                  <a:path w="1049" h="1049" extrusionOk="0">
                    <a:moveTo>
                      <a:pt x="524" y="1"/>
                    </a:moveTo>
                    <a:cubicBezTo>
                      <a:pt x="239" y="1"/>
                      <a:pt x="0" y="227"/>
                      <a:pt x="0" y="525"/>
                    </a:cubicBezTo>
                    <a:cubicBezTo>
                      <a:pt x="0" y="810"/>
                      <a:pt x="239" y="1049"/>
                      <a:pt x="524" y="1049"/>
                    </a:cubicBezTo>
                    <a:cubicBezTo>
                      <a:pt x="822" y="1049"/>
                      <a:pt x="1048" y="810"/>
                      <a:pt x="1048" y="525"/>
                    </a:cubicBezTo>
                    <a:cubicBezTo>
                      <a:pt x="1048" y="227"/>
                      <a:pt x="822"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7;p33">
                <a:extLst>
                  <a:ext uri="{FF2B5EF4-FFF2-40B4-BE49-F238E27FC236}">
                    <a16:creationId xmlns:a16="http://schemas.microsoft.com/office/drawing/2014/main" id="{60C90F5B-BBCC-C54E-97A3-70FABB8DBBD9}"/>
                  </a:ext>
                </a:extLst>
              </p:cNvPr>
              <p:cNvSpPr/>
              <p:nvPr/>
            </p:nvSpPr>
            <p:spPr>
              <a:xfrm>
                <a:off x="2548825" y="2906450"/>
                <a:ext cx="26200" cy="26200"/>
              </a:xfrm>
              <a:custGeom>
                <a:avLst/>
                <a:gdLst/>
                <a:ahLst/>
                <a:cxnLst/>
                <a:rect l="l" t="t" r="r" b="b"/>
                <a:pathLst>
                  <a:path w="1048" h="1048" extrusionOk="0">
                    <a:moveTo>
                      <a:pt x="524" y="0"/>
                    </a:moveTo>
                    <a:cubicBezTo>
                      <a:pt x="226" y="0"/>
                      <a:pt x="0" y="226"/>
                      <a:pt x="0" y="524"/>
                    </a:cubicBezTo>
                    <a:cubicBezTo>
                      <a:pt x="0" y="810"/>
                      <a:pt x="226" y="1048"/>
                      <a:pt x="524" y="1048"/>
                    </a:cubicBezTo>
                    <a:cubicBezTo>
                      <a:pt x="810" y="1048"/>
                      <a:pt x="1048" y="810"/>
                      <a:pt x="1048" y="524"/>
                    </a:cubicBezTo>
                    <a:cubicBezTo>
                      <a:pt x="1048" y="226"/>
                      <a:pt x="810"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8;p33">
                <a:extLst>
                  <a:ext uri="{FF2B5EF4-FFF2-40B4-BE49-F238E27FC236}">
                    <a16:creationId xmlns:a16="http://schemas.microsoft.com/office/drawing/2014/main" id="{FAEF51B6-3F43-BC47-A970-22309E9CABE8}"/>
                  </a:ext>
                </a:extLst>
              </p:cNvPr>
              <p:cNvSpPr/>
              <p:nvPr/>
            </p:nvSpPr>
            <p:spPr>
              <a:xfrm>
                <a:off x="2258000" y="3175525"/>
                <a:ext cx="26525" cy="26500"/>
              </a:xfrm>
              <a:custGeom>
                <a:avLst/>
                <a:gdLst/>
                <a:ahLst/>
                <a:cxnLst/>
                <a:rect l="l" t="t" r="r" b="b"/>
                <a:pathLst>
                  <a:path w="1061" h="1060" extrusionOk="0">
                    <a:moveTo>
                      <a:pt x="537" y="0"/>
                    </a:moveTo>
                    <a:cubicBezTo>
                      <a:pt x="239" y="0"/>
                      <a:pt x="1" y="238"/>
                      <a:pt x="1" y="536"/>
                    </a:cubicBezTo>
                    <a:cubicBezTo>
                      <a:pt x="1" y="822"/>
                      <a:pt x="239" y="1060"/>
                      <a:pt x="537" y="1060"/>
                    </a:cubicBezTo>
                    <a:cubicBezTo>
                      <a:pt x="822" y="1060"/>
                      <a:pt x="1060" y="822"/>
                      <a:pt x="1060" y="536"/>
                    </a:cubicBezTo>
                    <a:cubicBezTo>
                      <a:pt x="1060" y="238"/>
                      <a:pt x="822"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9;p33">
                <a:extLst>
                  <a:ext uri="{FF2B5EF4-FFF2-40B4-BE49-F238E27FC236}">
                    <a16:creationId xmlns:a16="http://schemas.microsoft.com/office/drawing/2014/main" id="{D16018C4-E2BA-5945-9F65-C43773C54750}"/>
                  </a:ext>
                </a:extLst>
              </p:cNvPr>
              <p:cNvSpPr/>
              <p:nvPr/>
            </p:nvSpPr>
            <p:spPr>
              <a:xfrm>
                <a:off x="2418450" y="2959425"/>
                <a:ext cx="26500" cy="26525"/>
              </a:xfrm>
              <a:custGeom>
                <a:avLst/>
                <a:gdLst/>
                <a:ahLst/>
                <a:cxnLst/>
                <a:rect l="l" t="t" r="r" b="b"/>
                <a:pathLst>
                  <a:path w="1060" h="1061" extrusionOk="0">
                    <a:moveTo>
                      <a:pt x="524" y="0"/>
                    </a:moveTo>
                    <a:cubicBezTo>
                      <a:pt x="238" y="0"/>
                      <a:pt x="0" y="239"/>
                      <a:pt x="0" y="536"/>
                    </a:cubicBezTo>
                    <a:cubicBezTo>
                      <a:pt x="0" y="822"/>
                      <a:pt x="238" y="1060"/>
                      <a:pt x="524" y="1060"/>
                    </a:cubicBezTo>
                    <a:cubicBezTo>
                      <a:pt x="822" y="1060"/>
                      <a:pt x="1060" y="822"/>
                      <a:pt x="1060" y="536"/>
                    </a:cubicBezTo>
                    <a:cubicBezTo>
                      <a:pt x="1060" y="239"/>
                      <a:pt x="82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0;p33">
                <a:extLst>
                  <a:ext uri="{FF2B5EF4-FFF2-40B4-BE49-F238E27FC236}">
                    <a16:creationId xmlns:a16="http://schemas.microsoft.com/office/drawing/2014/main" id="{35830514-B818-A844-8D06-292A247D552B}"/>
                  </a:ext>
                </a:extLst>
              </p:cNvPr>
              <p:cNvSpPr/>
              <p:nvPr/>
            </p:nvSpPr>
            <p:spPr>
              <a:xfrm>
                <a:off x="2166325" y="3553250"/>
                <a:ext cx="26225" cy="26500"/>
              </a:xfrm>
              <a:custGeom>
                <a:avLst/>
                <a:gdLst/>
                <a:ahLst/>
                <a:cxnLst/>
                <a:rect l="l" t="t" r="r" b="b"/>
                <a:pathLst>
                  <a:path w="1049" h="1060" extrusionOk="0">
                    <a:moveTo>
                      <a:pt x="525" y="0"/>
                    </a:moveTo>
                    <a:cubicBezTo>
                      <a:pt x="239" y="0"/>
                      <a:pt x="1" y="238"/>
                      <a:pt x="1" y="536"/>
                    </a:cubicBezTo>
                    <a:cubicBezTo>
                      <a:pt x="1" y="822"/>
                      <a:pt x="239" y="1060"/>
                      <a:pt x="525" y="1060"/>
                    </a:cubicBezTo>
                    <a:cubicBezTo>
                      <a:pt x="810" y="1060"/>
                      <a:pt x="1048" y="822"/>
                      <a:pt x="1048" y="536"/>
                    </a:cubicBezTo>
                    <a:cubicBezTo>
                      <a:pt x="1048" y="238"/>
                      <a:pt x="810"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1;p33">
                <a:extLst>
                  <a:ext uri="{FF2B5EF4-FFF2-40B4-BE49-F238E27FC236}">
                    <a16:creationId xmlns:a16="http://schemas.microsoft.com/office/drawing/2014/main" id="{65329B44-43DA-5344-B147-2FE01A66BCDF}"/>
                  </a:ext>
                </a:extLst>
              </p:cNvPr>
              <p:cNvSpPr/>
              <p:nvPr/>
            </p:nvSpPr>
            <p:spPr>
              <a:xfrm>
                <a:off x="2000525" y="3436850"/>
                <a:ext cx="26525" cy="26525"/>
              </a:xfrm>
              <a:custGeom>
                <a:avLst/>
                <a:gdLst/>
                <a:ahLst/>
                <a:cxnLst/>
                <a:rect l="l" t="t" r="r" b="b"/>
                <a:pathLst>
                  <a:path w="1061" h="1061" extrusionOk="0">
                    <a:moveTo>
                      <a:pt x="525" y="1"/>
                    </a:moveTo>
                    <a:cubicBezTo>
                      <a:pt x="239" y="1"/>
                      <a:pt x="1" y="239"/>
                      <a:pt x="1" y="525"/>
                    </a:cubicBezTo>
                    <a:cubicBezTo>
                      <a:pt x="1" y="823"/>
                      <a:pt x="239" y="1061"/>
                      <a:pt x="525" y="1061"/>
                    </a:cubicBezTo>
                    <a:cubicBezTo>
                      <a:pt x="822" y="1061"/>
                      <a:pt x="1061" y="823"/>
                      <a:pt x="1061" y="525"/>
                    </a:cubicBezTo>
                    <a:cubicBezTo>
                      <a:pt x="1061" y="239"/>
                      <a:pt x="82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2;p33">
                <a:extLst>
                  <a:ext uri="{FF2B5EF4-FFF2-40B4-BE49-F238E27FC236}">
                    <a16:creationId xmlns:a16="http://schemas.microsoft.com/office/drawing/2014/main" id="{51F8C7F7-DB12-374E-882F-A2CEC867BAF2}"/>
                  </a:ext>
                </a:extLst>
              </p:cNvPr>
              <p:cNvSpPr/>
              <p:nvPr/>
            </p:nvSpPr>
            <p:spPr>
              <a:xfrm>
                <a:off x="2480950" y="3397275"/>
                <a:ext cx="26525" cy="26525"/>
              </a:xfrm>
              <a:custGeom>
                <a:avLst/>
                <a:gdLst/>
                <a:ahLst/>
                <a:cxnLst/>
                <a:rect l="l" t="t" r="r" b="b"/>
                <a:pathLst>
                  <a:path w="1061" h="1061" extrusionOk="0">
                    <a:moveTo>
                      <a:pt x="536" y="0"/>
                    </a:moveTo>
                    <a:cubicBezTo>
                      <a:pt x="239" y="0"/>
                      <a:pt x="1" y="239"/>
                      <a:pt x="1" y="524"/>
                    </a:cubicBezTo>
                    <a:cubicBezTo>
                      <a:pt x="1" y="822"/>
                      <a:pt x="239" y="1060"/>
                      <a:pt x="536" y="1060"/>
                    </a:cubicBezTo>
                    <a:cubicBezTo>
                      <a:pt x="822" y="1060"/>
                      <a:pt x="1060" y="822"/>
                      <a:pt x="1060" y="524"/>
                    </a:cubicBezTo>
                    <a:cubicBezTo>
                      <a:pt x="1060" y="239"/>
                      <a:pt x="822"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3;p33">
                <a:extLst>
                  <a:ext uri="{FF2B5EF4-FFF2-40B4-BE49-F238E27FC236}">
                    <a16:creationId xmlns:a16="http://schemas.microsoft.com/office/drawing/2014/main" id="{856EA94A-1D8E-1944-ACF0-F74A54908E9D}"/>
                  </a:ext>
                </a:extLst>
              </p:cNvPr>
              <p:cNvSpPr/>
              <p:nvPr/>
            </p:nvSpPr>
            <p:spPr>
              <a:xfrm>
                <a:off x="2753600" y="3466625"/>
                <a:ext cx="26525" cy="26225"/>
              </a:xfrm>
              <a:custGeom>
                <a:avLst/>
                <a:gdLst/>
                <a:ahLst/>
                <a:cxnLst/>
                <a:rect l="l" t="t" r="r" b="b"/>
                <a:pathLst>
                  <a:path w="1061" h="1049" extrusionOk="0">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4;p33">
                <a:extLst>
                  <a:ext uri="{FF2B5EF4-FFF2-40B4-BE49-F238E27FC236}">
                    <a16:creationId xmlns:a16="http://schemas.microsoft.com/office/drawing/2014/main" id="{733BDFC6-F6BE-644D-A54E-99105897DC14}"/>
                  </a:ext>
                </a:extLst>
              </p:cNvPr>
              <p:cNvSpPr/>
              <p:nvPr/>
            </p:nvSpPr>
            <p:spPr>
              <a:xfrm>
                <a:off x="2740500" y="3091275"/>
                <a:ext cx="26525" cy="26225"/>
              </a:xfrm>
              <a:custGeom>
                <a:avLst/>
                <a:gdLst/>
                <a:ahLst/>
                <a:cxnLst/>
                <a:rect l="l" t="t" r="r" b="b"/>
                <a:pathLst>
                  <a:path w="1061" h="1049" extrusionOk="0">
                    <a:moveTo>
                      <a:pt x="525" y="1"/>
                    </a:moveTo>
                    <a:cubicBezTo>
                      <a:pt x="239" y="1"/>
                      <a:pt x="1" y="227"/>
                      <a:pt x="1" y="525"/>
                    </a:cubicBezTo>
                    <a:cubicBezTo>
                      <a:pt x="1" y="810"/>
                      <a:pt x="239" y="1049"/>
                      <a:pt x="525" y="1049"/>
                    </a:cubicBezTo>
                    <a:cubicBezTo>
                      <a:pt x="822" y="1049"/>
                      <a:pt x="1061" y="810"/>
                      <a:pt x="1061" y="525"/>
                    </a:cubicBezTo>
                    <a:cubicBezTo>
                      <a:pt x="1061" y="227"/>
                      <a:pt x="82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5;p33">
                <a:extLst>
                  <a:ext uri="{FF2B5EF4-FFF2-40B4-BE49-F238E27FC236}">
                    <a16:creationId xmlns:a16="http://schemas.microsoft.com/office/drawing/2014/main" id="{48C0FBBD-A537-B049-9B14-BCEDD8F2A272}"/>
                  </a:ext>
                </a:extLst>
              </p:cNvPr>
              <p:cNvSpPr/>
              <p:nvPr/>
            </p:nvSpPr>
            <p:spPr>
              <a:xfrm>
                <a:off x="2898850" y="3118675"/>
                <a:ext cx="26525" cy="26500"/>
              </a:xfrm>
              <a:custGeom>
                <a:avLst/>
                <a:gdLst/>
                <a:ahLst/>
                <a:cxnLst/>
                <a:rect l="l" t="t" r="r" b="b"/>
                <a:pathLst>
                  <a:path w="1061" h="1060" extrusionOk="0">
                    <a:moveTo>
                      <a:pt x="537" y="0"/>
                    </a:moveTo>
                    <a:cubicBezTo>
                      <a:pt x="239" y="0"/>
                      <a:pt x="1" y="238"/>
                      <a:pt x="1" y="536"/>
                    </a:cubicBezTo>
                    <a:cubicBezTo>
                      <a:pt x="1" y="822"/>
                      <a:pt x="239" y="1060"/>
                      <a:pt x="537" y="1060"/>
                    </a:cubicBezTo>
                    <a:cubicBezTo>
                      <a:pt x="823" y="1060"/>
                      <a:pt x="1061" y="822"/>
                      <a:pt x="1061" y="536"/>
                    </a:cubicBezTo>
                    <a:cubicBezTo>
                      <a:pt x="1061" y="238"/>
                      <a:pt x="823"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6;p33">
                <a:extLst>
                  <a:ext uri="{FF2B5EF4-FFF2-40B4-BE49-F238E27FC236}">
                    <a16:creationId xmlns:a16="http://schemas.microsoft.com/office/drawing/2014/main" id="{EDEC13A4-0936-C94B-B851-A3484607311B}"/>
                  </a:ext>
                </a:extLst>
              </p:cNvPr>
              <p:cNvSpPr/>
              <p:nvPr/>
            </p:nvSpPr>
            <p:spPr>
              <a:xfrm>
                <a:off x="2582450" y="3566650"/>
                <a:ext cx="26225" cy="26200"/>
              </a:xfrm>
              <a:custGeom>
                <a:avLst/>
                <a:gdLst/>
                <a:ahLst/>
                <a:cxnLst/>
                <a:rect l="l" t="t" r="r" b="b"/>
                <a:pathLst>
                  <a:path w="1049" h="1048" extrusionOk="0">
                    <a:moveTo>
                      <a:pt x="525" y="0"/>
                    </a:moveTo>
                    <a:cubicBezTo>
                      <a:pt x="239" y="0"/>
                      <a:pt x="1" y="226"/>
                      <a:pt x="1" y="524"/>
                    </a:cubicBezTo>
                    <a:cubicBezTo>
                      <a:pt x="1" y="810"/>
                      <a:pt x="239" y="1048"/>
                      <a:pt x="525" y="1048"/>
                    </a:cubicBezTo>
                    <a:cubicBezTo>
                      <a:pt x="810" y="1048"/>
                      <a:pt x="1048" y="810"/>
                      <a:pt x="1048" y="524"/>
                    </a:cubicBezTo>
                    <a:cubicBezTo>
                      <a:pt x="1048" y="226"/>
                      <a:pt x="810"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7;p33">
                <a:extLst>
                  <a:ext uri="{FF2B5EF4-FFF2-40B4-BE49-F238E27FC236}">
                    <a16:creationId xmlns:a16="http://schemas.microsoft.com/office/drawing/2014/main" id="{0EB3CC05-63DE-8348-8096-A0EFFE7B3156}"/>
                  </a:ext>
                </a:extLst>
              </p:cNvPr>
              <p:cNvSpPr/>
              <p:nvPr/>
            </p:nvSpPr>
            <p:spPr>
              <a:xfrm>
                <a:off x="2467850" y="3801200"/>
                <a:ext cx="26525" cy="26200"/>
              </a:xfrm>
              <a:custGeom>
                <a:avLst/>
                <a:gdLst/>
                <a:ahLst/>
                <a:cxnLst/>
                <a:rect l="l" t="t" r="r" b="b"/>
                <a:pathLst>
                  <a:path w="1061" h="1048" extrusionOk="0">
                    <a:moveTo>
                      <a:pt x="525" y="0"/>
                    </a:moveTo>
                    <a:cubicBezTo>
                      <a:pt x="239" y="0"/>
                      <a:pt x="1" y="226"/>
                      <a:pt x="1" y="524"/>
                    </a:cubicBezTo>
                    <a:cubicBezTo>
                      <a:pt x="1" y="810"/>
                      <a:pt x="239" y="1048"/>
                      <a:pt x="525" y="1048"/>
                    </a:cubicBezTo>
                    <a:cubicBezTo>
                      <a:pt x="822" y="1048"/>
                      <a:pt x="1060" y="810"/>
                      <a:pt x="1060" y="524"/>
                    </a:cubicBezTo>
                    <a:cubicBezTo>
                      <a:pt x="1060" y="226"/>
                      <a:pt x="822"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8;p33">
                <a:extLst>
                  <a:ext uri="{FF2B5EF4-FFF2-40B4-BE49-F238E27FC236}">
                    <a16:creationId xmlns:a16="http://schemas.microsoft.com/office/drawing/2014/main" id="{716D0854-A9A3-484C-828A-A21C1E27057B}"/>
                  </a:ext>
                </a:extLst>
              </p:cNvPr>
              <p:cNvSpPr/>
              <p:nvPr/>
            </p:nvSpPr>
            <p:spPr>
              <a:xfrm>
                <a:off x="2265450" y="3838700"/>
                <a:ext cx="26225" cy="26225"/>
              </a:xfrm>
              <a:custGeom>
                <a:avLst/>
                <a:gdLst/>
                <a:ahLst/>
                <a:cxnLst/>
                <a:rect l="l" t="t" r="r" b="b"/>
                <a:pathLst>
                  <a:path w="1049" h="1049" extrusionOk="0">
                    <a:moveTo>
                      <a:pt x="524" y="0"/>
                    </a:moveTo>
                    <a:cubicBezTo>
                      <a:pt x="239" y="0"/>
                      <a:pt x="0" y="239"/>
                      <a:pt x="0" y="524"/>
                    </a:cubicBezTo>
                    <a:cubicBezTo>
                      <a:pt x="0" y="810"/>
                      <a:pt x="239" y="1048"/>
                      <a:pt x="524" y="1048"/>
                    </a:cubicBezTo>
                    <a:cubicBezTo>
                      <a:pt x="822" y="1048"/>
                      <a:pt x="1048" y="810"/>
                      <a:pt x="1048" y="524"/>
                    </a:cubicBezTo>
                    <a:cubicBezTo>
                      <a:pt x="1048" y="239"/>
                      <a:pt x="82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9;p33">
                <a:extLst>
                  <a:ext uri="{FF2B5EF4-FFF2-40B4-BE49-F238E27FC236}">
                    <a16:creationId xmlns:a16="http://schemas.microsoft.com/office/drawing/2014/main" id="{A30CE6E4-0F5B-4742-A75C-6DF06A9EE748}"/>
                  </a:ext>
                </a:extLst>
              </p:cNvPr>
              <p:cNvSpPr/>
              <p:nvPr/>
            </p:nvSpPr>
            <p:spPr>
              <a:xfrm>
                <a:off x="2822075" y="3638375"/>
                <a:ext cx="26500" cy="26525"/>
              </a:xfrm>
              <a:custGeom>
                <a:avLst/>
                <a:gdLst/>
                <a:ahLst/>
                <a:cxnLst/>
                <a:rect l="l" t="t" r="r" b="b"/>
                <a:pathLst>
                  <a:path w="1060" h="1061" extrusionOk="0">
                    <a:moveTo>
                      <a:pt x="536" y="0"/>
                    </a:moveTo>
                    <a:cubicBezTo>
                      <a:pt x="238" y="0"/>
                      <a:pt x="0" y="239"/>
                      <a:pt x="0" y="536"/>
                    </a:cubicBezTo>
                    <a:cubicBezTo>
                      <a:pt x="0" y="822"/>
                      <a:pt x="238" y="1060"/>
                      <a:pt x="536" y="1060"/>
                    </a:cubicBezTo>
                    <a:cubicBezTo>
                      <a:pt x="822" y="1060"/>
                      <a:pt x="1060" y="822"/>
                      <a:pt x="1060" y="536"/>
                    </a:cubicBezTo>
                    <a:cubicBezTo>
                      <a:pt x="1060" y="239"/>
                      <a:pt x="822" y="0"/>
                      <a:pt x="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0;p33">
                <a:extLst>
                  <a:ext uri="{FF2B5EF4-FFF2-40B4-BE49-F238E27FC236}">
                    <a16:creationId xmlns:a16="http://schemas.microsoft.com/office/drawing/2014/main" id="{F113CBFD-C73E-AA44-B531-65C523BA7F25}"/>
                  </a:ext>
                </a:extLst>
              </p:cNvPr>
              <p:cNvSpPr/>
              <p:nvPr/>
            </p:nvSpPr>
            <p:spPr>
              <a:xfrm>
                <a:off x="2639900" y="3738375"/>
                <a:ext cx="26525" cy="26525"/>
              </a:xfrm>
              <a:custGeom>
                <a:avLst/>
                <a:gdLst/>
                <a:ahLst/>
                <a:cxnLst/>
                <a:rect l="l" t="t" r="r" b="b"/>
                <a:pathLst>
                  <a:path w="1061" h="1061" extrusionOk="0">
                    <a:moveTo>
                      <a:pt x="524" y="1"/>
                    </a:moveTo>
                    <a:cubicBezTo>
                      <a:pt x="239" y="1"/>
                      <a:pt x="1" y="239"/>
                      <a:pt x="1" y="537"/>
                    </a:cubicBezTo>
                    <a:cubicBezTo>
                      <a:pt x="1" y="823"/>
                      <a:pt x="239" y="1061"/>
                      <a:pt x="524" y="1061"/>
                    </a:cubicBezTo>
                    <a:cubicBezTo>
                      <a:pt x="822" y="1061"/>
                      <a:pt x="1060" y="823"/>
                      <a:pt x="1060" y="537"/>
                    </a:cubicBezTo>
                    <a:cubicBezTo>
                      <a:pt x="1060" y="239"/>
                      <a:pt x="822"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1;p33">
                <a:extLst>
                  <a:ext uri="{FF2B5EF4-FFF2-40B4-BE49-F238E27FC236}">
                    <a16:creationId xmlns:a16="http://schemas.microsoft.com/office/drawing/2014/main" id="{53321BF2-C1E8-7B47-9DBF-26BA1AAB1969}"/>
                  </a:ext>
                </a:extLst>
              </p:cNvPr>
              <p:cNvSpPr/>
              <p:nvPr/>
            </p:nvSpPr>
            <p:spPr>
              <a:xfrm>
                <a:off x="2365750" y="4033075"/>
                <a:ext cx="26525" cy="26200"/>
              </a:xfrm>
              <a:custGeom>
                <a:avLst/>
                <a:gdLst/>
                <a:ahLst/>
                <a:cxnLst/>
                <a:rect l="l" t="t" r="r" b="b"/>
                <a:pathLst>
                  <a:path w="1061" h="1048" extrusionOk="0">
                    <a:moveTo>
                      <a:pt x="525" y="0"/>
                    </a:moveTo>
                    <a:cubicBezTo>
                      <a:pt x="239" y="0"/>
                      <a:pt x="1" y="238"/>
                      <a:pt x="1" y="524"/>
                    </a:cubicBezTo>
                    <a:cubicBezTo>
                      <a:pt x="1" y="810"/>
                      <a:pt x="239" y="1048"/>
                      <a:pt x="525" y="1048"/>
                    </a:cubicBezTo>
                    <a:cubicBezTo>
                      <a:pt x="822" y="1048"/>
                      <a:pt x="1061" y="810"/>
                      <a:pt x="1061" y="524"/>
                    </a:cubicBezTo>
                    <a:cubicBezTo>
                      <a:pt x="1061" y="238"/>
                      <a:pt x="822"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2;p33">
                <a:extLst>
                  <a:ext uri="{FF2B5EF4-FFF2-40B4-BE49-F238E27FC236}">
                    <a16:creationId xmlns:a16="http://schemas.microsoft.com/office/drawing/2014/main" id="{1D902C7C-F364-2141-A9AF-798AE2EDFC91}"/>
                  </a:ext>
                </a:extLst>
              </p:cNvPr>
              <p:cNvSpPr/>
              <p:nvPr/>
            </p:nvSpPr>
            <p:spPr>
              <a:xfrm>
                <a:off x="2569050" y="3964300"/>
                <a:ext cx="26525" cy="26525"/>
              </a:xfrm>
              <a:custGeom>
                <a:avLst/>
                <a:gdLst/>
                <a:ahLst/>
                <a:cxnLst/>
                <a:rect l="l" t="t" r="r" b="b"/>
                <a:pathLst>
                  <a:path w="1061" h="1061" extrusionOk="0">
                    <a:moveTo>
                      <a:pt x="537" y="1"/>
                    </a:moveTo>
                    <a:cubicBezTo>
                      <a:pt x="239" y="1"/>
                      <a:pt x="1" y="239"/>
                      <a:pt x="1" y="525"/>
                    </a:cubicBezTo>
                    <a:cubicBezTo>
                      <a:pt x="1" y="822"/>
                      <a:pt x="239" y="1060"/>
                      <a:pt x="537" y="1060"/>
                    </a:cubicBezTo>
                    <a:cubicBezTo>
                      <a:pt x="822" y="1060"/>
                      <a:pt x="1061" y="822"/>
                      <a:pt x="1061" y="525"/>
                    </a:cubicBezTo>
                    <a:cubicBezTo>
                      <a:pt x="1061" y="239"/>
                      <a:pt x="822"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3;p33">
                <a:extLst>
                  <a:ext uri="{FF2B5EF4-FFF2-40B4-BE49-F238E27FC236}">
                    <a16:creationId xmlns:a16="http://schemas.microsoft.com/office/drawing/2014/main" id="{3DBD1F7B-27D9-CE47-8021-5A76A66F7B02}"/>
                  </a:ext>
                </a:extLst>
              </p:cNvPr>
              <p:cNvSpPr/>
              <p:nvPr/>
            </p:nvSpPr>
            <p:spPr>
              <a:xfrm>
                <a:off x="2765225" y="3886625"/>
                <a:ext cx="26200" cy="26500"/>
              </a:xfrm>
              <a:custGeom>
                <a:avLst/>
                <a:gdLst/>
                <a:ahLst/>
                <a:cxnLst/>
                <a:rect l="l" t="t" r="r" b="b"/>
                <a:pathLst>
                  <a:path w="1048" h="1060" extrusionOk="0">
                    <a:moveTo>
                      <a:pt x="524" y="0"/>
                    </a:moveTo>
                    <a:cubicBezTo>
                      <a:pt x="238" y="0"/>
                      <a:pt x="0" y="238"/>
                      <a:pt x="0" y="524"/>
                    </a:cubicBezTo>
                    <a:cubicBezTo>
                      <a:pt x="0" y="822"/>
                      <a:pt x="238" y="1060"/>
                      <a:pt x="524" y="1060"/>
                    </a:cubicBezTo>
                    <a:cubicBezTo>
                      <a:pt x="822" y="1060"/>
                      <a:pt x="1048" y="822"/>
                      <a:pt x="1048" y="524"/>
                    </a:cubicBezTo>
                    <a:cubicBezTo>
                      <a:pt x="1048" y="238"/>
                      <a:pt x="82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4;p33">
                <a:extLst>
                  <a:ext uri="{FF2B5EF4-FFF2-40B4-BE49-F238E27FC236}">
                    <a16:creationId xmlns:a16="http://schemas.microsoft.com/office/drawing/2014/main" id="{E17687AB-DEF6-6A40-B6B4-A7488F9B4A12}"/>
                  </a:ext>
                </a:extLst>
              </p:cNvPr>
              <p:cNvSpPr/>
              <p:nvPr/>
            </p:nvSpPr>
            <p:spPr>
              <a:xfrm>
                <a:off x="2676800" y="4113425"/>
                <a:ext cx="26225" cy="26525"/>
              </a:xfrm>
              <a:custGeom>
                <a:avLst/>
                <a:gdLst/>
                <a:ahLst/>
                <a:cxnLst/>
                <a:rect l="l" t="t" r="r" b="b"/>
                <a:pathLst>
                  <a:path w="1049" h="1061" extrusionOk="0">
                    <a:moveTo>
                      <a:pt x="525" y="1"/>
                    </a:moveTo>
                    <a:cubicBezTo>
                      <a:pt x="239" y="1"/>
                      <a:pt x="1" y="239"/>
                      <a:pt x="1" y="525"/>
                    </a:cubicBezTo>
                    <a:cubicBezTo>
                      <a:pt x="1" y="822"/>
                      <a:pt x="239" y="1060"/>
                      <a:pt x="525" y="1060"/>
                    </a:cubicBezTo>
                    <a:cubicBezTo>
                      <a:pt x="811" y="1060"/>
                      <a:pt x="1049" y="822"/>
                      <a:pt x="1049" y="525"/>
                    </a:cubicBezTo>
                    <a:cubicBezTo>
                      <a:pt x="1049" y="239"/>
                      <a:pt x="811"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5;p33">
                <a:extLst>
                  <a:ext uri="{FF2B5EF4-FFF2-40B4-BE49-F238E27FC236}">
                    <a16:creationId xmlns:a16="http://schemas.microsoft.com/office/drawing/2014/main" id="{F06CDEDE-AA12-8C44-8DE8-CCDFFB45909B}"/>
                  </a:ext>
                </a:extLst>
              </p:cNvPr>
              <p:cNvSpPr/>
              <p:nvPr/>
            </p:nvSpPr>
            <p:spPr>
              <a:xfrm>
                <a:off x="2458025" y="4615100"/>
                <a:ext cx="243525" cy="206175"/>
              </a:xfrm>
              <a:custGeom>
                <a:avLst/>
                <a:gdLst/>
                <a:ahLst/>
                <a:cxnLst/>
                <a:rect l="l" t="t" r="r" b="b"/>
                <a:pathLst>
                  <a:path w="9741" h="8247" extrusionOk="0">
                    <a:moveTo>
                      <a:pt x="4861" y="1"/>
                    </a:moveTo>
                    <a:cubicBezTo>
                      <a:pt x="3778" y="1"/>
                      <a:pt x="2123" y="792"/>
                      <a:pt x="1965" y="2508"/>
                    </a:cubicBezTo>
                    <a:cubicBezTo>
                      <a:pt x="1965" y="2508"/>
                      <a:pt x="1580" y="2146"/>
                      <a:pt x="1256" y="2146"/>
                    </a:cubicBezTo>
                    <a:cubicBezTo>
                      <a:pt x="961" y="2146"/>
                      <a:pt x="716" y="2446"/>
                      <a:pt x="858" y="3591"/>
                    </a:cubicBezTo>
                    <a:cubicBezTo>
                      <a:pt x="1037" y="5008"/>
                      <a:pt x="1" y="6628"/>
                      <a:pt x="560" y="8247"/>
                    </a:cubicBezTo>
                    <a:lnTo>
                      <a:pt x="9228" y="8247"/>
                    </a:lnTo>
                    <a:cubicBezTo>
                      <a:pt x="9228" y="8247"/>
                      <a:pt x="9740" y="7997"/>
                      <a:pt x="9478" y="6735"/>
                    </a:cubicBezTo>
                    <a:cubicBezTo>
                      <a:pt x="9454" y="6639"/>
                      <a:pt x="9431" y="6544"/>
                      <a:pt x="9407" y="6449"/>
                    </a:cubicBezTo>
                    <a:cubicBezTo>
                      <a:pt x="9133" y="5437"/>
                      <a:pt x="7526" y="5449"/>
                      <a:pt x="6549" y="4044"/>
                    </a:cubicBezTo>
                    <a:cubicBezTo>
                      <a:pt x="6073" y="3341"/>
                      <a:pt x="5740" y="2294"/>
                      <a:pt x="5799" y="591"/>
                    </a:cubicBezTo>
                    <a:cubicBezTo>
                      <a:pt x="5811" y="203"/>
                      <a:pt x="5409" y="1"/>
                      <a:pt x="4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6;p33">
                <a:extLst>
                  <a:ext uri="{FF2B5EF4-FFF2-40B4-BE49-F238E27FC236}">
                    <a16:creationId xmlns:a16="http://schemas.microsoft.com/office/drawing/2014/main" id="{7BBE32C4-1B88-E242-AE37-4781F81A9362}"/>
                  </a:ext>
                </a:extLst>
              </p:cNvPr>
              <p:cNvSpPr/>
              <p:nvPr/>
            </p:nvSpPr>
            <p:spPr>
              <a:xfrm>
                <a:off x="1528150" y="3030950"/>
                <a:ext cx="285475" cy="252125"/>
              </a:xfrm>
              <a:custGeom>
                <a:avLst/>
                <a:gdLst/>
                <a:ahLst/>
                <a:cxnLst/>
                <a:rect l="l" t="t" r="r" b="b"/>
                <a:pathLst>
                  <a:path w="11419" h="10085" extrusionOk="0">
                    <a:moveTo>
                      <a:pt x="8225" y="0"/>
                    </a:moveTo>
                    <a:cubicBezTo>
                      <a:pt x="7462" y="0"/>
                      <a:pt x="6422" y="294"/>
                      <a:pt x="5180" y="1378"/>
                    </a:cubicBezTo>
                    <a:cubicBezTo>
                      <a:pt x="2465" y="3735"/>
                      <a:pt x="1" y="6307"/>
                      <a:pt x="382" y="8510"/>
                    </a:cubicBezTo>
                    <a:cubicBezTo>
                      <a:pt x="585" y="9679"/>
                      <a:pt x="1256" y="10085"/>
                      <a:pt x="1957" y="10085"/>
                    </a:cubicBezTo>
                    <a:cubicBezTo>
                      <a:pt x="2570" y="10085"/>
                      <a:pt x="3206" y="9774"/>
                      <a:pt x="3573" y="9391"/>
                    </a:cubicBezTo>
                    <a:cubicBezTo>
                      <a:pt x="3692" y="9272"/>
                      <a:pt x="3823" y="9129"/>
                      <a:pt x="3954" y="8974"/>
                    </a:cubicBezTo>
                    <a:cubicBezTo>
                      <a:pt x="4632" y="8212"/>
                      <a:pt x="5466" y="7200"/>
                      <a:pt x="6263" y="6724"/>
                    </a:cubicBezTo>
                    <a:cubicBezTo>
                      <a:pt x="6347" y="6676"/>
                      <a:pt x="6442" y="6629"/>
                      <a:pt x="6513" y="6581"/>
                    </a:cubicBezTo>
                    <a:cubicBezTo>
                      <a:pt x="6706" y="6492"/>
                      <a:pt x="6884" y="6458"/>
                      <a:pt x="7049" y="6458"/>
                    </a:cubicBezTo>
                    <a:cubicBezTo>
                      <a:pt x="7604" y="6458"/>
                      <a:pt x="8012" y="6847"/>
                      <a:pt x="8366" y="6847"/>
                    </a:cubicBezTo>
                    <a:cubicBezTo>
                      <a:pt x="8471" y="6847"/>
                      <a:pt x="8571" y="6813"/>
                      <a:pt x="8668" y="6724"/>
                    </a:cubicBezTo>
                    <a:cubicBezTo>
                      <a:pt x="9192" y="6236"/>
                      <a:pt x="8383" y="5045"/>
                      <a:pt x="8383" y="5045"/>
                    </a:cubicBezTo>
                    <a:cubicBezTo>
                      <a:pt x="8383" y="5045"/>
                      <a:pt x="9266" y="4225"/>
                      <a:pt x="10091" y="4225"/>
                    </a:cubicBezTo>
                    <a:cubicBezTo>
                      <a:pt x="10341" y="4225"/>
                      <a:pt x="10586" y="4301"/>
                      <a:pt x="10800" y="4497"/>
                    </a:cubicBezTo>
                    <a:cubicBezTo>
                      <a:pt x="10800" y="4497"/>
                      <a:pt x="11419" y="4116"/>
                      <a:pt x="11109" y="3533"/>
                    </a:cubicBezTo>
                    <a:cubicBezTo>
                      <a:pt x="10800" y="2950"/>
                      <a:pt x="10252" y="2640"/>
                      <a:pt x="10252" y="2021"/>
                    </a:cubicBezTo>
                    <a:cubicBezTo>
                      <a:pt x="10252" y="1402"/>
                      <a:pt x="9645" y="414"/>
                      <a:pt x="9645" y="414"/>
                    </a:cubicBezTo>
                    <a:cubicBezTo>
                      <a:pt x="9645" y="414"/>
                      <a:pt x="9130" y="0"/>
                      <a:pt x="8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17;p33">
                <a:extLst>
                  <a:ext uri="{FF2B5EF4-FFF2-40B4-BE49-F238E27FC236}">
                    <a16:creationId xmlns:a16="http://schemas.microsoft.com/office/drawing/2014/main" id="{9F21BC62-1B7B-4848-BD79-2604FE11F95E}"/>
                  </a:ext>
                </a:extLst>
              </p:cNvPr>
              <p:cNvSpPr/>
              <p:nvPr/>
            </p:nvSpPr>
            <p:spPr>
              <a:xfrm>
                <a:off x="4208950" y="4493275"/>
                <a:ext cx="261550" cy="328000"/>
              </a:xfrm>
              <a:custGeom>
                <a:avLst/>
                <a:gdLst/>
                <a:ahLst/>
                <a:cxnLst/>
                <a:rect l="l" t="t" r="r" b="b"/>
                <a:pathLst>
                  <a:path w="10462" h="13120" extrusionOk="0">
                    <a:moveTo>
                      <a:pt x="3072" y="1"/>
                    </a:moveTo>
                    <a:cubicBezTo>
                      <a:pt x="1078" y="1"/>
                      <a:pt x="0" y="1605"/>
                      <a:pt x="520" y="6202"/>
                    </a:cubicBezTo>
                    <a:cubicBezTo>
                      <a:pt x="115" y="8429"/>
                      <a:pt x="32" y="10977"/>
                      <a:pt x="961" y="13120"/>
                    </a:cubicBezTo>
                    <a:lnTo>
                      <a:pt x="9164" y="13120"/>
                    </a:lnTo>
                    <a:cubicBezTo>
                      <a:pt x="9164" y="13120"/>
                      <a:pt x="10462" y="10334"/>
                      <a:pt x="8617" y="9369"/>
                    </a:cubicBezTo>
                    <a:cubicBezTo>
                      <a:pt x="8188" y="9143"/>
                      <a:pt x="7795" y="8655"/>
                      <a:pt x="7438" y="8024"/>
                    </a:cubicBezTo>
                    <a:cubicBezTo>
                      <a:pt x="7438" y="8024"/>
                      <a:pt x="7140" y="6178"/>
                      <a:pt x="7438" y="4250"/>
                    </a:cubicBezTo>
                    <a:cubicBezTo>
                      <a:pt x="7747" y="2309"/>
                      <a:pt x="6902" y="725"/>
                      <a:pt x="4152" y="130"/>
                    </a:cubicBezTo>
                    <a:cubicBezTo>
                      <a:pt x="3768" y="46"/>
                      <a:pt x="3407" y="1"/>
                      <a:pt x="3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18;p33">
                <a:extLst>
                  <a:ext uri="{FF2B5EF4-FFF2-40B4-BE49-F238E27FC236}">
                    <a16:creationId xmlns:a16="http://schemas.microsoft.com/office/drawing/2014/main" id="{DC993CB4-7973-2448-9DCE-7CAC79F53CE6}"/>
                  </a:ext>
                </a:extLst>
              </p:cNvPr>
              <p:cNvSpPr/>
              <p:nvPr/>
            </p:nvSpPr>
            <p:spPr>
              <a:xfrm>
                <a:off x="4253500" y="3993375"/>
                <a:ext cx="350950" cy="632325"/>
              </a:xfrm>
              <a:custGeom>
                <a:avLst/>
                <a:gdLst/>
                <a:ahLst/>
                <a:cxnLst/>
                <a:rect l="l" t="t" r="r" b="b"/>
                <a:pathLst>
                  <a:path w="14038" h="25293" extrusionOk="0">
                    <a:moveTo>
                      <a:pt x="10449" y="0"/>
                    </a:moveTo>
                    <a:cubicBezTo>
                      <a:pt x="8083" y="0"/>
                      <a:pt x="5168" y="647"/>
                      <a:pt x="3751" y="3481"/>
                    </a:cubicBezTo>
                    <a:cubicBezTo>
                      <a:pt x="1143" y="8696"/>
                      <a:pt x="0" y="22936"/>
                      <a:pt x="0" y="22936"/>
                    </a:cubicBezTo>
                    <a:cubicBezTo>
                      <a:pt x="734" y="24786"/>
                      <a:pt x="1653" y="25292"/>
                      <a:pt x="2440" y="25292"/>
                    </a:cubicBezTo>
                    <a:cubicBezTo>
                      <a:pt x="3389" y="25292"/>
                      <a:pt x="4144" y="24555"/>
                      <a:pt x="4144" y="24555"/>
                    </a:cubicBezTo>
                    <a:cubicBezTo>
                      <a:pt x="4144" y="24555"/>
                      <a:pt x="7942" y="16888"/>
                      <a:pt x="11014" y="11304"/>
                    </a:cubicBezTo>
                    <a:cubicBezTo>
                      <a:pt x="14038" y="5815"/>
                      <a:pt x="14038" y="457"/>
                      <a:pt x="14038" y="457"/>
                    </a:cubicBezTo>
                    <a:cubicBezTo>
                      <a:pt x="14038" y="457"/>
                      <a:pt x="12437" y="0"/>
                      <a:pt x="10449"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9;p33">
                <a:extLst>
                  <a:ext uri="{FF2B5EF4-FFF2-40B4-BE49-F238E27FC236}">
                    <a16:creationId xmlns:a16="http://schemas.microsoft.com/office/drawing/2014/main" id="{B557C8F2-41EA-2741-8080-0E4047AF24AF}"/>
                  </a:ext>
                </a:extLst>
              </p:cNvPr>
              <p:cNvSpPr/>
              <p:nvPr/>
            </p:nvSpPr>
            <p:spPr>
              <a:xfrm>
                <a:off x="5386375" y="3569325"/>
                <a:ext cx="402150" cy="723625"/>
              </a:xfrm>
              <a:custGeom>
                <a:avLst/>
                <a:gdLst/>
                <a:ahLst/>
                <a:cxnLst/>
                <a:rect l="l" t="t" r="r" b="b"/>
                <a:pathLst>
                  <a:path w="16086" h="28945" extrusionOk="0">
                    <a:moveTo>
                      <a:pt x="8085" y="0"/>
                    </a:moveTo>
                    <a:cubicBezTo>
                      <a:pt x="8085" y="0"/>
                      <a:pt x="1" y="143"/>
                      <a:pt x="679" y="6727"/>
                    </a:cubicBezTo>
                    <a:cubicBezTo>
                      <a:pt x="1370" y="13311"/>
                      <a:pt x="12002" y="28944"/>
                      <a:pt x="12002" y="28944"/>
                    </a:cubicBezTo>
                    <a:cubicBezTo>
                      <a:pt x="15371" y="28266"/>
                      <a:pt x="16086" y="25992"/>
                      <a:pt x="16086" y="25992"/>
                    </a:cubicBezTo>
                    <a:cubicBezTo>
                      <a:pt x="12978" y="20562"/>
                      <a:pt x="8085" y="0"/>
                      <a:pt x="8085"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20;p33">
                <a:extLst>
                  <a:ext uri="{FF2B5EF4-FFF2-40B4-BE49-F238E27FC236}">
                    <a16:creationId xmlns:a16="http://schemas.microsoft.com/office/drawing/2014/main" id="{823C93AA-6D2B-024F-8EED-C2EE8B360F58}"/>
                  </a:ext>
                </a:extLst>
              </p:cNvPr>
              <p:cNvSpPr/>
              <p:nvPr/>
            </p:nvSpPr>
            <p:spPr>
              <a:xfrm>
                <a:off x="4287125" y="2721900"/>
                <a:ext cx="1360625" cy="1377225"/>
              </a:xfrm>
              <a:custGeom>
                <a:avLst/>
                <a:gdLst/>
                <a:ahLst/>
                <a:cxnLst/>
                <a:rect l="l" t="t" r="r" b="b"/>
                <a:pathLst>
                  <a:path w="54425" h="55089" extrusionOk="0">
                    <a:moveTo>
                      <a:pt x="775" y="0"/>
                    </a:moveTo>
                    <a:lnTo>
                      <a:pt x="2811" y="14145"/>
                    </a:lnTo>
                    <a:cubicBezTo>
                      <a:pt x="2811" y="14145"/>
                      <a:pt x="2513" y="14490"/>
                      <a:pt x="2239" y="17955"/>
                    </a:cubicBezTo>
                    <a:cubicBezTo>
                      <a:pt x="2227" y="18038"/>
                      <a:pt x="2215" y="18133"/>
                      <a:pt x="2215" y="18229"/>
                    </a:cubicBezTo>
                    <a:cubicBezTo>
                      <a:pt x="2061" y="20288"/>
                      <a:pt x="1906" y="23372"/>
                      <a:pt x="1822" y="28004"/>
                    </a:cubicBezTo>
                    <a:lnTo>
                      <a:pt x="1822" y="28289"/>
                    </a:lnTo>
                    <a:cubicBezTo>
                      <a:pt x="1799" y="29301"/>
                      <a:pt x="1787" y="30373"/>
                      <a:pt x="1775" y="31540"/>
                    </a:cubicBezTo>
                    <a:lnTo>
                      <a:pt x="1775" y="31814"/>
                    </a:lnTo>
                    <a:cubicBezTo>
                      <a:pt x="1751" y="34469"/>
                      <a:pt x="1739" y="37529"/>
                      <a:pt x="1763" y="41041"/>
                    </a:cubicBezTo>
                    <a:cubicBezTo>
                      <a:pt x="1763" y="41136"/>
                      <a:pt x="1763" y="41231"/>
                      <a:pt x="1763" y="41327"/>
                    </a:cubicBezTo>
                    <a:cubicBezTo>
                      <a:pt x="1775" y="42422"/>
                      <a:pt x="1787" y="43553"/>
                      <a:pt x="1799" y="44732"/>
                    </a:cubicBezTo>
                    <a:cubicBezTo>
                      <a:pt x="1799" y="45815"/>
                      <a:pt x="953" y="47851"/>
                      <a:pt x="417" y="49018"/>
                    </a:cubicBezTo>
                    <a:cubicBezTo>
                      <a:pt x="382" y="49125"/>
                      <a:pt x="334" y="49221"/>
                      <a:pt x="298" y="49292"/>
                    </a:cubicBezTo>
                    <a:cubicBezTo>
                      <a:pt x="120" y="49673"/>
                      <a:pt x="1" y="49911"/>
                      <a:pt x="1" y="49911"/>
                    </a:cubicBezTo>
                    <a:cubicBezTo>
                      <a:pt x="1" y="49911"/>
                      <a:pt x="2131" y="55088"/>
                      <a:pt x="8157" y="55088"/>
                    </a:cubicBezTo>
                    <a:cubicBezTo>
                      <a:pt x="9683" y="55088"/>
                      <a:pt x="11459" y="54756"/>
                      <a:pt x="13514" y="53924"/>
                    </a:cubicBezTo>
                    <a:cubicBezTo>
                      <a:pt x="13514" y="53924"/>
                      <a:pt x="13681" y="53531"/>
                      <a:pt x="13919" y="52911"/>
                    </a:cubicBezTo>
                    <a:cubicBezTo>
                      <a:pt x="13967" y="52804"/>
                      <a:pt x="14014" y="52685"/>
                      <a:pt x="14062" y="52566"/>
                    </a:cubicBezTo>
                    <a:cubicBezTo>
                      <a:pt x="14491" y="51447"/>
                      <a:pt x="15050" y="49828"/>
                      <a:pt x="15300" y="48447"/>
                    </a:cubicBezTo>
                    <a:cubicBezTo>
                      <a:pt x="17932" y="33802"/>
                      <a:pt x="18134" y="25087"/>
                      <a:pt x="20372" y="23491"/>
                    </a:cubicBezTo>
                    <a:cubicBezTo>
                      <a:pt x="20456" y="23432"/>
                      <a:pt x="20551" y="23384"/>
                      <a:pt x="20646" y="23336"/>
                    </a:cubicBezTo>
                    <a:cubicBezTo>
                      <a:pt x="20777" y="23281"/>
                      <a:pt x="20929" y="23255"/>
                      <a:pt x="21100" y="23255"/>
                    </a:cubicBezTo>
                    <a:cubicBezTo>
                      <a:pt x="25199" y="23255"/>
                      <a:pt x="40542" y="38291"/>
                      <a:pt x="40542" y="38291"/>
                    </a:cubicBezTo>
                    <a:lnTo>
                      <a:pt x="42101" y="40612"/>
                    </a:lnTo>
                    <a:lnTo>
                      <a:pt x="42316" y="40910"/>
                    </a:lnTo>
                    <a:lnTo>
                      <a:pt x="43078" y="42041"/>
                    </a:lnTo>
                    <a:cubicBezTo>
                      <a:pt x="43078" y="42041"/>
                      <a:pt x="53126" y="41863"/>
                      <a:pt x="54424" y="38731"/>
                    </a:cubicBezTo>
                    <a:cubicBezTo>
                      <a:pt x="54424" y="38731"/>
                      <a:pt x="54222" y="38064"/>
                      <a:pt x="53877" y="37017"/>
                    </a:cubicBezTo>
                    <a:cubicBezTo>
                      <a:pt x="53841" y="36921"/>
                      <a:pt x="53805" y="36826"/>
                      <a:pt x="53769" y="36731"/>
                    </a:cubicBezTo>
                    <a:cubicBezTo>
                      <a:pt x="53007" y="34564"/>
                      <a:pt x="51638" y="31052"/>
                      <a:pt x="49876" y="28361"/>
                    </a:cubicBezTo>
                    <a:cubicBezTo>
                      <a:pt x="49209" y="27337"/>
                      <a:pt x="47292" y="25146"/>
                      <a:pt x="44756" y="22408"/>
                    </a:cubicBezTo>
                    <a:cubicBezTo>
                      <a:pt x="44697" y="22348"/>
                      <a:pt x="44637" y="22277"/>
                      <a:pt x="44566" y="22217"/>
                    </a:cubicBezTo>
                    <a:cubicBezTo>
                      <a:pt x="42720" y="20217"/>
                      <a:pt x="40565" y="17943"/>
                      <a:pt x="38327" y="15633"/>
                    </a:cubicBezTo>
                    <a:cubicBezTo>
                      <a:pt x="38244" y="15550"/>
                      <a:pt x="38172" y="15466"/>
                      <a:pt x="38089" y="15383"/>
                    </a:cubicBezTo>
                    <a:cubicBezTo>
                      <a:pt x="37422" y="14692"/>
                      <a:pt x="36755" y="14002"/>
                      <a:pt x="36089" y="13311"/>
                    </a:cubicBezTo>
                    <a:cubicBezTo>
                      <a:pt x="36029" y="13252"/>
                      <a:pt x="35958" y="13180"/>
                      <a:pt x="35886" y="13109"/>
                    </a:cubicBezTo>
                    <a:cubicBezTo>
                      <a:pt x="34184" y="11347"/>
                      <a:pt x="32493" y="9620"/>
                      <a:pt x="30921" y="8013"/>
                    </a:cubicBezTo>
                    <a:cubicBezTo>
                      <a:pt x="30838" y="7930"/>
                      <a:pt x="30743" y="7835"/>
                      <a:pt x="30659" y="7751"/>
                    </a:cubicBezTo>
                    <a:cubicBezTo>
                      <a:pt x="26325" y="3334"/>
                      <a:pt x="22992" y="0"/>
                      <a:pt x="22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21;p33">
                <a:extLst>
                  <a:ext uri="{FF2B5EF4-FFF2-40B4-BE49-F238E27FC236}">
                    <a16:creationId xmlns:a16="http://schemas.microsoft.com/office/drawing/2014/main" id="{86D78E7E-9414-224F-A3BF-2D59D3335A5B}"/>
                  </a:ext>
                </a:extLst>
              </p:cNvPr>
              <p:cNvSpPr/>
              <p:nvPr/>
            </p:nvSpPr>
            <p:spPr>
              <a:xfrm>
                <a:off x="4342500" y="3016875"/>
                <a:ext cx="138125" cy="160750"/>
              </a:xfrm>
              <a:custGeom>
                <a:avLst/>
                <a:gdLst/>
                <a:ahLst/>
                <a:cxnLst/>
                <a:rect l="l" t="t" r="r" b="b"/>
                <a:pathLst>
                  <a:path w="5525" h="6430" extrusionOk="0">
                    <a:moveTo>
                      <a:pt x="5263" y="0"/>
                    </a:moveTo>
                    <a:lnTo>
                      <a:pt x="4989" y="36"/>
                    </a:lnTo>
                    <a:cubicBezTo>
                      <a:pt x="4989" y="60"/>
                      <a:pt x="5239" y="2489"/>
                      <a:pt x="3715" y="4287"/>
                    </a:cubicBezTo>
                    <a:cubicBezTo>
                      <a:pt x="2870" y="5299"/>
                      <a:pt x="1620" y="5918"/>
                      <a:pt x="24" y="6156"/>
                    </a:cubicBezTo>
                    <a:cubicBezTo>
                      <a:pt x="12" y="6239"/>
                      <a:pt x="0" y="6334"/>
                      <a:pt x="0" y="6430"/>
                    </a:cubicBezTo>
                    <a:cubicBezTo>
                      <a:pt x="1703" y="6192"/>
                      <a:pt x="3013" y="5537"/>
                      <a:pt x="3929" y="4465"/>
                    </a:cubicBezTo>
                    <a:cubicBezTo>
                      <a:pt x="5525" y="2572"/>
                      <a:pt x="5275" y="107"/>
                      <a:pt x="5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22;p33">
                <a:extLst>
                  <a:ext uri="{FF2B5EF4-FFF2-40B4-BE49-F238E27FC236}">
                    <a16:creationId xmlns:a16="http://schemas.microsoft.com/office/drawing/2014/main" id="{4ECF589C-668E-0047-BF3F-356CD7118CF3}"/>
                  </a:ext>
                </a:extLst>
              </p:cNvPr>
              <p:cNvSpPr/>
              <p:nvPr/>
            </p:nvSpPr>
            <p:spPr>
              <a:xfrm>
                <a:off x="4924425" y="2846900"/>
                <a:ext cx="135750" cy="75650"/>
              </a:xfrm>
              <a:custGeom>
                <a:avLst/>
                <a:gdLst/>
                <a:ahLst/>
                <a:cxnLst/>
                <a:rect l="l" t="t" r="r" b="b"/>
                <a:pathLst>
                  <a:path w="5430" h="3026" extrusionOk="0">
                    <a:moveTo>
                      <a:pt x="191" y="1"/>
                    </a:moveTo>
                    <a:lnTo>
                      <a:pt x="0" y="191"/>
                    </a:lnTo>
                    <a:cubicBezTo>
                      <a:pt x="131" y="334"/>
                      <a:pt x="2703" y="3025"/>
                      <a:pt x="5179" y="3025"/>
                    </a:cubicBezTo>
                    <a:cubicBezTo>
                      <a:pt x="5263" y="3025"/>
                      <a:pt x="5346" y="3025"/>
                      <a:pt x="5429" y="3013"/>
                    </a:cubicBezTo>
                    <a:cubicBezTo>
                      <a:pt x="5346" y="2930"/>
                      <a:pt x="5251" y="2835"/>
                      <a:pt x="5167" y="2751"/>
                    </a:cubicBezTo>
                    <a:cubicBezTo>
                      <a:pt x="2798" y="2727"/>
                      <a:pt x="226" y="37"/>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3;p33">
                <a:extLst>
                  <a:ext uri="{FF2B5EF4-FFF2-40B4-BE49-F238E27FC236}">
                    <a16:creationId xmlns:a16="http://schemas.microsoft.com/office/drawing/2014/main" id="{7318BB91-3B94-9B48-818B-FA100F18616C}"/>
                  </a:ext>
                </a:extLst>
              </p:cNvPr>
              <p:cNvSpPr/>
              <p:nvPr/>
            </p:nvSpPr>
            <p:spPr>
              <a:xfrm>
                <a:off x="4294575" y="3947350"/>
                <a:ext cx="344100" cy="118775"/>
              </a:xfrm>
              <a:custGeom>
                <a:avLst/>
                <a:gdLst/>
                <a:ahLst/>
                <a:cxnLst/>
                <a:rect l="l" t="t" r="r" b="b"/>
                <a:pathLst>
                  <a:path w="13764" h="4751" extrusionOk="0">
                    <a:moveTo>
                      <a:pt x="119" y="0"/>
                    </a:moveTo>
                    <a:cubicBezTo>
                      <a:pt x="84" y="107"/>
                      <a:pt x="36" y="203"/>
                      <a:pt x="0" y="274"/>
                    </a:cubicBezTo>
                    <a:cubicBezTo>
                      <a:pt x="1667" y="2203"/>
                      <a:pt x="4703" y="4751"/>
                      <a:pt x="9097" y="4751"/>
                    </a:cubicBezTo>
                    <a:cubicBezTo>
                      <a:pt x="10466" y="4751"/>
                      <a:pt x="11978" y="4501"/>
                      <a:pt x="13621" y="3893"/>
                    </a:cubicBezTo>
                    <a:cubicBezTo>
                      <a:pt x="13669" y="3786"/>
                      <a:pt x="13716" y="3667"/>
                      <a:pt x="13764" y="3548"/>
                    </a:cubicBezTo>
                    <a:lnTo>
                      <a:pt x="13764" y="3548"/>
                    </a:lnTo>
                    <a:cubicBezTo>
                      <a:pt x="12066" y="4198"/>
                      <a:pt x="10510" y="4468"/>
                      <a:pt x="9097" y="4468"/>
                    </a:cubicBezTo>
                    <a:cubicBezTo>
                      <a:pt x="4736" y="4468"/>
                      <a:pt x="1738" y="1898"/>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4;p33">
                <a:extLst>
                  <a:ext uri="{FF2B5EF4-FFF2-40B4-BE49-F238E27FC236}">
                    <a16:creationId xmlns:a16="http://schemas.microsoft.com/office/drawing/2014/main" id="{6B2D2E1A-907F-5D48-A4FB-7EC00352F3E0}"/>
                  </a:ext>
                </a:extLst>
              </p:cNvPr>
              <p:cNvSpPr/>
              <p:nvPr/>
            </p:nvSpPr>
            <p:spPr>
              <a:xfrm>
                <a:off x="4674675" y="2934725"/>
                <a:ext cx="163450" cy="374475"/>
              </a:xfrm>
              <a:custGeom>
                <a:avLst/>
                <a:gdLst/>
                <a:ahLst/>
                <a:cxnLst/>
                <a:rect l="l" t="t" r="r" b="b"/>
                <a:pathLst>
                  <a:path w="6538" h="14979" extrusionOk="0">
                    <a:moveTo>
                      <a:pt x="227" y="0"/>
                    </a:moveTo>
                    <a:lnTo>
                      <a:pt x="1" y="167"/>
                    </a:lnTo>
                    <a:cubicBezTo>
                      <a:pt x="60" y="238"/>
                      <a:pt x="4858" y="6703"/>
                      <a:pt x="4870" y="14978"/>
                    </a:cubicBezTo>
                    <a:cubicBezTo>
                      <a:pt x="4954" y="14919"/>
                      <a:pt x="5049" y="14871"/>
                      <a:pt x="5144" y="14823"/>
                    </a:cubicBezTo>
                    <a:cubicBezTo>
                      <a:pt x="5132" y="13014"/>
                      <a:pt x="4894" y="11299"/>
                      <a:pt x="4525" y="9728"/>
                    </a:cubicBezTo>
                    <a:cubicBezTo>
                      <a:pt x="5192" y="9311"/>
                      <a:pt x="5632" y="8716"/>
                      <a:pt x="5823" y="7930"/>
                    </a:cubicBezTo>
                    <a:cubicBezTo>
                      <a:pt x="6537" y="4906"/>
                      <a:pt x="3430" y="203"/>
                      <a:pt x="3299" y="0"/>
                    </a:cubicBezTo>
                    <a:lnTo>
                      <a:pt x="3072" y="155"/>
                    </a:lnTo>
                    <a:cubicBezTo>
                      <a:pt x="3096" y="203"/>
                      <a:pt x="6240" y="4953"/>
                      <a:pt x="5549" y="7870"/>
                    </a:cubicBezTo>
                    <a:cubicBezTo>
                      <a:pt x="5394" y="8549"/>
                      <a:pt x="5013" y="9073"/>
                      <a:pt x="4454" y="9442"/>
                    </a:cubicBezTo>
                    <a:cubicBezTo>
                      <a:pt x="3108" y="3894"/>
                      <a:pt x="263" y="48"/>
                      <a:pt x="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5;p33">
                <a:extLst>
                  <a:ext uri="{FF2B5EF4-FFF2-40B4-BE49-F238E27FC236}">
                    <a16:creationId xmlns:a16="http://schemas.microsoft.com/office/drawing/2014/main" id="{B8B63D89-FA8B-4248-9AE5-476729C55E72}"/>
                  </a:ext>
                </a:extLst>
              </p:cNvPr>
              <p:cNvSpPr/>
              <p:nvPr/>
            </p:nvSpPr>
            <p:spPr>
              <a:xfrm>
                <a:off x="5155700" y="3049600"/>
                <a:ext cx="250350" cy="278950"/>
              </a:xfrm>
              <a:custGeom>
                <a:avLst/>
                <a:gdLst/>
                <a:ahLst/>
                <a:cxnLst/>
                <a:rect l="l" t="t" r="r" b="b"/>
                <a:pathLst>
                  <a:path w="10014" h="11158" extrusionOk="0">
                    <a:moveTo>
                      <a:pt x="1143" y="1"/>
                    </a:moveTo>
                    <a:lnTo>
                      <a:pt x="0" y="1906"/>
                    </a:lnTo>
                    <a:lnTo>
                      <a:pt x="72" y="1989"/>
                    </a:lnTo>
                    <a:cubicBezTo>
                      <a:pt x="143" y="2049"/>
                      <a:pt x="7061" y="8145"/>
                      <a:pt x="8132" y="10967"/>
                    </a:cubicBezTo>
                    <a:lnTo>
                      <a:pt x="8204" y="11157"/>
                    </a:lnTo>
                    <a:lnTo>
                      <a:pt x="8358" y="11014"/>
                    </a:lnTo>
                    <a:cubicBezTo>
                      <a:pt x="8430" y="10943"/>
                      <a:pt x="9192" y="10193"/>
                      <a:pt x="10013" y="9300"/>
                    </a:cubicBezTo>
                    <a:cubicBezTo>
                      <a:pt x="9954" y="9240"/>
                      <a:pt x="9894" y="9169"/>
                      <a:pt x="9823" y="9109"/>
                    </a:cubicBezTo>
                    <a:cubicBezTo>
                      <a:pt x="9299" y="9681"/>
                      <a:pt x="8751" y="10252"/>
                      <a:pt x="8311" y="10669"/>
                    </a:cubicBezTo>
                    <a:cubicBezTo>
                      <a:pt x="7192" y="8157"/>
                      <a:pt x="2310" y="3632"/>
                      <a:pt x="750" y="2216"/>
                    </a:cubicBezTo>
                    <a:lnTo>
                      <a:pt x="750" y="2216"/>
                    </a:lnTo>
                    <a:cubicBezTo>
                      <a:pt x="1536" y="2466"/>
                      <a:pt x="2250" y="2585"/>
                      <a:pt x="2870" y="2585"/>
                    </a:cubicBezTo>
                    <a:cubicBezTo>
                      <a:pt x="3120" y="2585"/>
                      <a:pt x="3358" y="2561"/>
                      <a:pt x="3584" y="2525"/>
                    </a:cubicBezTo>
                    <a:cubicBezTo>
                      <a:pt x="3501" y="2442"/>
                      <a:pt x="3429" y="2358"/>
                      <a:pt x="3346" y="2275"/>
                    </a:cubicBezTo>
                    <a:cubicBezTo>
                      <a:pt x="3200" y="2293"/>
                      <a:pt x="3040" y="2304"/>
                      <a:pt x="2865" y="2304"/>
                    </a:cubicBezTo>
                    <a:cubicBezTo>
                      <a:pt x="2243" y="2304"/>
                      <a:pt x="1432" y="2173"/>
                      <a:pt x="381" y="1811"/>
                    </a:cubicBezTo>
                    <a:lnTo>
                      <a:pt x="1346" y="203"/>
                    </a:lnTo>
                    <a:cubicBezTo>
                      <a:pt x="1286" y="144"/>
                      <a:pt x="1215" y="72"/>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6;p33">
                <a:extLst>
                  <a:ext uri="{FF2B5EF4-FFF2-40B4-BE49-F238E27FC236}">
                    <a16:creationId xmlns:a16="http://schemas.microsoft.com/office/drawing/2014/main" id="{94F309D1-BEBF-0240-87AF-EB12B0B040F9}"/>
                  </a:ext>
                </a:extLst>
              </p:cNvPr>
              <p:cNvSpPr/>
              <p:nvPr/>
            </p:nvSpPr>
            <p:spPr>
              <a:xfrm>
                <a:off x="4331175" y="3421975"/>
                <a:ext cx="126525" cy="339650"/>
              </a:xfrm>
              <a:custGeom>
                <a:avLst/>
                <a:gdLst/>
                <a:ahLst/>
                <a:cxnLst/>
                <a:rect l="l" t="t" r="r" b="b"/>
                <a:pathLst>
                  <a:path w="5061" h="13586" extrusionOk="0">
                    <a:moveTo>
                      <a:pt x="60" y="1"/>
                    </a:moveTo>
                    <a:lnTo>
                      <a:pt x="60" y="286"/>
                    </a:lnTo>
                    <a:cubicBezTo>
                      <a:pt x="1301" y="665"/>
                      <a:pt x="2893" y="1071"/>
                      <a:pt x="3880" y="1071"/>
                    </a:cubicBezTo>
                    <a:cubicBezTo>
                      <a:pt x="4011" y="1071"/>
                      <a:pt x="4132" y="1064"/>
                      <a:pt x="4239" y="1048"/>
                    </a:cubicBezTo>
                    <a:lnTo>
                      <a:pt x="4239" y="1048"/>
                    </a:lnTo>
                    <a:cubicBezTo>
                      <a:pt x="4097" y="1537"/>
                      <a:pt x="3632" y="2775"/>
                      <a:pt x="2465" y="3346"/>
                    </a:cubicBezTo>
                    <a:cubicBezTo>
                      <a:pt x="2050" y="3558"/>
                      <a:pt x="1577" y="3662"/>
                      <a:pt x="1057" y="3662"/>
                    </a:cubicBezTo>
                    <a:cubicBezTo>
                      <a:pt x="727" y="3662"/>
                      <a:pt x="378" y="3620"/>
                      <a:pt x="13" y="3537"/>
                    </a:cubicBezTo>
                    <a:lnTo>
                      <a:pt x="13" y="3811"/>
                    </a:lnTo>
                    <a:cubicBezTo>
                      <a:pt x="382" y="3894"/>
                      <a:pt x="739" y="3930"/>
                      <a:pt x="1072" y="3930"/>
                    </a:cubicBezTo>
                    <a:cubicBezTo>
                      <a:pt x="1632" y="3930"/>
                      <a:pt x="2144" y="3823"/>
                      <a:pt x="2596" y="3596"/>
                    </a:cubicBezTo>
                    <a:cubicBezTo>
                      <a:pt x="3549" y="3120"/>
                      <a:pt x="4061" y="2263"/>
                      <a:pt x="4311" y="1644"/>
                    </a:cubicBezTo>
                    <a:lnTo>
                      <a:pt x="4775" y="13062"/>
                    </a:lnTo>
                    <a:cubicBezTo>
                      <a:pt x="4434" y="13121"/>
                      <a:pt x="3366" y="13301"/>
                      <a:pt x="2172" y="13301"/>
                    </a:cubicBezTo>
                    <a:cubicBezTo>
                      <a:pt x="1450" y="13301"/>
                      <a:pt x="682" y="13235"/>
                      <a:pt x="1" y="13038"/>
                    </a:cubicBezTo>
                    <a:cubicBezTo>
                      <a:pt x="1" y="13133"/>
                      <a:pt x="1" y="13228"/>
                      <a:pt x="1" y="13324"/>
                    </a:cubicBezTo>
                    <a:cubicBezTo>
                      <a:pt x="691" y="13514"/>
                      <a:pt x="1442" y="13586"/>
                      <a:pt x="2168" y="13586"/>
                    </a:cubicBezTo>
                    <a:cubicBezTo>
                      <a:pt x="3597" y="13586"/>
                      <a:pt x="4847" y="13324"/>
                      <a:pt x="4942" y="13300"/>
                    </a:cubicBezTo>
                    <a:lnTo>
                      <a:pt x="5061" y="13276"/>
                    </a:lnTo>
                    <a:lnTo>
                      <a:pt x="4549" y="679"/>
                    </a:lnTo>
                    <a:lnTo>
                      <a:pt x="4382" y="739"/>
                    </a:lnTo>
                    <a:cubicBezTo>
                      <a:pt x="4248" y="784"/>
                      <a:pt x="4073" y="804"/>
                      <a:pt x="3866" y="804"/>
                    </a:cubicBezTo>
                    <a:cubicBezTo>
                      <a:pt x="2917" y="804"/>
                      <a:pt x="1312" y="382"/>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27;p33">
                <a:extLst>
                  <a:ext uri="{FF2B5EF4-FFF2-40B4-BE49-F238E27FC236}">
                    <a16:creationId xmlns:a16="http://schemas.microsoft.com/office/drawing/2014/main" id="{09A8148A-4652-7349-913A-5C3A35F8C6A0}"/>
                  </a:ext>
                </a:extLst>
              </p:cNvPr>
              <p:cNvSpPr/>
              <p:nvPr/>
            </p:nvSpPr>
            <p:spPr>
              <a:xfrm>
                <a:off x="5339650" y="3640150"/>
                <a:ext cx="294400" cy="106600"/>
              </a:xfrm>
              <a:custGeom>
                <a:avLst/>
                <a:gdLst/>
                <a:ahLst/>
                <a:cxnLst/>
                <a:rect l="l" t="t" r="r" b="b"/>
                <a:pathLst>
                  <a:path w="11776" h="4264" extrusionOk="0">
                    <a:moveTo>
                      <a:pt x="11668" y="1"/>
                    </a:moveTo>
                    <a:cubicBezTo>
                      <a:pt x="10135" y="1534"/>
                      <a:pt x="6907" y="3991"/>
                      <a:pt x="1865" y="3991"/>
                    </a:cubicBezTo>
                    <a:cubicBezTo>
                      <a:pt x="1269" y="3991"/>
                      <a:pt x="647" y="3957"/>
                      <a:pt x="0" y="3882"/>
                    </a:cubicBezTo>
                    <a:lnTo>
                      <a:pt x="0" y="3882"/>
                    </a:lnTo>
                    <a:lnTo>
                      <a:pt x="215" y="4180"/>
                    </a:lnTo>
                    <a:cubicBezTo>
                      <a:pt x="786" y="4240"/>
                      <a:pt x="1334" y="4263"/>
                      <a:pt x="1870" y="4263"/>
                    </a:cubicBezTo>
                    <a:cubicBezTo>
                      <a:pt x="6906" y="4263"/>
                      <a:pt x="10168" y="1858"/>
                      <a:pt x="11776" y="287"/>
                    </a:cubicBezTo>
                    <a:cubicBezTo>
                      <a:pt x="11740" y="191"/>
                      <a:pt x="11704" y="96"/>
                      <a:pt x="11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8;p33">
                <a:extLst>
                  <a:ext uri="{FF2B5EF4-FFF2-40B4-BE49-F238E27FC236}">
                    <a16:creationId xmlns:a16="http://schemas.microsoft.com/office/drawing/2014/main" id="{BAE9E383-6F60-8340-ADBA-AFB17FB5D035}"/>
                  </a:ext>
                </a:extLst>
              </p:cNvPr>
              <p:cNvSpPr/>
              <p:nvPr/>
            </p:nvSpPr>
            <p:spPr>
              <a:xfrm>
                <a:off x="4368700" y="1182425"/>
                <a:ext cx="659625" cy="963525"/>
              </a:xfrm>
              <a:custGeom>
                <a:avLst/>
                <a:gdLst/>
                <a:ahLst/>
                <a:cxnLst/>
                <a:rect l="l" t="t" r="r" b="b"/>
                <a:pathLst>
                  <a:path w="26385" h="38541" extrusionOk="0">
                    <a:moveTo>
                      <a:pt x="20645" y="0"/>
                    </a:moveTo>
                    <a:cubicBezTo>
                      <a:pt x="18657" y="0"/>
                      <a:pt x="17895" y="1108"/>
                      <a:pt x="17895" y="1108"/>
                    </a:cubicBezTo>
                    <a:cubicBezTo>
                      <a:pt x="16705" y="4572"/>
                      <a:pt x="15431" y="17883"/>
                      <a:pt x="14966" y="18360"/>
                    </a:cubicBezTo>
                    <a:cubicBezTo>
                      <a:pt x="14740" y="18598"/>
                      <a:pt x="0" y="28528"/>
                      <a:pt x="0" y="28528"/>
                    </a:cubicBezTo>
                    <a:cubicBezTo>
                      <a:pt x="8001" y="28670"/>
                      <a:pt x="12990" y="38541"/>
                      <a:pt x="12990" y="38541"/>
                    </a:cubicBezTo>
                    <a:cubicBezTo>
                      <a:pt x="13252" y="35290"/>
                      <a:pt x="22277" y="22455"/>
                      <a:pt x="22372" y="21312"/>
                    </a:cubicBezTo>
                    <a:cubicBezTo>
                      <a:pt x="22562" y="19145"/>
                      <a:pt x="26384" y="9501"/>
                      <a:pt x="23836" y="1405"/>
                    </a:cubicBezTo>
                    <a:cubicBezTo>
                      <a:pt x="23836" y="1405"/>
                      <a:pt x="23217" y="0"/>
                      <a:pt x="20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9;p33">
                <a:extLst>
                  <a:ext uri="{FF2B5EF4-FFF2-40B4-BE49-F238E27FC236}">
                    <a16:creationId xmlns:a16="http://schemas.microsoft.com/office/drawing/2014/main" id="{95EE3C5B-39DB-9345-AD2A-DA5840E392ED}"/>
                  </a:ext>
                </a:extLst>
              </p:cNvPr>
              <p:cNvSpPr/>
              <p:nvPr/>
            </p:nvSpPr>
            <p:spPr>
              <a:xfrm>
                <a:off x="4322850" y="2767175"/>
                <a:ext cx="684925" cy="283125"/>
              </a:xfrm>
              <a:custGeom>
                <a:avLst/>
                <a:gdLst/>
                <a:ahLst/>
                <a:cxnLst/>
                <a:rect l="l" t="t" r="r" b="b"/>
                <a:pathLst>
                  <a:path w="27397" h="11325" extrusionOk="0">
                    <a:moveTo>
                      <a:pt x="23622" y="0"/>
                    </a:moveTo>
                    <a:cubicBezTo>
                      <a:pt x="18178" y="0"/>
                      <a:pt x="72" y="7595"/>
                      <a:pt x="72" y="7595"/>
                    </a:cubicBezTo>
                    <a:cubicBezTo>
                      <a:pt x="72" y="7595"/>
                      <a:pt x="0" y="10369"/>
                      <a:pt x="893" y="10548"/>
                    </a:cubicBezTo>
                    <a:cubicBezTo>
                      <a:pt x="1381" y="10651"/>
                      <a:pt x="3732" y="11325"/>
                      <a:pt x="7114" y="11325"/>
                    </a:cubicBezTo>
                    <a:cubicBezTo>
                      <a:pt x="10004" y="11325"/>
                      <a:pt x="13648" y="10832"/>
                      <a:pt x="17526" y="9072"/>
                    </a:cubicBezTo>
                    <a:cubicBezTo>
                      <a:pt x="25944" y="5250"/>
                      <a:pt x="27397" y="2416"/>
                      <a:pt x="24932" y="309"/>
                    </a:cubicBezTo>
                    <a:cubicBezTo>
                      <a:pt x="24684" y="96"/>
                      <a:pt x="24232" y="0"/>
                      <a:pt x="23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30;p33">
                <a:extLst>
                  <a:ext uri="{FF2B5EF4-FFF2-40B4-BE49-F238E27FC236}">
                    <a16:creationId xmlns:a16="http://schemas.microsoft.com/office/drawing/2014/main" id="{2786C009-F220-4544-9766-B233E94284F9}"/>
                  </a:ext>
                </a:extLst>
              </p:cNvPr>
              <p:cNvSpPr/>
              <p:nvPr/>
            </p:nvSpPr>
            <p:spPr>
              <a:xfrm>
                <a:off x="3908800" y="1891100"/>
                <a:ext cx="1080825" cy="1097400"/>
              </a:xfrm>
              <a:custGeom>
                <a:avLst/>
                <a:gdLst/>
                <a:ahLst/>
                <a:cxnLst/>
                <a:rect l="l" t="t" r="r" b="b"/>
                <a:pathLst>
                  <a:path w="43233" h="43896" extrusionOk="0">
                    <a:moveTo>
                      <a:pt x="20344" y="0"/>
                    </a:moveTo>
                    <a:cubicBezTo>
                      <a:pt x="18260" y="0"/>
                      <a:pt x="15898" y="620"/>
                      <a:pt x="13264" y="2097"/>
                    </a:cubicBezTo>
                    <a:cubicBezTo>
                      <a:pt x="13264" y="2097"/>
                      <a:pt x="11447" y="1883"/>
                      <a:pt x="9076" y="1883"/>
                    </a:cubicBezTo>
                    <a:cubicBezTo>
                      <a:pt x="6579" y="1883"/>
                      <a:pt x="3468" y="2121"/>
                      <a:pt x="1215" y="3098"/>
                    </a:cubicBezTo>
                    <a:cubicBezTo>
                      <a:pt x="1215" y="3098"/>
                      <a:pt x="1" y="8527"/>
                      <a:pt x="6025" y="20683"/>
                    </a:cubicBezTo>
                    <a:cubicBezTo>
                      <a:pt x="12062" y="32839"/>
                      <a:pt x="10657" y="40495"/>
                      <a:pt x="17455" y="43376"/>
                    </a:cubicBezTo>
                    <a:cubicBezTo>
                      <a:pt x="18305" y="43737"/>
                      <a:pt x="19387" y="43895"/>
                      <a:pt x="20621" y="43895"/>
                    </a:cubicBezTo>
                    <a:cubicBezTo>
                      <a:pt x="28154" y="43895"/>
                      <a:pt x="41347" y="37973"/>
                      <a:pt x="41828" y="35804"/>
                    </a:cubicBezTo>
                    <a:cubicBezTo>
                      <a:pt x="43232" y="29458"/>
                      <a:pt x="32362" y="18314"/>
                      <a:pt x="31672" y="11861"/>
                    </a:cubicBezTo>
                    <a:cubicBezTo>
                      <a:pt x="31149" y="6896"/>
                      <a:pt x="27294" y="0"/>
                      <a:pt x="20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31;p33">
                <a:extLst>
                  <a:ext uri="{FF2B5EF4-FFF2-40B4-BE49-F238E27FC236}">
                    <a16:creationId xmlns:a16="http://schemas.microsoft.com/office/drawing/2014/main" id="{1FCD862A-15F7-5942-A6AD-AFB447FF5B3A}"/>
                  </a:ext>
                </a:extLst>
              </p:cNvPr>
              <p:cNvSpPr/>
              <p:nvPr/>
            </p:nvSpPr>
            <p:spPr>
              <a:xfrm>
                <a:off x="3654600" y="1968250"/>
                <a:ext cx="390850" cy="370575"/>
              </a:xfrm>
              <a:custGeom>
                <a:avLst/>
                <a:gdLst/>
                <a:ahLst/>
                <a:cxnLst/>
                <a:rect l="l" t="t" r="r" b="b"/>
                <a:pathLst>
                  <a:path w="15634" h="14823" extrusionOk="0">
                    <a:moveTo>
                      <a:pt x="11474" y="0"/>
                    </a:moveTo>
                    <a:cubicBezTo>
                      <a:pt x="11415" y="0"/>
                      <a:pt x="11383" y="12"/>
                      <a:pt x="11383" y="12"/>
                    </a:cubicBezTo>
                    <a:cubicBezTo>
                      <a:pt x="6037" y="1905"/>
                      <a:pt x="25" y="7917"/>
                      <a:pt x="13" y="10811"/>
                    </a:cubicBezTo>
                    <a:cubicBezTo>
                      <a:pt x="1" y="13704"/>
                      <a:pt x="5037" y="14823"/>
                      <a:pt x="5037" y="14823"/>
                    </a:cubicBezTo>
                    <a:lnTo>
                      <a:pt x="13276" y="10811"/>
                    </a:lnTo>
                    <a:cubicBezTo>
                      <a:pt x="13276" y="10811"/>
                      <a:pt x="15634" y="9156"/>
                      <a:pt x="14134" y="4357"/>
                    </a:cubicBezTo>
                    <a:cubicBezTo>
                      <a:pt x="12872" y="320"/>
                      <a:pt x="11786" y="0"/>
                      <a:pt x="1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32;p33">
                <a:extLst>
                  <a:ext uri="{FF2B5EF4-FFF2-40B4-BE49-F238E27FC236}">
                    <a16:creationId xmlns:a16="http://schemas.microsoft.com/office/drawing/2014/main" id="{58C71C44-93AE-264B-8A61-10617252938F}"/>
                  </a:ext>
                </a:extLst>
              </p:cNvPr>
              <p:cNvSpPr/>
              <p:nvPr/>
            </p:nvSpPr>
            <p:spPr>
              <a:xfrm>
                <a:off x="4331775" y="1953650"/>
                <a:ext cx="233100" cy="148550"/>
              </a:xfrm>
              <a:custGeom>
                <a:avLst/>
                <a:gdLst/>
                <a:ahLst/>
                <a:cxnLst/>
                <a:rect l="l" t="t" r="r" b="b"/>
                <a:pathLst>
                  <a:path w="9324" h="5942" extrusionOk="0">
                    <a:moveTo>
                      <a:pt x="1929" y="0"/>
                    </a:moveTo>
                    <a:cubicBezTo>
                      <a:pt x="1846" y="48"/>
                      <a:pt x="1" y="1012"/>
                      <a:pt x="298" y="2905"/>
                    </a:cubicBezTo>
                    <a:cubicBezTo>
                      <a:pt x="382" y="3465"/>
                      <a:pt x="786" y="4001"/>
                      <a:pt x="1465" y="4489"/>
                    </a:cubicBezTo>
                    <a:cubicBezTo>
                      <a:pt x="2703" y="5370"/>
                      <a:pt x="4680" y="5941"/>
                      <a:pt x="6287" y="5941"/>
                    </a:cubicBezTo>
                    <a:cubicBezTo>
                      <a:pt x="6609" y="5941"/>
                      <a:pt x="6918" y="5918"/>
                      <a:pt x="7204" y="5870"/>
                    </a:cubicBezTo>
                    <a:cubicBezTo>
                      <a:pt x="8073" y="5715"/>
                      <a:pt x="8668" y="5370"/>
                      <a:pt x="8954" y="4834"/>
                    </a:cubicBezTo>
                    <a:cubicBezTo>
                      <a:pt x="9323" y="4144"/>
                      <a:pt x="9026" y="3417"/>
                      <a:pt x="9002" y="3382"/>
                    </a:cubicBezTo>
                    <a:lnTo>
                      <a:pt x="9002" y="3382"/>
                    </a:lnTo>
                    <a:lnTo>
                      <a:pt x="8502" y="3608"/>
                    </a:lnTo>
                    <a:cubicBezTo>
                      <a:pt x="8502" y="3608"/>
                      <a:pt x="8716" y="4120"/>
                      <a:pt x="8466" y="4584"/>
                    </a:cubicBezTo>
                    <a:cubicBezTo>
                      <a:pt x="8264" y="4953"/>
                      <a:pt x="7811" y="5203"/>
                      <a:pt x="7109" y="5334"/>
                    </a:cubicBezTo>
                    <a:cubicBezTo>
                      <a:pt x="6848" y="5380"/>
                      <a:pt x="6565" y="5402"/>
                      <a:pt x="6267" y="5402"/>
                    </a:cubicBezTo>
                    <a:cubicBezTo>
                      <a:pt x="4781" y="5402"/>
                      <a:pt x="2937" y="4860"/>
                      <a:pt x="1787" y="4036"/>
                    </a:cubicBezTo>
                    <a:cubicBezTo>
                      <a:pt x="1239" y="3644"/>
                      <a:pt x="906" y="3227"/>
                      <a:pt x="846" y="2822"/>
                    </a:cubicBezTo>
                    <a:cubicBezTo>
                      <a:pt x="608" y="1322"/>
                      <a:pt x="2108" y="524"/>
                      <a:pt x="2180" y="488"/>
                    </a:cubicBezTo>
                    <a:lnTo>
                      <a:pt x="19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33;p33">
                <a:extLst>
                  <a:ext uri="{FF2B5EF4-FFF2-40B4-BE49-F238E27FC236}">
                    <a16:creationId xmlns:a16="http://schemas.microsoft.com/office/drawing/2014/main" id="{A3F42C38-C365-FB4A-9C14-7ADE5DD72C29}"/>
                  </a:ext>
                </a:extLst>
              </p:cNvPr>
              <p:cNvSpPr/>
              <p:nvPr/>
            </p:nvSpPr>
            <p:spPr>
              <a:xfrm>
                <a:off x="4161825" y="1990850"/>
                <a:ext cx="163425" cy="256000"/>
              </a:xfrm>
              <a:custGeom>
                <a:avLst/>
                <a:gdLst/>
                <a:ahLst/>
                <a:cxnLst/>
                <a:rect l="l" t="t" r="r" b="b"/>
                <a:pathLst>
                  <a:path w="6537" h="10240" extrusionOk="0">
                    <a:moveTo>
                      <a:pt x="24" y="1"/>
                    </a:moveTo>
                    <a:lnTo>
                      <a:pt x="0" y="548"/>
                    </a:lnTo>
                    <a:cubicBezTo>
                      <a:pt x="60" y="548"/>
                      <a:pt x="1453" y="655"/>
                      <a:pt x="2489" y="2334"/>
                    </a:cubicBezTo>
                    <a:cubicBezTo>
                      <a:pt x="3108" y="3346"/>
                      <a:pt x="3024" y="4192"/>
                      <a:pt x="2905" y="5263"/>
                    </a:cubicBezTo>
                    <a:cubicBezTo>
                      <a:pt x="2822" y="5989"/>
                      <a:pt x="2739" y="6823"/>
                      <a:pt x="2870" y="7811"/>
                    </a:cubicBezTo>
                    <a:cubicBezTo>
                      <a:pt x="3143" y="9752"/>
                      <a:pt x="5120" y="10240"/>
                      <a:pt x="6299" y="10240"/>
                    </a:cubicBezTo>
                    <a:lnTo>
                      <a:pt x="6537" y="10240"/>
                    </a:lnTo>
                    <a:lnTo>
                      <a:pt x="6501" y="9692"/>
                    </a:lnTo>
                    <a:cubicBezTo>
                      <a:pt x="6488" y="9692"/>
                      <a:pt x="6443" y="9694"/>
                      <a:pt x="6374" y="9694"/>
                    </a:cubicBezTo>
                    <a:cubicBezTo>
                      <a:pt x="5819" y="9694"/>
                      <a:pt x="3682" y="9590"/>
                      <a:pt x="3417" y="7728"/>
                    </a:cubicBezTo>
                    <a:cubicBezTo>
                      <a:pt x="3286" y="6811"/>
                      <a:pt x="3370" y="6061"/>
                      <a:pt x="3453" y="5323"/>
                    </a:cubicBezTo>
                    <a:cubicBezTo>
                      <a:pt x="3572" y="4239"/>
                      <a:pt x="3679" y="3215"/>
                      <a:pt x="2953" y="2048"/>
                    </a:cubicBezTo>
                    <a:cubicBezTo>
                      <a:pt x="1762" y="120"/>
                      <a:pt x="95"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4;p33">
                <a:extLst>
                  <a:ext uri="{FF2B5EF4-FFF2-40B4-BE49-F238E27FC236}">
                    <a16:creationId xmlns:a16="http://schemas.microsoft.com/office/drawing/2014/main" id="{C4B980EA-18ED-C347-A02F-2E110439C236}"/>
                  </a:ext>
                </a:extLst>
              </p:cNvPr>
              <p:cNvSpPr/>
              <p:nvPr/>
            </p:nvSpPr>
            <p:spPr>
              <a:xfrm>
                <a:off x="3920125" y="1805400"/>
                <a:ext cx="542050" cy="220000"/>
              </a:xfrm>
              <a:custGeom>
                <a:avLst/>
                <a:gdLst/>
                <a:ahLst/>
                <a:cxnLst/>
                <a:rect l="l" t="t" r="r" b="b"/>
                <a:pathLst>
                  <a:path w="21682" h="8800" extrusionOk="0">
                    <a:moveTo>
                      <a:pt x="13796" y="0"/>
                    </a:moveTo>
                    <a:cubicBezTo>
                      <a:pt x="9778" y="0"/>
                      <a:pt x="5176" y="944"/>
                      <a:pt x="3370" y="2858"/>
                    </a:cubicBezTo>
                    <a:cubicBezTo>
                      <a:pt x="0" y="6430"/>
                      <a:pt x="10633" y="8800"/>
                      <a:pt x="10633" y="8800"/>
                    </a:cubicBezTo>
                    <a:cubicBezTo>
                      <a:pt x="11142" y="7774"/>
                      <a:pt x="13356" y="7311"/>
                      <a:pt x="15185" y="7311"/>
                    </a:cubicBezTo>
                    <a:cubicBezTo>
                      <a:pt x="16308" y="7311"/>
                      <a:pt x="17285" y="7485"/>
                      <a:pt x="17633" y="7811"/>
                    </a:cubicBezTo>
                    <a:cubicBezTo>
                      <a:pt x="17633" y="7811"/>
                      <a:pt x="21682" y="5061"/>
                      <a:pt x="20717" y="2073"/>
                    </a:cubicBezTo>
                    <a:cubicBezTo>
                      <a:pt x="20271" y="697"/>
                      <a:pt x="17250" y="0"/>
                      <a:pt x="1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5;p33">
                <a:extLst>
                  <a:ext uri="{FF2B5EF4-FFF2-40B4-BE49-F238E27FC236}">
                    <a16:creationId xmlns:a16="http://schemas.microsoft.com/office/drawing/2014/main" id="{C5601AD0-A8F6-3748-A0AC-4C4B4CBD4FD2}"/>
                  </a:ext>
                </a:extLst>
              </p:cNvPr>
              <p:cNvSpPr/>
              <p:nvPr/>
            </p:nvSpPr>
            <p:spPr>
              <a:xfrm>
                <a:off x="4102575" y="1866500"/>
                <a:ext cx="297950" cy="137975"/>
              </a:xfrm>
              <a:custGeom>
                <a:avLst/>
                <a:gdLst/>
                <a:ahLst/>
                <a:cxnLst/>
                <a:rect l="l" t="t" r="r" b="b"/>
                <a:pathLst>
                  <a:path w="11918" h="5519" extrusionOk="0">
                    <a:moveTo>
                      <a:pt x="5570" y="0"/>
                    </a:moveTo>
                    <a:cubicBezTo>
                      <a:pt x="3088" y="0"/>
                      <a:pt x="628" y="407"/>
                      <a:pt x="406" y="1260"/>
                    </a:cubicBezTo>
                    <a:cubicBezTo>
                      <a:pt x="1" y="2867"/>
                      <a:pt x="1132" y="4248"/>
                      <a:pt x="3061" y="4903"/>
                    </a:cubicBezTo>
                    <a:cubicBezTo>
                      <a:pt x="4338" y="5337"/>
                      <a:pt x="5455" y="5519"/>
                      <a:pt x="6417" y="5519"/>
                    </a:cubicBezTo>
                    <a:cubicBezTo>
                      <a:pt x="10685" y="5519"/>
                      <a:pt x="11918" y="1942"/>
                      <a:pt x="10645" y="903"/>
                    </a:cubicBezTo>
                    <a:cubicBezTo>
                      <a:pt x="9913" y="309"/>
                      <a:pt x="7733" y="0"/>
                      <a:pt x="5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36;p33">
                <a:extLst>
                  <a:ext uri="{FF2B5EF4-FFF2-40B4-BE49-F238E27FC236}">
                    <a16:creationId xmlns:a16="http://schemas.microsoft.com/office/drawing/2014/main" id="{1F9C367D-9A04-2A45-B643-13000902ADDE}"/>
                  </a:ext>
                </a:extLst>
              </p:cNvPr>
              <p:cNvSpPr/>
              <p:nvPr/>
            </p:nvSpPr>
            <p:spPr>
              <a:xfrm>
                <a:off x="4156150" y="1857200"/>
                <a:ext cx="168500" cy="147225"/>
              </a:xfrm>
              <a:custGeom>
                <a:avLst/>
                <a:gdLst/>
                <a:ahLst/>
                <a:cxnLst/>
                <a:rect l="l" t="t" r="r" b="b"/>
                <a:pathLst>
                  <a:path w="6740" h="5889" extrusionOk="0">
                    <a:moveTo>
                      <a:pt x="6061" y="1"/>
                    </a:moveTo>
                    <a:lnTo>
                      <a:pt x="1" y="775"/>
                    </a:lnTo>
                    <a:cubicBezTo>
                      <a:pt x="1" y="775"/>
                      <a:pt x="1704" y="3680"/>
                      <a:pt x="918" y="5275"/>
                    </a:cubicBezTo>
                    <a:cubicBezTo>
                      <a:pt x="918" y="5275"/>
                      <a:pt x="2694" y="5889"/>
                      <a:pt x="4284" y="5889"/>
                    </a:cubicBezTo>
                    <a:cubicBezTo>
                      <a:pt x="5573" y="5889"/>
                      <a:pt x="6740" y="5486"/>
                      <a:pt x="6740" y="4025"/>
                    </a:cubicBezTo>
                    <a:cubicBezTo>
                      <a:pt x="6740" y="4025"/>
                      <a:pt x="5645" y="1584"/>
                      <a:pt x="6061" y="1"/>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7;p33">
                <a:extLst>
                  <a:ext uri="{FF2B5EF4-FFF2-40B4-BE49-F238E27FC236}">
                    <a16:creationId xmlns:a16="http://schemas.microsoft.com/office/drawing/2014/main" id="{7308515B-73C5-0946-9557-91D6C4443A72}"/>
                  </a:ext>
                </a:extLst>
              </p:cNvPr>
              <p:cNvSpPr/>
              <p:nvPr/>
            </p:nvSpPr>
            <p:spPr>
              <a:xfrm>
                <a:off x="4035900" y="1433050"/>
                <a:ext cx="398900" cy="380125"/>
              </a:xfrm>
              <a:custGeom>
                <a:avLst/>
                <a:gdLst/>
                <a:ahLst/>
                <a:cxnLst/>
                <a:rect l="l" t="t" r="r" b="b"/>
                <a:pathLst>
                  <a:path w="15956" h="15205" extrusionOk="0">
                    <a:moveTo>
                      <a:pt x="1596" y="0"/>
                    </a:moveTo>
                    <a:cubicBezTo>
                      <a:pt x="620" y="1929"/>
                      <a:pt x="1525" y="3191"/>
                      <a:pt x="1525" y="3191"/>
                    </a:cubicBezTo>
                    <a:cubicBezTo>
                      <a:pt x="1525" y="3191"/>
                      <a:pt x="406" y="4048"/>
                      <a:pt x="275" y="6239"/>
                    </a:cubicBezTo>
                    <a:cubicBezTo>
                      <a:pt x="1" y="10621"/>
                      <a:pt x="2870" y="15205"/>
                      <a:pt x="2870" y="15205"/>
                    </a:cubicBezTo>
                    <a:lnTo>
                      <a:pt x="11478" y="15205"/>
                    </a:lnTo>
                    <a:cubicBezTo>
                      <a:pt x="13753" y="14204"/>
                      <a:pt x="15955" y="4334"/>
                      <a:pt x="12693" y="3846"/>
                    </a:cubicBezTo>
                    <a:cubicBezTo>
                      <a:pt x="12693" y="3846"/>
                      <a:pt x="12300" y="1024"/>
                      <a:pt x="8558" y="1024"/>
                    </a:cubicBezTo>
                    <a:cubicBezTo>
                      <a:pt x="8284" y="1024"/>
                      <a:pt x="7992" y="1039"/>
                      <a:pt x="7680" y="1072"/>
                    </a:cubicBezTo>
                    <a:cubicBezTo>
                      <a:pt x="7039" y="1138"/>
                      <a:pt x="6460" y="1166"/>
                      <a:pt x="5938" y="1166"/>
                    </a:cubicBezTo>
                    <a:cubicBezTo>
                      <a:pt x="2602" y="1166"/>
                      <a:pt x="1596" y="0"/>
                      <a:pt x="1596" y="0"/>
                    </a:cubicBezTo>
                    <a:close/>
                  </a:path>
                </a:pathLst>
              </a:custGeom>
              <a:solidFill>
                <a:srgbClr val="FF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8;p33">
                <a:extLst>
                  <a:ext uri="{FF2B5EF4-FFF2-40B4-BE49-F238E27FC236}">
                    <a16:creationId xmlns:a16="http://schemas.microsoft.com/office/drawing/2014/main" id="{4D3C88EF-20CD-5149-B09A-07D7BDEB1D2B}"/>
                  </a:ext>
                </a:extLst>
              </p:cNvPr>
              <p:cNvSpPr/>
              <p:nvPr/>
            </p:nvSpPr>
            <p:spPr>
              <a:xfrm>
                <a:off x="4026450" y="1691100"/>
                <a:ext cx="69025" cy="89550"/>
              </a:xfrm>
              <a:custGeom>
                <a:avLst/>
                <a:gdLst/>
                <a:ahLst/>
                <a:cxnLst/>
                <a:rect l="l" t="t" r="r" b="b"/>
                <a:pathLst>
                  <a:path w="2761" h="3582" extrusionOk="0">
                    <a:moveTo>
                      <a:pt x="836" y="0"/>
                    </a:moveTo>
                    <a:cubicBezTo>
                      <a:pt x="523" y="0"/>
                      <a:pt x="251" y="223"/>
                      <a:pt x="176" y="930"/>
                    </a:cubicBezTo>
                    <a:cubicBezTo>
                      <a:pt x="1" y="2657"/>
                      <a:pt x="1172" y="3581"/>
                      <a:pt x="1896" y="3581"/>
                    </a:cubicBezTo>
                    <a:cubicBezTo>
                      <a:pt x="2105" y="3581"/>
                      <a:pt x="2276" y="3504"/>
                      <a:pt x="2367" y="3347"/>
                    </a:cubicBezTo>
                    <a:cubicBezTo>
                      <a:pt x="2760" y="2632"/>
                      <a:pt x="2034" y="656"/>
                      <a:pt x="2034" y="656"/>
                    </a:cubicBezTo>
                    <a:cubicBezTo>
                      <a:pt x="2034" y="656"/>
                      <a:pt x="1374" y="0"/>
                      <a:pt x="836"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9;p33">
                <a:extLst>
                  <a:ext uri="{FF2B5EF4-FFF2-40B4-BE49-F238E27FC236}">
                    <a16:creationId xmlns:a16="http://schemas.microsoft.com/office/drawing/2014/main" id="{893AD6CC-F76D-3F43-99F3-8901A10F1069}"/>
                  </a:ext>
                </a:extLst>
              </p:cNvPr>
              <p:cNvSpPr/>
              <p:nvPr/>
            </p:nvSpPr>
            <p:spPr>
              <a:xfrm>
                <a:off x="4347250" y="1693975"/>
                <a:ext cx="68925" cy="89500"/>
              </a:xfrm>
              <a:custGeom>
                <a:avLst/>
                <a:gdLst/>
                <a:ahLst/>
                <a:cxnLst/>
                <a:rect l="l" t="t" r="r" b="b"/>
                <a:pathLst>
                  <a:path w="2757" h="3580" extrusionOk="0">
                    <a:moveTo>
                      <a:pt x="1912" y="1"/>
                    </a:moveTo>
                    <a:cubicBezTo>
                      <a:pt x="1379" y="1"/>
                      <a:pt x="727" y="648"/>
                      <a:pt x="727" y="648"/>
                    </a:cubicBezTo>
                    <a:cubicBezTo>
                      <a:pt x="727" y="648"/>
                      <a:pt x="1" y="2636"/>
                      <a:pt x="394" y="3339"/>
                    </a:cubicBezTo>
                    <a:cubicBezTo>
                      <a:pt x="483" y="3501"/>
                      <a:pt x="656" y="3580"/>
                      <a:pt x="867" y="3580"/>
                    </a:cubicBezTo>
                    <a:cubicBezTo>
                      <a:pt x="1588" y="3580"/>
                      <a:pt x="2757" y="2656"/>
                      <a:pt x="2573" y="934"/>
                    </a:cubicBezTo>
                    <a:cubicBezTo>
                      <a:pt x="2498" y="224"/>
                      <a:pt x="2225" y="1"/>
                      <a:pt x="1912"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40;p33">
                <a:extLst>
                  <a:ext uri="{FF2B5EF4-FFF2-40B4-BE49-F238E27FC236}">
                    <a16:creationId xmlns:a16="http://schemas.microsoft.com/office/drawing/2014/main" id="{82261386-FD66-9048-8DDA-DCC98A35D7D5}"/>
                  </a:ext>
                </a:extLst>
              </p:cNvPr>
              <p:cNvSpPr/>
              <p:nvPr/>
            </p:nvSpPr>
            <p:spPr>
              <a:xfrm>
                <a:off x="4074000" y="1521450"/>
                <a:ext cx="294725" cy="387275"/>
              </a:xfrm>
              <a:custGeom>
                <a:avLst/>
                <a:gdLst/>
                <a:ahLst/>
                <a:cxnLst/>
                <a:rect l="l" t="t" r="r" b="b"/>
                <a:pathLst>
                  <a:path w="11789" h="15491" extrusionOk="0">
                    <a:moveTo>
                      <a:pt x="5978" y="0"/>
                    </a:moveTo>
                    <a:cubicBezTo>
                      <a:pt x="1882" y="0"/>
                      <a:pt x="1" y="2263"/>
                      <a:pt x="1" y="5954"/>
                    </a:cubicBezTo>
                    <a:cubicBezTo>
                      <a:pt x="1" y="13109"/>
                      <a:pt x="2061" y="15490"/>
                      <a:pt x="5716" y="15490"/>
                    </a:cubicBezTo>
                    <a:cubicBezTo>
                      <a:pt x="9490" y="15490"/>
                      <a:pt x="11788" y="13645"/>
                      <a:pt x="11788" y="5954"/>
                    </a:cubicBezTo>
                    <a:cubicBezTo>
                      <a:pt x="11788" y="2263"/>
                      <a:pt x="10062" y="0"/>
                      <a:pt x="5978"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41;p33">
                <a:extLst>
                  <a:ext uri="{FF2B5EF4-FFF2-40B4-BE49-F238E27FC236}">
                    <a16:creationId xmlns:a16="http://schemas.microsoft.com/office/drawing/2014/main" id="{C0750054-640E-3A42-88FE-AFD2D9FC46B0}"/>
                  </a:ext>
                </a:extLst>
              </p:cNvPr>
              <p:cNvSpPr/>
              <p:nvPr/>
            </p:nvSpPr>
            <p:spPr>
              <a:xfrm>
                <a:off x="3969825" y="1499125"/>
                <a:ext cx="476875" cy="235775"/>
              </a:xfrm>
              <a:custGeom>
                <a:avLst/>
                <a:gdLst/>
                <a:ahLst/>
                <a:cxnLst/>
                <a:rect l="l" t="t" r="r" b="b"/>
                <a:pathLst>
                  <a:path w="19075" h="9431" extrusionOk="0">
                    <a:moveTo>
                      <a:pt x="9538" y="0"/>
                    </a:moveTo>
                    <a:cubicBezTo>
                      <a:pt x="1" y="0"/>
                      <a:pt x="4299" y="9216"/>
                      <a:pt x="4299" y="9216"/>
                    </a:cubicBezTo>
                    <a:cubicBezTo>
                      <a:pt x="4299" y="9216"/>
                      <a:pt x="3513" y="3453"/>
                      <a:pt x="5287" y="1691"/>
                    </a:cubicBezTo>
                    <a:cubicBezTo>
                      <a:pt x="5287" y="1691"/>
                      <a:pt x="8290" y="2784"/>
                      <a:pt x="12804" y="2784"/>
                    </a:cubicBezTo>
                    <a:cubicBezTo>
                      <a:pt x="13430" y="2784"/>
                      <a:pt x="14084" y="2763"/>
                      <a:pt x="14764" y="2715"/>
                    </a:cubicBezTo>
                    <a:cubicBezTo>
                      <a:pt x="14764" y="2715"/>
                      <a:pt x="15955" y="4191"/>
                      <a:pt x="15812" y="9430"/>
                    </a:cubicBezTo>
                    <a:cubicBezTo>
                      <a:pt x="15812" y="9430"/>
                      <a:pt x="19074" y="0"/>
                      <a:pt x="9538" y="0"/>
                    </a:cubicBezTo>
                    <a:close/>
                  </a:path>
                </a:pathLst>
              </a:custGeom>
              <a:solidFill>
                <a:srgbClr val="FF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42;p33">
                <a:extLst>
                  <a:ext uri="{FF2B5EF4-FFF2-40B4-BE49-F238E27FC236}">
                    <a16:creationId xmlns:a16="http://schemas.microsoft.com/office/drawing/2014/main" id="{502A5BE9-3EBA-B64E-A22A-EDB1DA91FEDD}"/>
                  </a:ext>
                </a:extLst>
              </p:cNvPr>
              <p:cNvSpPr/>
              <p:nvPr/>
            </p:nvSpPr>
            <p:spPr>
              <a:xfrm>
                <a:off x="4528825" y="2027600"/>
                <a:ext cx="32500" cy="31150"/>
              </a:xfrm>
              <a:custGeom>
                <a:avLst/>
                <a:gdLst/>
                <a:ahLst/>
                <a:cxnLst/>
                <a:rect l="l" t="t" r="r" b="b"/>
                <a:pathLst>
                  <a:path w="1300" h="1246" extrusionOk="0">
                    <a:moveTo>
                      <a:pt x="762" y="0"/>
                    </a:moveTo>
                    <a:cubicBezTo>
                      <a:pt x="739" y="0"/>
                      <a:pt x="716" y="2"/>
                      <a:pt x="691" y="7"/>
                    </a:cubicBezTo>
                    <a:cubicBezTo>
                      <a:pt x="1" y="126"/>
                      <a:pt x="72" y="626"/>
                      <a:pt x="691" y="1150"/>
                    </a:cubicBezTo>
                    <a:cubicBezTo>
                      <a:pt x="770" y="1217"/>
                      <a:pt x="840" y="1246"/>
                      <a:pt x="901" y="1246"/>
                    </a:cubicBezTo>
                    <a:cubicBezTo>
                      <a:pt x="1299" y="1246"/>
                      <a:pt x="1295" y="0"/>
                      <a:pt x="762" y="0"/>
                    </a:cubicBezTo>
                    <a:close/>
                  </a:path>
                </a:pathLst>
              </a:custGeom>
              <a:solidFill>
                <a:srgbClr val="CFD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43;p33">
                <a:extLst>
                  <a:ext uri="{FF2B5EF4-FFF2-40B4-BE49-F238E27FC236}">
                    <a16:creationId xmlns:a16="http://schemas.microsoft.com/office/drawing/2014/main" id="{1C3D9A95-7280-CC48-86DF-1B7AE044A4D2}"/>
                  </a:ext>
                </a:extLst>
              </p:cNvPr>
              <p:cNvSpPr/>
              <p:nvPr/>
            </p:nvSpPr>
            <p:spPr>
              <a:xfrm>
                <a:off x="4300325" y="2229600"/>
                <a:ext cx="40550" cy="23025"/>
              </a:xfrm>
              <a:custGeom>
                <a:avLst/>
                <a:gdLst/>
                <a:ahLst/>
                <a:cxnLst/>
                <a:rect l="l" t="t" r="r" b="b"/>
                <a:pathLst>
                  <a:path w="1622" h="921" extrusionOk="0">
                    <a:moveTo>
                      <a:pt x="1175" y="0"/>
                    </a:moveTo>
                    <a:cubicBezTo>
                      <a:pt x="988" y="0"/>
                      <a:pt x="745" y="85"/>
                      <a:pt x="473" y="249"/>
                    </a:cubicBezTo>
                    <a:cubicBezTo>
                      <a:pt x="0" y="526"/>
                      <a:pt x="632" y="920"/>
                      <a:pt x="1112" y="920"/>
                    </a:cubicBezTo>
                    <a:cubicBezTo>
                      <a:pt x="1333" y="920"/>
                      <a:pt x="1522" y="836"/>
                      <a:pt x="1556" y="618"/>
                    </a:cubicBezTo>
                    <a:cubicBezTo>
                      <a:pt x="1621" y="200"/>
                      <a:pt x="1463" y="0"/>
                      <a:pt x="1175" y="0"/>
                    </a:cubicBezTo>
                    <a:close/>
                  </a:path>
                </a:pathLst>
              </a:custGeom>
              <a:solidFill>
                <a:srgbClr val="CFD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44;p33">
                <a:extLst>
                  <a:ext uri="{FF2B5EF4-FFF2-40B4-BE49-F238E27FC236}">
                    <a16:creationId xmlns:a16="http://schemas.microsoft.com/office/drawing/2014/main" id="{E65EA182-8EB4-D740-B2C1-A59759CB9066}"/>
                  </a:ext>
                </a:extLst>
              </p:cNvPr>
              <p:cNvSpPr/>
              <p:nvPr/>
            </p:nvSpPr>
            <p:spPr>
              <a:xfrm>
                <a:off x="4115675" y="2338800"/>
                <a:ext cx="114325" cy="213750"/>
              </a:xfrm>
              <a:custGeom>
                <a:avLst/>
                <a:gdLst/>
                <a:ahLst/>
                <a:cxnLst/>
                <a:rect l="l" t="t" r="r" b="b"/>
                <a:pathLst>
                  <a:path w="4573" h="8550" extrusionOk="0">
                    <a:moveTo>
                      <a:pt x="1584" y="1"/>
                    </a:moveTo>
                    <a:cubicBezTo>
                      <a:pt x="1584" y="1"/>
                      <a:pt x="489" y="2787"/>
                      <a:pt x="560" y="4370"/>
                    </a:cubicBezTo>
                    <a:cubicBezTo>
                      <a:pt x="608" y="5620"/>
                      <a:pt x="941" y="5748"/>
                      <a:pt x="1076" y="5748"/>
                    </a:cubicBezTo>
                    <a:cubicBezTo>
                      <a:pt x="1110" y="5748"/>
                      <a:pt x="1131" y="5740"/>
                      <a:pt x="1132" y="5740"/>
                    </a:cubicBezTo>
                    <a:lnTo>
                      <a:pt x="1132" y="5740"/>
                    </a:lnTo>
                    <a:cubicBezTo>
                      <a:pt x="1127" y="5741"/>
                      <a:pt x="310" y="6064"/>
                      <a:pt x="156" y="6978"/>
                    </a:cubicBezTo>
                    <a:cubicBezTo>
                      <a:pt x="1" y="7883"/>
                      <a:pt x="2287" y="8550"/>
                      <a:pt x="2453" y="8550"/>
                    </a:cubicBezTo>
                    <a:cubicBezTo>
                      <a:pt x="2608" y="8550"/>
                      <a:pt x="4227" y="7930"/>
                      <a:pt x="4227" y="7930"/>
                    </a:cubicBezTo>
                    <a:lnTo>
                      <a:pt x="4573" y="2775"/>
                    </a:lnTo>
                    <a:lnTo>
                      <a:pt x="3132" y="1870"/>
                    </a:lnTo>
                    <a:lnTo>
                      <a:pt x="1584" y="1"/>
                    </a:ln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5;p33">
                <a:extLst>
                  <a:ext uri="{FF2B5EF4-FFF2-40B4-BE49-F238E27FC236}">
                    <a16:creationId xmlns:a16="http://schemas.microsoft.com/office/drawing/2014/main" id="{44574DDA-A17F-CD4C-A331-88D42C517968}"/>
                  </a:ext>
                </a:extLst>
              </p:cNvPr>
              <p:cNvSpPr/>
              <p:nvPr/>
            </p:nvSpPr>
            <p:spPr>
              <a:xfrm>
                <a:off x="4149900" y="2329575"/>
                <a:ext cx="114925" cy="236675"/>
              </a:xfrm>
              <a:custGeom>
                <a:avLst/>
                <a:gdLst/>
                <a:ahLst/>
                <a:cxnLst/>
                <a:rect l="l" t="t" r="r" b="b"/>
                <a:pathLst>
                  <a:path w="4597" h="9467" extrusionOk="0">
                    <a:moveTo>
                      <a:pt x="1084" y="1"/>
                    </a:moveTo>
                    <a:cubicBezTo>
                      <a:pt x="1084" y="1"/>
                      <a:pt x="1" y="489"/>
                      <a:pt x="251" y="2239"/>
                    </a:cubicBezTo>
                    <a:cubicBezTo>
                      <a:pt x="501" y="4001"/>
                      <a:pt x="2537" y="5013"/>
                      <a:pt x="2287" y="5966"/>
                    </a:cubicBezTo>
                    <a:cubicBezTo>
                      <a:pt x="2025" y="6930"/>
                      <a:pt x="2287" y="8240"/>
                      <a:pt x="2287" y="8240"/>
                    </a:cubicBezTo>
                    <a:lnTo>
                      <a:pt x="1763" y="8442"/>
                    </a:lnTo>
                    <a:cubicBezTo>
                      <a:pt x="1763" y="8442"/>
                      <a:pt x="1584" y="8026"/>
                      <a:pt x="1763" y="7549"/>
                    </a:cubicBezTo>
                    <a:cubicBezTo>
                      <a:pt x="1846" y="7328"/>
                      <a:pt x="1618" y="7269"/>
                      <a:pt x="1349" y="7269"/>
                    </a:cubicBezTo>
                    <a:cubicBezTo>
                      <a:pt x="1041" y="7269"/>
                      <a:pt x="680" y="7347"/>
                      <a:pt x="680" y="7347"/>
                    </a:cubicBezTo>
                    <a:cubicBezTo>
                      <a:pt x="680" y="7347"/>
                      <a:pt x="1" y="9061"/>
                      <a:pt x="489" y="9371"/>
                    </a:cubicBezTo>
                    <a:cubicBezTo>
                      <a:pt x="591" y="9438"/>
                      <a:pt x="782" y="9466"/>
                      <a:pt x="1024" y="9466"/>
                    </a:cubicBezTo>
                    <a:cubicBezTo>
                      <a:pt x="1937" y="9466"/>
                      <a:pt x="3571" y="9064"/>
                      <a:pt x="3835" y="8847"/>
                    </a:cubicBezTo>
                    <a:cubicBezTo>
                      <a:pt x="4156" y="8573"/>
                      <a:pt x="4597" y="2751"/>
                      <a:pt x="3835" y="1989"/>
                    </a:cubicBezTo>
                    <a:cubicBezTo>
                      <a:pt x="3061" y="1239"/>
                      <a:pt x="1084" y="1"/>
                      <a:pt x="1084"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6;p33">
                <a:extLst>
                  <a:ext uri="{FF2B5EF4-FFF2-40B4-BE49-F238E27FC236}">
                    <a16:creationId xmlns:a16="http://schemas.microsoft.com/office/drawing/2014/main" id="{3B2DF6C9-1B1C-7C40-85DC-1BC59C248B23}"/>
                  </a:ext>
                </a:extLst>
              </p:cNvPr>
              <p:cNvSpPr/>
              <p:nvPr/>
            </p:nvSpPr>
            <p:spPr>
              <a:xfrm>
                <a:off x="3649725" y="2174700"/>
                <a:ext cx="560325" cy="254825"/>
              </a:xfrm>
              <a:custGeom>
                <a:avLst/>
                <a:gdLst/>
                <a:ahLst/>
                <a:cxnLst/>
                <a:rect l="l" t="t" r="r" b="b"/>
                <a:pathLst>
                  <a:path w="22413" h="10193" extrusionOk="0">
                    <a:moveTo>
                      <a:pt x="4691" y="0"/>
                    </a:moveTo>
                    <a:cubicBezTo>
                      <a:pt x="1842" y="0"/>
                      <a:pt x="1" y="1050"/>
                      <a:pt x="541" y="3362"/>
                    </a:cubicBezTo>
                    <a:cubicBezTo>
                      <a:pt x="1454" y="7306"/>
                      <a:pt x="10129" y="10192"/>
                      <a:pt x="16214" y="10192"/>
                    </a:cubicBezTo>
                    <a:cubicBezTo>
                      <a:pt x="18066" y="10192"/>
                      <a:pt x="19678" y="9925"/>
                      <a:pt x="20758" y="9339"/>
                    </a:cubicBezTo>
                    <a:cubicBezTo>
                      <a:pt x="22413" y="8434"/>
                      <a:pt x="21770" y="6565"/>
                      <a:pt x="21770" y="6565"/>
                    </a:cubicBezTo>
                    <a:cubicBezTo>
                      <a:pt x="19817" y="1802"/>
                      <a:pt x="10793" y="659"/>
                      <a:pt x="6411" y="112"/>
                    </a:cubicBezTo>
                    <a:cubicBezTo>
                      <a:pt x="5808" y="38"/>
                      <a:pt x="5231" y="0"/>
                      <a:pt x="4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7;p33">
                <a:extLst>
                  <a:ext uri="{FF2B5EF4-FFF2-40B4-BE49-F238E27FC236}">
                    <a16:creationId xmlns:a16="http://schemas.microsoft.com/office/drawing/2014/main" id="{91A1F900-BA4D-B546-AE4B-8DDBFB326C42}"/>
                  </a:ext>
                </a:extLst>
              </p:cNvPr>
              <p:cNvSpPr/>
              <p:nvPr/>
            </p:nvSpPr>
            <p:spPr>
              <a:xfrm>
                <a:off x="3759200" y="2153025"/>
                <a:ext cx="247275" cy="60200"/>
              </a:xfrm>
              <a:custGeom>
                <a:avLst/>
                <a:gdLst/>
                <a:ahLst/>
                <a:cxnLst/>
                <a:rect l="l" t="t" r="r" b="b"/>
                <a:pathLst>
                  <a:path w="9891" h="2408" extrusionOk="0">
                    <a:moveTo>
                      <a:pt x="1757" y="0"/>
                    </a:moveTo>
                    <a:cubicBezTo>
                      <a:pt x="1" y="0"/>
                      <a:pt x="5842" y="2089"/>
                      <a:pt x="9890" y="2407"/>
                    </a:cubicBezTo>
                    <a:cubicBezTo>
                      <a:pt x="9890" y="2407"/>
                      <a:pt x="4663" y="241"/>
                      <a:pt x="2056" y="14"/>
                    </a:cubicBezTo>
                    <a:cubicBezTo>
                      <a:pt x="1939" y="5"/>
                      <a:pt x="1840"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8;p33">
                <a:extLst>
                  <a:ext uri="{FF2B5EF4-FFF2-40B4-BE49-F238E27FC236}">
                    <a16:creationId xmlns:a16="http://schemas.microsoft.com/office/drawing/2014/main" id="{8F57DC3A-C7E8-B344-8872-4E9B1F4ED8F7}"/>
                  </a:ext>
                </a:extLst>
              </p:cNvPr>
              <p:cNvSpPr/>
              <p:nvPr/>
            </p:nvSpPr>
            <p:spPr>
              <a:xfrm>
                <a:off x="4755350" y="911500"/>
                <a:ext cx="253325" cy="309625"/>
              </a:xfrm>
              <a:custGeom>
                <a:avLst/>
                <a:gdLst/>
                <a:ahLst/>
                <a:cxnLst/>
                <a:rect l="l" t="t" r="r" b="b"/>
                <a:pathLst>
                  <a:path w="10133" h="12385" extrusionOk="0">
                    <a:moveTo>
                      <a:pt x="6438" y="1"/>
                    </a:moveTo>
                    <a:cubicBezTo>
                      <a:pt x="6228" y="1"/>
                      <a:pt x="6030" y="180"/>
                      <a:pt x="5989" y="729"/>
                    </a:cubicBezTo>
                    <a:cubicBezTo>
                      <a:pt x="5887" y="2265"/>
                      <a:pt x="5443" y="3898"/>
                      <a:pt x="5357" y="3898"/>
                    </a:cubicBezTo>
                    <a:cubicBezTo>
                      <a:pt x="5352" y="3898"/>
                      <a:pt x="5349" y="3894"/>
                      <a:pt x="5346" y="3884"/>
                    </a:cubicBezTo>
                    <a:lnTo>
                      <a:pt x="5084" y="3860"/>
                    </a:lnTo>
                    <a:cubicBezTo>
                      <a:pt x="4537" y="1312"/>
                      <a:pt x="5179" y="669"/>
                      <a:pt x="4477" y="407"/>
                    </a:cubicBezTo>
                    <a:cubicBezTo>
                      <a:pt x="4423" y="386"/>
                      <a:pt x="4373" y="376"/>
                      <a:pt x="4326" y="376"/>
                    </a:cubicBezTo>
                    <a:cubicBezTo>
                      <a:pt x="3769" y="376"/>
                      <a:pt x="3741" y="1818"/>
                      <a:pt x="3763" y="2884"/>
                    </a:cubicBezTo>
                    <a:cubicBezTo>
                      <a:pt x="3786" y="3705"/>
                      <a:pt x="3667" y="5563"/>
                      <a:pt x="3120" y="6194"/>
                    </a:cubicBezTo>
                    <a:cubicBezTo>
                      <a:pt x="3108" y="6206"/>
                      <a:pt x="3096" y="6218"/>
                      <a:pt x="3084" y="6230"/>
                    </a:cubicBezTo>
                    <a:cubicBezTo>
                      <a:pt x="2959" y="6345"/>
                      <a:pt x="2771" y="6406"/>
                      <a:pt x="2571" y="6406"/>
                    </a:cubicBezTo>
                    <a:cubicBezTo>
                      <a:pt x="2524" y="6406"/>
                      <a:pt x="2477" y="6403"/>
                      <a:pt x="2429" y="6396"/>
                    </a:cubicBezTo>
                    <a:lnTo>
                      <a:pt x="2417" y="6396"/>
                    </a:lnTo>
                    <a:cubicBezTo>
                      <a:pt x="2346" y="6384"/>
                      <a:pt x="2274" y="6372"/>
                      <a:pt x="2215" y="6349"/>
                    </a:cubicBezTo>
                    <a:cubicBezTo>
                      <a:pt x="1893" y="6241"/>
                      <a:pt x="1512" y="5158"/>
                      <a:pt x="917" y="4729"/>
                    </a:cubicBezTo>
                    <a:cubicBezTo>
                      <a:pt x="778" y="4629"/>
                      <a:pt x="654" y="4591"/>
                      <a:pt x="545" y="4591"/>
                    </a:cubicBezTo>
                    <a:cubicBezTo>
                      <a:pt x="189" y="4591"/>
                      <a:pt x="0" y="5003"/>
                      <a:pt x="0" y="5003"/>
                    </a:cubicBezTo>
                    <a:cubicBezTo>
                      <a:pt x="0" y="5003"/>
                      <a:pt x="1131" y="6503"/>
                      <a:pt x="1512" y="7861"/>
                    </a:cubicBezTo>
                    <a:cubicBezTo>
                      <a:pt x="1893" y="9206"/>
                      <a:pt x="3001" y="9563"/>
                      <a:pt x="3346" y="10242"/>
                    </a:cubicBezTo>
                    <a:cubicBezTo>
                      <a:pt x="3525" y="10575"/>
                      <a:pt x="3346" y="11754"/>
                      <a:pt x="3346" y="11754"/>
                    </a:cubicBezTo>
                    <a:cubicBezTo>
                      <a:pt x="3986" y="12235"/>
                      <a:pt x="4673" y="12384"/>
                      <a:pt x="5278" y="12384"/>
                    </a:cubicBezTo>
                    <a:cubicBezTo>
                      <a:pt x="6259" y="12384"/>
                      <a:pt x="7025" y="11992"/>
                      <a:pt x="7025" y="11992"/>
                    </a:cubicBezTo>
                    <a:cubicBezTo>
                      <a:pt x="7025" y="11992"/>
                      <a:pt x="6751" y="10802"/>
                      <a:pt x="7263" y="10123"/>
                    </a:cubicBezTo>
                    <a:cubicBezTo>
                      <a:pt x="7775" y="9456"/>
                      <a:pt x="7942" y="8646"/>
                      <a:pt x="8216" y="7170"/>
                    </a:cubicBezTo>
                    <a:cubicBezTo>
                      <a:pt x="8216" y="7170"/>
                      <a:pt x="8859" y="5420"/>
                      <a:pt x="9263" y="4967"/>
                    </a:cubicBezTo>
                    <a:cubicBezTo>
                      <a:pt x="9656" y="4515"/>
                      <a:pt x="10132" y="3217"/>
                      <a:pt x="9597" y="3134"/>
                    </a:cubicBezTo>
                    <a:cubicBezTo>
                      <a:pt x="9568" y="3129"/>
                      <a:pt x="9542" y="3127"/>
                      <a:pt x="9517" y="3127"/>
                    </a:cubicBezTo>
                    <a:cubicBezTo>
                      <a:pt x="9083" y="3127"/>
                      <a:pt x="9143" y="3812"/>
                      <a:pt x="8073" y="5051"/>
                    </a:cubicBezTo>
                    <a:cubicBezTo>
                      <a:pt x="8180" y="4503"/>
                      <a:pt x="8323" y="3944"/>
                      <a:pt x="8478" y="3670"/>
                    </a:cubicBezTo>
                    <a:cubicBezTo>
                      <a:pt x="8819" y="3057"/>
                      <a:pt x="9044" y="1455"/>
                      <a:pt x="8427" y="1455"/>
                    </a:cubicBezTo>
                    <a:cubicBezTo>
                      <a:pt x="8420" y="1455"/>
                      <a:pt x="8413" y="1455"/>
                      <a:pt x="8406" y="1455"/>
                    </a:cubicBezTo>
                    <a:cubicBezTo>
                      <a:pt x="7763" y="1503"/>
                      <a:pt x="8144" y="2300"/>
                      <a:pt x="7037" y="4229"/>
                    </a:cubicBezTo>
                    <a:lnTo>
                      <a:pt x="6727" y="4063"/>
                    </a:lnTo>
                    <a:cubicBezTo>
                      <a:pt x="6751" y="3729"/>
                      <a:pt x="6799" y="3182"/>
                      <a:pt x="6834" y="2646"/>
                    </a:cubicBezTo>
                    <a:cubicBezTo>
                      <a:pt x="6882" y="1836"/>
                      <a:pt x="7132" y="729"/>
                      <a:pt x="6965" y="372"/>
                    </a:cubicBezTo>
                    <a:cubicBezTo>
                      <a:pt x="6886" y="196"/>
                      <a:pt x="6656" y="1"/>
                      <a:pt x="6438"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9;p33">
                <a:extLst>
                  <a:ext uri="{FF2B5EF4-FFF2-40B4-BE49-F238E27FC236}">
                    <a16:creationId xmlns:a16="http://schemas.microsoft.com/office/drawing/2014/main" id="{6A1FEC92-05D9-E944-B2B3-19B875EAFD72}"/>
                  </a:ext>
                </a:extLst>
              </p:cNvPr>
              <p:cNvSpPr/>
              <p:nvPr/>
            </p:nvSpPr>
            <p:spPr>
              <a:xfrm>
                <a:off x="4816075" y="1067225"/>
                <a:ext cx="50025" cy="44075"/>
              </a:xfrm>
              <a:custGeom>
                <a:avLst/>
                <a:gdLst/>
                <a:ahLst/>
                <a:cxnLst/>
                <a:rect l="l" t="t" r="r" b="b"/>
                <a:pathLst>
                  <a:path w="2001" h="1763" extrusionOk="0">
                    <a:moveTo>
                      <a:pt x="655" y="1"/>
                    </a:moveTo>
                    <a:cubicBezTo>
                      <a:pt x="530" y="116"/>
                      <a:pt x="342" y="177"/>
                      <a:pt x="142" y="177"/>
                    </a:cubicBezTo>
                    <a:cubicBezTo>
                      <a:pt x="95" y="177"/>
                      <a:pt x="48" y="174"/>
                      <a:pt x="0" y="167"/>
                    </a:cubicBezTo>
                    <a:lnTo>
                      <a:pt x="0" y="167"/>
                    </a:lnTo>
                    <a:cubicBezTo>
                      <a:pt x="167" y="227"/>
                      <a:pt x="1536" y="703"/>
                      <a:pt x="1929" y="1763"/>
                    </a:cubicBezTo>
                    <a:cubicBezTo>
                      <a:pt x="1929" y="1763"/>
                      <a:pt x="2000" y="596"/>
                      <a:pt x="655" y="1"/>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50;p33">
                <a:extLst>
                  <a:ext uri="{FF2B5EF4-FFF2-40B4-BE49-F238E27FC236}">
                    <a16:creationId xmlns:a16="http://schemas.microsoft.com/office/drawing/2014/main" id="{796FE689-2B35-C24B-AD1D-930B5942FCD4}"/>
                  </a:ext>
                </a:extLst>
              </p:cNvPr>
              <p:cNvSpPr/>
              <p:nvPr/>
            </p:nvSpPr>
            <p:spPr>
              <a:xfrm>
                <a:off x="4259150" y="4618250"/>
                <a:ext cx="117900" cy="35500"/>
              </a:xfrm>
              <a:custGeom>
                <a:avLst/>
                <a:gdLst/>
                <a:ahLst/>
                <a:cxnLst/>
                <a:rect l="l" t="t" r="r" b="b"/>
                <a:pathLst>
                  <a:path w="4716" h="1420" extrusionOk="0">
                    <a:moveTo>
                      <a:pt x="4715" y="1"/>
                    </a:moveTo>
                    <a:lnTo>
                      <a:pt x="4715" y="1"/>
                    </a:lnTo>
                    <a:cubicBezTo>
                      <a:pt x="4715" y="1"/>
                      <a:pt x="3334" y="488"/>
                      <a:pt x="1937" y="488"/>
                    </a:cubicBezTo>
                    <a:cubicBezTo>
                      <a:pt x="1239" y="488"/>
                      <a:pt x="536" y="366"/>
                      <a:pt x="1" y="1"/>
                    </a:cubicBezTo>
                    <a:lnTo>
                      <a:pt x="1" y="1"/>
                    </a:lnTo>
                    <a:lnTo>
                      <a:pt x="417" y="1346"/>
                    </a:lnTo>
                    <a:cubicBezTo>
                      <a:pt x="417" y="1346"/>
                      <a:pt x="1113" y="1420"/>
                      <a:pt x="1916" y="1420"/>
                    </a:cubicBezTo>
                    <a:cubicBezTo>
                      <a:pt x="2880" y="1420"/>
                      <a:pt x="3998" y="1314"/>
                      <a:pt x="4251" y="846"/>
                    </a:cubicBezTo>
                    <a:lnTo>
                      <a:pt x="4715" y="1"/>
                    </a:ln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51;p33">
                <a:extLst>
                  <a:ext uri="{FF2B5EF4-FFF2-40B4-BE49-F238E27FC236}">
                    <a16:creationId xmlns:a16="http://schemas.microsoft.com/office/drawing/2014/main" id="{6044B30F-FD97-0B46-9074-9B2FD2D99490}"/>
                  </a:ext>
                </a:extLst>
              </p:cNvPr>
              <p:cNvSpPr/>
              <p:nvPr/>
            </p:nvSpPr>
            <p:spPr>
              <a:xfrm>
                <a:off x="4270750" y="4657200"/>
                <a:ext cx="122675" cy="27150"/>
              </a:xfrm>
              <a:custGeom>
                <a:avLst/>
                <a:gdLst/>
                <a:ahLst/>
                <a:cxnLst/>
                <a:rect l="l" t="t" r="r" b="b"/>
                <a:pathLst>
                  <a:path w="4907" h="1086" extrusionOk="0">
                    <a:moveTo>
                      <a:pt x="2472" y="0"/>
                    </a:moveTo>
                    <a:cubicBezTo>
                      <a:pt x="1622" y="0"/>
                      <a:pt x="647" y="88"/>
                      <a:pt x="1" y="419"/>
                    </a:cubicBezTo>
                    <a:lnTo>
                      <a:pt x="1" y="1086"/>
                    </a:lnTo>
                    <a:cubicBezTo>
                      <a:pt x="1" y="1086"/>
                      <a:pt x="1647" y="705"/>
                      <a:pt x="3100" y="705"/>
                    </a:cubicBezTo>
                    <a:cubicBezTo>
                      <a:pt x="3827" y="705"/>
                      <a:pt x="4505" y="800"/>
                      <a:pt x="4906" y="1086"/>
                    </a:cubicBezTo>
                    <a:lnTo>
                      <a:pt x="4216" y="110"/>
                    </a:lnTo>
                    <a:cubicBezTo>
                      <a:pt x="4216" y="110"/>
                      <a:pt x="3422" y="0"/>
                      <a:pt x="2472"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52;p33">
                <a:extLst>
                  <a:ext uri="{FF2B5EF4-FFF2-40B4-BE49-F238E27FC236}">
                    <a16:creationId xmlns:a16="http://schemas.microsoft.com/office/drawing/2014/main" id="{E9F4F6B1-C37E-AC45-ADAB-9A63B8CD501B}"/>
                  </a:ext>
                </a:extLst>
              </p:cNvPr>
              <p:cNvSpPr/>
              <p:nvPr/>
            </p:nvSpPr>
            <p:spPr>
              <a:xfrm>
                <a:off x="4267200" y="4682925"/>
                <a:ext cx="129500" cy="36250"/>
              </a:xfrm>
              <a:custGeom>
                <a:avLst/>
                <a:gdLst/>
                <a:ahLst/>
                <a:cxnLst/>
                <a:rect l="l" t="t" r="r" b="b"/>
                <a:pathLst>
                  <a:path w="5180" h="1450" extrusionOk="0">
                    <a:moveTo>
                      <a:pt x="2557" y="1"/>
                    </a:moveTo>
                    <a:cubicBezTo>
                      <a:pt x="2468" y="1"/>
                      <a:pt x="2378" y="4"/>
                      <a:pt x="2286" y="9"/>
                    </a:cubicBezTo>
                    <a:cubicBezTo>
                      <a:pt x="560" y="105"/>
                      <a:pt x="0" y="1450"/>
                      <a:pt x="0" y="1450"/>
                    </a:cubicBezTo>
                    <a:cubicBezTo>
                      <a:pt x="1056" y="703"/>
                      <a:pt x="2169" y="491"/>
                      <a:pt x="3090" y="491"/>
                    </a:cubicBezTo>
                    <a:cubicBezTo>
                      <a:pt x="4298" y="491"/>
                      <a:pt x="5179" y="855"/>
                      <a:pt x="5179" y="855"/>
                    </a:cubicBezTo>
                    <a:cubicBezTo>
                      <a:pt x="5179" y="855"/>
                      <a:pt x="4133" y="1"/>
                      <a:pt x="2557"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53;p33">
                <a:extLst>
                  <a:ext uri="{FF2B5EF4-FFF2-40B4-BE49-F238E27FC236}">
                    <a16:creationId xmlns:a16="http://schemas.microsoft.com/office/drawing/2014/main" id="{4058E827-38DE-5447-B57D-0E7ED27EA867}"/>
                  </a:ext>
                </a:extLst>
              </p:cNvPr>
              <p:cNvSpPr/>
              <p:nvPr/>
            </p:nvSpPr>
            <p:spPr>
              <a:xfrm>
                <a:off x="5654000" y="4182925"/>
                <a:ext cx="442900" cy="286525"/>
              </a:xfrm>
              <a:custGeom>
                <a:avLst/>
                <a:gdLst/>
                <a:ahLst/>
                <a:cxnLst/>
                <a:rect l="l" t="t" r="r" b="b"/>
                <a:pathLst>
                  <a:path w="17716" h="11461" extrusionOk="0">
                    <a:moveTo>
                      <a:pt x="5688" y="0"/>
                    </a:moveTo>
                    <a:cubicBezTo>
                      <a:pt x="4510" y="0"/>
                      <a:pt x="3934" y="853"/>
                      <a:pt x="4857" y="2924"/>
                    </a:cubicBezTo>
                    <a:cubicBezTo>
                      <a:pt x="4631" y="2531"/>
                      <a:pt x="4131" y="1852"/>
                      <a:pt x="3285" y="1662"/>
                    </a:cubicBezTo>
                    <a:cubicBezTo>
                      <a:pt x="3226" y="1649"/>
                      <a:pt x="3164" y="1642"/>
                      <a:pt x="3101" y="1642"/>
                    </a:cubicBezTo>
                    <a:cubicBezTo>
                      <a:pt x="1854" y="1642"/>
                      <a:pt x="1" y="4109"/>
                      <a:pt x="261" y="4948"/>
                    </a:cubicBezTo>
                    <a:cubicBezTo>
                      <a:pt x="535" y="5841"/>
                      <a:pt x="2619" y="7698"/>
                      <a:pt x="2619" y="7698"/>
                    </a:cubicBezTo>
                    <a:cubicBezTo>
                      <a:pt x="2619" y="7698"/>
                      <a:pt x="2678" y="9734"/>
                      <a:pt x="4833" y="11461"/>
                    </a:cubicBezTo>
                    <a:cubicBezTo>
                      <a:pt x="4833" y="11461"/>
                      <a:pt x="12263" y="10056"/>
                      <a:pt x="17716" y="2769"/>
                    </a:cubicBezTo>
                    <a:lnTo>
                      <a:pt x="17216" y="1924"/>
                    </a:lnTo>
                    <a:cubicBezTo>
                      <a:pt x="17216" y="1924"/>
                      <a:pt x="17239" y="840"/>
                      <a:pt x="15811" y="471"/>
                    </a:cubicBezTo>
                    <a:cubicBezTo>
                      <a:pt x="15442" y="377"/>
                      <a:pt x="15115" y="330"/>
                      <a:pt x="14801" y="330"/>
                    </a:cubicBezTo>
                    <a:cubicBezTo>
                      <a:pt x="13889" y="330"/>
                      <a:pt x="13087" y="725"/>
                      <a:pt x="11679" y="1495"/>
                    </a:cubicBezTo>
                    <a:cubicBezTo>
                      <a:pt x="11227" y="1745"/>
                      <a:pt x="10751" y="1948"/>
                      <a:pt x="10298" y="2090"/>
                    </a:cubicBezTo>
                    <a:cubicBezTo>
                      <a:pt x="10000" y="2186"/>
                      <a:pt x="9715" y="2257"/>
                      <a:pt x="9429" y="2293"/>
                    </a:cubicBezTo>
                    <a:cubicBezTo>
                      <a:pt x="9286" y="2317"/>
                      <a:pt x="9143" y="2340"/>
                      <a:pt x="9000" y="2340"/>
                    </a:cubicBezTo>
                    <a:cubicBezTo>
                      <a:pt x="8932" y="2343"/>
                      <a:pt x="8863" y="2345"/>
                      <a:pt x="8796" y="2345"/>
                    </a:cubicBezTo>
                    <a:cubicBezTo>
                      <a:pt x="8593" y="2345"/>
                      <a:pt x="8396" y="2332"/>
                      <a:pt x="8226" y="2305"/>
                    </a:cubicBezTo>
                    <a:cubicBezTo>
                      <a:pt x="7953" y="2257"/>
                      <a:pt x="7714" y="2162"/>
                      <a:pt x="7524" y="2019"/>
                    </a:cubicBezTo>
                    <a:cubicBezTo>
                      <a:pt x="7429" y="1959"/>
                      <a:pt x="7333" y="1888"/>
                      <a:pt x="7262" y="1793"/>
                    </a:cubicBezTo>
                    <a:cubicBezTo>
                      <a:pt x="6179" y="590"/>
                      <a:pt x="7607" y="233"/>
                      <a:pt x="6095" y="31"/>
                    </a:cubicBezTo>
                    <a:cubicBezTo>
                      <a:pt x="5953" y="11"/>
                      <a:pt x="5817" y="0"/>
                      <a:pt x="56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54;p33">
                <a:extLst>
                  <a:ext uri="{FF2B5EF4-FFF2-40B4-BE49-F238E27FC236}">
                    <a16:creationId xmlns:a16="http://schemas.microsoft.com/office/drawing/2014/main" id="{F3072285-FD76-1D4F-BE2A-AA2FB23216B1}"/>
                  </a:ext>
                </a:extLst>
              </p:cNvPr>
              <p:cNvSpPr/>
              <p:nvPr/>
            </p:nvSpPr>
            <p:spPr>
              <a:xfrm>
                <a:off x="5774825" y="4251800"/>
                <a:ext cx="322075" cy="217650"/>
              </a:xfrm>
              <a:custGeom>
                <a:avLst/>
                <a:gdLst/>
                <a:ahLst/>
                <a:cxnLst/>
                <a:rect l="l" t="t" r="r" b="b"/>
                <a:pathLst>
                  <a:path w="12883" h="8706" extrusionOk="0">
                    <a:moveTo>
                      <a:pt x="12772" y="0"/>
                    </a:moveTo>
                    <a:cubicBezTo>
                      <a:pt x="12474" y="0"/>
                      <a:pt x="11546" y="213"/>
                      <a:pt x="9656" y="2312"/>
                    </a:cubicBezTo>
                    <a:cubicBezTo>
                      <a:pt x="7275" y="4943"/>
                      <a:pt x="3786" y="7075"/>
                      <a:pt x="0" y="8706"/>
                    </a:cubicBezTo>
                    <a:cubicBezTo>
                      <a:pt x="0" y="8706"/>
                      <a:pt x="7430" y="7301"/>
                      <a:pt x="12883" y="14"/>
                    </a:cubicBezTo>
                    <a:cubicBezTo>
                      <a:pt x="12883" y="14"/>
                      <a:pt x="12848" y="0"/>
                      <a:pt x="12772"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55;p33">
                <a:extLst>
                  <a:ext uri="{FF2B5EF4-FFF2-40B4-BE49-F238E27FC236}">
                    <a16:creationId xmlns:a16="http://schemas.microsoft.com/office/drawing/2014/main" id="{E1C03FF8-3A83-A646-A87B-93C009676A76}"/>
                  </a:ext>
                </a:extLst>
              </p:cNvPr>
              <p:cNvSpPr/>
              <p:nvPr/>
            </p:nvSpPr>
            <p:spPr>
              <a:xfrm>
                <a:off x="5805475" y="4233400"/>
                <a:ext cx="54200" cy="46450"/>
              </a:xfrm>
              <a:custGeom>
                <a:avLst/>
                <a:gdLst/>
                <a:ahLst/>
                <a:cxnLst/>
                <a:rect l="l" t="t" r="r" b="b"/>
                <a:pathLst>
                  <a:path w="2168" h="1858" extrusionOk="0">
                    <a:moveTo>
                      <a:pt x="1465" y="0"/>
                    </a:moveTo>
                    <a:cubicBezTo>
                      <a:pt x="1358" y="12"/>
                      <a:pt x="131" y="119"/>
                      <a:pt x="1" y="1667"/>
                    </a:cubicBezTo>
                    <a:lnTo>
                      <a:pt x="620" y="1857"/>
                    </a:lnTo>
                    <a:cubicBezTo>
                      <a:pt x="620" y="1857"/>
                      <a:pt x="715" y="572"/>
                      <a:pt x="2167" y="286"/>
                    </a:cubicBezTo>
                    <a:cubicBezTo>
                      <a:pt x="1894" y="238"/>
                      <a:pt x="1655" y="143"/>
                      <a:pt x="146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56;p33">
                <a:extLst>
                  <a:ext uri="{FF2B5EF4-FFF2-40B4-BE49-F238E27FC236}">
                    <a16:creationId xmlns:a16="http://schemas.microsoft.com/office/drawing/2014/main" id="{81C86613-C05D-7044-888E-F3D638B4F243}"/>
                  </a:ext>
                </a:extLst>
              </p:cNvPr>
              <p:cNvSpPr/>
              <p:nvPr/>
            </p:nvSpPr>
            <p:spPr>
              <a:xfrm>
                <a:off x="5844175" y="4240525"/>
                <a:ext cx="34850" cy="43775"/>
              </a:xfrm>
              <a:custGeom>
                <a:avLst/>
                <a:gdLst/>
                <a:ahLst/>
                <a:cxnLst/>
                <a:rect l="l" t="t" r="r" b="b"/>
                <a:pathLst>
                  <a:path w="1394" h="1751" extrusionOk="0">
                    <a:moveTo>
                      <a:pt x="619" y="1"/>
                    </a:moveTo>
                    <a:cubicBezTo>
                      <a:pt x="310" y="298"/>
                      <a:pt x="0" y="846"/>
                      <a:pt x="238" y="1751"/>
                    </a:cubicBezTo>
                    <a:lnTo>
                      <a:pt x="881" y="1727"/>
                    </a:lnTo>
                    <a:cubicBezTo>
                      <a:pt x="881" y="1727"/>
                      <a:pt x="631" y="787"/>
                      <a:pt x="1393" y="36"/>
                    </a:cubicBezTo>
                    <a:lnTo>
                      <a:pt x="1393" y="36"/>
                    </a:lnTo>
                    <a:cubicBezTo>
                      <a:pt x="1325" y="39"/>
                      <a:pt x="1256" y="41"/>
                      <a:pt x="1189" y="41"/>
                    </a:cubicBezTo>
                    <a:cubicBezTo>
                      <a:pt x="986" y="41"/>
                      <a:pt x="789" y="28"/>
                      <a:pt x="61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57;p33">
                <a:extLst>
                  <a:ext uri="{FF2B5EF4-FFF2-40B4-BE49-F238E27FC236}">
                    <a16:creationId xmlns:a16="http://schemas.microsoft.com/office/drawing/2014/main" id="{EADA5956-EBC5-BE44-B9F8-77F17A2D7658}"/>
                  </a:ext>
                </a:extLst>
              </p:cNvPr>
              <p:cNvSpPr/>
              <p:nvPr/>
            </p:nvSpPr>
            <p:spPr>
              <a:xfrm>
                <a:off x="5883750" y="4235175"/>
                <a:ext cx="27725" cy="42000"/>
              </a:xfrm>
              <a:custGeom>
                <a:avLst/>
                <a:gdLst/>
                <a:ahLst/>
                <a:cxnLst/>
                <a:rect l="l" t="t" r="r" b="b"/>
                <a:pathLst>
                  <a:path w="1109" h="1680" extrusionOk="0">
                    <a:moveTo>
                      <a:pt x="1108" y="0"/>
                    </a:moveTo>
                    <a:lnTo>
                      <a:pt x="1108" y="0"/>
                    </a:lnTo>
                    <a:cubicBezTo>
                      <a:pt x="810" y="96"/>
                      <a:pt x="525" y="167"/>
                      <a:pt x="239" y="203"/>
                    </a:cubicBezTo>
                    <a:cubicBezTo>
                      <a:pt x="72" y="548"/>
                      <a:pt x="1" y="1024"/>
                      <a:pt x="251" y="1679"/>
                    </a:cubicBezTo>
                    <a:lnTo>
                      <a:pt x="882" y="1596"/>
                    </a:lnTo>
                    <a:cubicBezTo>
                      <a:pt x="882" y="1596"/>
                      <a:pt x="584" y="786"/>
                      <a:pt x="1108"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58;p33">
                <a:extLst>
                  <a:ext uri="{FF2B5EF4-FFF2-40B4-BE49-F238E27FC236}">
                    <a16:creationId xmlns:a16="http://schemas.microsoft.com/office/drawing/2014/main" id="{EAA80223-2C94-6B4F-9826-B9B9B9D544F3}"/>
                  </a:ext>
                </a:extLst>
              </p:cNvPr>
              <p:cNvSpPr/>
              <p:nvPr/>
            </p:nvSpPr>
            <p:spPr>
              <a:xfrm>
                <a:off x="4298025" y="2581250"/>
                <a:ext cx="115625" cy="301825"/>
              </a:xfrm>
              <a:custGeom>
                <a:avLst/>
                <a:gdLst/>
                <a:ahLst/>
                <a:cxnLst/>
                <a:rect l="l" t="t" r="r" b="b"/>
                <a:pathLst>
                  <a:path w="4625" h="12073" extrusionOk="0">
                    <a:moveTo>
                      <a:pt x="2929" y="0"/>
                    </a:moveTo>
                    <a:cubicBezTo>
                      <a:pt x="1958" y="0"/>
                      <a:pt x="2448" y="3762"/>
                      <a:pt x="1660" y="7353"/>
                    </a:cubicBezTo>
                    <a:cubicBezTo>
                      <a:pt x="1077" y="10047"/>
                      <a:pt x="1" y="12073"/>
                      <a:pt x="324" y="12073"/>
                    </a:cubicBezTo>
                    <a:cubicBezTo>
                      <a:pt x="469" y="12073"/>
                      <a:pt x="897" y="11663"/>
                      <a:pt x="1779" y="10722"/>
                    </a:cubicBezTo>
                    <a:cubicBezTo>
                      <a:pt x="4625" y="7698"/>
                      <a:pt x="3220" y="90"/>
                      <a:pt x="3220" y="90"/>
                    </a:cubicBezTo>
                    <a:cubicBezTo>
                      <a:pt x="3111" y="29"/>
                      <a:pt x="3014"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59;p33">
                <a:extLst>
                  <a:ext uri="{FF2B5EF4-FFF2-40B4-BE49-F238E27FC236}">
                    <a16:creationId xmlns:a16="http://schemas.microsoft.com/office/drawing/2014/main" id="{9E753E37-E852-1C49-AEDE-264AD1DC8092}"/>
                  </a:ext>
                </a:extLst>
              </p:cNvPr>
              <p:cNvSpPr/>
              <p:nvPr/>
            </p:nvSpPr>
            <p:spPr>
              <a:xfrm>
                <a:off x="4707125" y="2495450"/>
                <a:ext cx="171175" cy="143725"/>
              </a:xfrm>
              <a:custGeom>
                <a:avLst/>
                <a:gdLst/>
                <a:ahLst/>
                <a:cxnLst/>
                <a:rect l="l" t="t" r="r" b="b"/>
                <a:pathLst>
                  <a:path w="6847" h="5749" extrusionOk="0">
                    <a:moveTo>
                      <a:pt x="850" y="1"/>
                    </a:moveTo>
                    <a:cubicBezTo>
                      <a:pt x="571" y="1"/>
                      <a:pt x="288" y="41"/>
                      <a:pt x="0" y="129"/>
                    </a:cubicBezTo>
                    <a:cubicBezTo>
                      <a:pt x="0" y="129"/>
                      <a:pt x="4501" y="1605"/>
                      <a:pt x="6847" y="5748"/>
                    </a:cubicBezTo>
                    <a:cubicBezTo>
                      <a:pt x="6847" y="5748"/>
                      <a:pt x="4181"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0;p33">
                <a:extLst>
                  <a:ext uri="{FF2B5EF4-FFF2-40B4-BE49-F238E27FC236}">
                    <a16:creationId xmlns:a16="http://schemas.microsoft.com/office/drawing/2014/main" id="{5B7DF004-5E50-E741-8AF0-49D758B1FD8C}"/>
                  </a:ext>
                </a:extLst>
              </p:cNvPr>
              <p:cNvSpPr/>
              <p:nvPr/>
            </p:nvSpPr>
            <p:spPr>
              <a:xfrm>
                <a:off x="4559200" y="4566775"/>
                <a:ext cx="389950" cy="254500"/>
              </a:xfrm>
              <a:custGeom>
                <a:avLst/>
                <a:gdLst/>
                <a:ahLst/>
                <a:cxnLst/>
                <a:rect l="l" t="t" r="r" b="b"/>
                <a:pathLst>
                  <a:path w="15598" h="10180" extrusionOk="0">
                    <a:moveTo>
                      <a:pt x="5370" y="0"/>
                    </a:moveTo>
                    <a:lnTo>
                      <a:pt x="1488" y="1667"/>
                    </a:lnTo>
                    <a:cubicBezTo>
                      <a:pt x="1488" y="1667"/>
                      <a:pt x="202" y="5191"/>
                      <a:pt x="24" y="9263"/>
                    </a:cubicBezTo>
                    <a:cubicBezTo>
                      <a:pt x="12" y="9561"/>
                      <a:pt x="0" y="9870"/>
                      <a:pt x="0" y="10180"/>
                    </a:cubicBezTo>
                    <a:lnTo>
                      <a:pt x="15550" y="10180"/>
                    </a:lnTo>
                    <a:cubicBezTo>
                      <a:pt x="15550" y="10180"/>
                      <a:pt x="15597" y="9799"/>
                      <a:pt x="15597" y="9263"/>
                    </a:cubicBezTo>
                    <a:cubicBezTo>
                      <a:pt x="15597" y="8084"/>
                      <a:pt x="15347" y="6179"/>
                      <a:pt x="13692" y="5917"/>
                    </a:cubicBezTo>
                    <a:cubicBezTo>
                      <a:pt x="12716" y="5763"/>
                      <a:pt x="11335" y="5679"/>
                      <a:pt x="9966" y="5263"/>
                    </a:cubicBezTo>
                    <a:cubicBezTo>
                      <a:pt x="9632" y="5167"/>
                      <a:pt x="9287" y="5048"/>
                      <a:pt x="8965" y="4893"/>
                    </a:cubicBezTo>
                    <a:cubicBezTo>
                      <a:pt x="8823" y="4834"/>
                      <a:pt x="8680" y="4762"/>
                      <a:pt x="8537" y="4679"/>
                    </a:cubicBezTo>
                    <a:cubicBezTo>
                      <a:pt x="8227" y="4524"/>
                      <a:pt x="7930" y="4334"/>
                      <a:pt x="7644" y="4108"/>
                    </a:cubicBezTo>
                    <a:cubicBezTo>
                      <a:pt x="6560" y="3274"/>
                      <a:pt x="5703" y="2000"/>
                      <a:pt x="5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1;p33">
                <a:extLst>
                  <a:ext uri="{FF2B5EF4-FFF2-40B4-BE49-F238E27FC236}">
                    <a16:creationId xmlns:a16="http://schemas.microsoft.com/office/drawing/2014/main" id="{3648E61A-A1BD-514C-A9A3-ACB28D9800DA}"/>
                  </a:ext>
                </a:extLst>
              </p:cNvPr>
              <p:cNvSpPr/>
              <p:nvPr/>
            </p:nvSpPr>
            <p:spPr>
              <a:xfrm>
                <a:off x="4559200" y="4798350"/>
                <a:ext cx="389950" cy="22925"/>
              </a:xfrm>
              <a:custGeom>
                <a:avLst/>
                <a:gdLst/>
                <a:ahLst/>
                <a:cxnLst/>
                <a:rect l="l" t="t" r="r" b="b"/>
                <a:pathLst>
                  <a:path w="15598" h="917" extrusionOk="0">
                    <a:moveTo>
                      <a:pt x="24" y="0"/>
                    </a:moveTo>
                    <a:cubicBezTo>
                      <a:pt x="12" y="298"/>
                      <a:pt x="0" y="607"/>
                      <a:pt x="0" y="917"/>
                    </a:cubicBezTo>
                    <a:lnTo>
                      <a:pt x="15550" y="917"/>
                    </a:lnTo>
                    <a:cubicBezTo>
                      <a:pt x="15550" y="917"/>
                      <a:pt x="15597" y="536"/>
                      <a:pt x="15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2;p33">
                <a:extLst>
                  <a:ext uri="{FF2B5EF4-FFF2-40B4-BE49-F238E27FC236}">
                    <a16:creationId xmlns:a16="http://schemas.microsoft.com/office/drawing/2014/main" id="{45B0540F-EAB8-0044-B006-D935C64A6733}"/>
                  </a:ext>
                </a:extLst>
              </p:cNvPr>
              <p:cNvSpPr/>
              <p:nvPr/>
            </p:nvSpPr>
            <p:spPr>
              <a:xfrm>
                <a:off x="4707125" y="4669450"/>
                <a:ext cx="65500" cy="31575"/>
              </a:xfrm>
              <a:custGeom>
                <a:avLst/>
                <a:gdLst/>
                <a:ahLst/>
                <a:cxnLst/>
                <a:rect l="l" t="t" r="r" b="b"/>
                <a:pathLst>
                  <a:path w="2620" h="1263" extrusionOk="0">
                    <a:moveTo>
                      <a:pt x="1727" y="1"/>
                    </a:moveTo>
                    <a:lnTo>
                      <a:pt x="0" y="477"/>
                    </a:lnTo>
                    <a:lnTo>
                      <a:pt x="465" y="1263"/>
                    </a:lnTo>
                    <a:lnTo>
                      <a:pt x="2620" y="572"/>
                    </a:lnTo>
                    <a:cubicBezTo>
                      <a:pt x="2310" y="417"/>
                      <a:pt x="2013" y="227"/>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3;p33">
                <a:extLst>
                  <a:ext uri="{FF2B5EF4-FFF2-40B4-BE49-F238E27FC236}">
                    <a16:creationId xmlns:a16="http://schemas.microsoft.com/office/drawing/2014/main" id="{DFDCB3FA-FC47-DA4F-B78D-69D3515508E2}"/>
                  </a:ext>
                </a:extLst>
              </p:cNvPr>
              <p:cNvSpPr/>
              <p:nvPr/>
            </p:nvSpPr>
            <p:spPr>
              <a:xfrm>
                <a:off x="4749400" y="4689100"/>
                <a:ext cx="58950" cy="33350"/>
              </a:xfrm>
              <a:custGeom>
                <a:avLst/>
                <a:gdLst/>
                <a:ahLst/>
                <a:cxnLst/>
                <a:rect l="l" t="t" r="r" b="b"/>
                <a:pathLst>
                  <a:path w="2358" h="1334" extrusionOk="0">
                    <a:moveTo>
                      <a:pt x="1357" y="0"/>
                    </a:moveTo>
                    <a:lnTo>
                      <a:pt x="0" y="989"/>
                    </a:lnTo>
                    <a:lnTo>
                      <a:pt x="905" y="1334"/>
                    </a:lnTo>
                    <a:lnTo>
                      <a:pt x="2358" y="370"/>
                    </a:lnTo>
                    <a:cubicBezTo>
                      <a:pt x="2024" y="274"/>
                      <a:pt x="1679" y="155"/>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4;p33">
                <a:extLst>
                  <a:ext uri="{FF2B5EF4-FFF2-40B4-BE49-F238E27FC236}">
                    <a16:creationId xmlns:a16="http://schemas.microsoft.com/office/drawing/2014/main" id="{8DD5A13D-B539-F143-B31E-3BB1965B2169}"/>
                  </a:ext>
                </a:extLst>
              </p:cNvPr>
              <p:cNvSpPr/>
              <p:nvPr/>
            </p:nvSpPr>
            <p:spPr>
              <a:xfrm>
                <a:off x="3168550" y="4522700"/>
                <a:ext cx="297675" cy="298575"/>
              </a:xfrm>
              <a:custGeom>
                <a:avLst/>
                <a:gdLst/>
                <a:ahLst/>
                <a:cxnLst/>
                <a:rect l="l" t="t" r="r" b="b"/>
                <a:pathLst>
                  <a:path w="11907" h="11943" extrusionOk="0">
                    <a:moveTo>
                      <a:pt x="6870" y="1"/>
                    </a:moveTo>
                    <a:cubicBezTo>
                      <a:pt x="6870" y="1"/>
                      <a:pt x="0" y="6061"/>
                      <a:pt x="1012" y="11026"/>
                    </a:cubicBezTo>
                    <a:cubicBezTo>
                      <a:pt x="1084" y="11336"/>
                      <a:pt x="1179" y="11633"/>
                      <a:pt x="1310" y="11943"/>
                    </a:cubicBezTo>
                    <a:lnTo>
                      <a:pt x="11656" y="11943"/>
                    </a:lnTo>
                    <a:cubicBezTo>
                      <a:pt x="11656" y="11943"/>
                      <a:pt x="11799" y="11550"/>
                      <a:pt x="11835" y="11026"/>
                    </a:cubicBezTo>
                    <a:cubicBezTo>
                      <a:pt x="11906" y="10228"/>
                      <a:pt x="11763" y="9133"/>
                      <a:pt x="10656" y="8550"/>
                    </a:cubicBezTo>
                    <a:cubicBezTo>
                      <a:pt x="8811" y="7585"/>
                      <a:pt x="9061" y="2918"/>
                      <a:pt x="9061" y="2918"/>
                    </a:cubicBezTo>
                    <a:lnTo>
                      <a:pt x="6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5;p33">
                <a:extLst>
                  <a:ext uri="{FF2B5EF4-FFF2-40B4-BE49-F238E27FC236}">
                    <a16:creationId xmlns:a16="http://schemas.microsoft.com/office/drawing/2014/main" id="{085BD6DC-6B72-FB48-BA0A-9C3E40AAEDA7}"/>
                  </a:ext>
                </a:extLst>
              </p:cNvPr>
              <p:cNvSpPr/>
              <p:nvPr/>
            </p:nvSpPr>
            <p:spPr>
              <a:xfrm>
                <a:off x="3193850" y="4798350"/>
                <a:ext cx="270575" cy="22925"/>
              </a:xfrm>
              <a:custGeom>
                <a:avLst/>
                <a:gdLst/>
                <a:ahLst/>
                <a:cxnLst/>
                <a:rect l="l" t="t" r="r" b="b"/>
                <a:pathLst>
                  <a:path w="10823" h="917" extrusionOk="0">
                    <a:moveTo>
                      <a:pt x="0" y="0"/>
                    </a:moveTo>
                    <a:cubicBezTo>
                      <a:pt x="72" y="310"/>
                      <a:pt x="167" y="607"/>
                      <a:pt x="298" y="917"/>
                    </a:cubicBezTo>
                    <a:lnTo>
                      <a:pt x="10644" y="917"/>
                    </a:lnTo>
                    <a:cubicBezTo>
                      <a:pt x="10644" y="917"/>
                      <a:pt x="10787" y="524"/>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6;p33">
                <a:extLst>
                  <a:ext uri="{FF2B5EF4-FFF2-40B4-BE49-F238E27FC236}">
                    <a16:creationId xmlns:a16="http://schemas.microsoft.com/office/drawing/2014/main" id="{EACE9007-CC1F-864A-AED0-F22C89F4CD04}"/>
                  </a:ext>
                </a:extLst>
              </p:cNvPr>
              <p:cNvSpPr/>
              <p:nvPr/>
            </p:nvSpPr>
            <p:spPr>
              <a:xfrm>
                <a:off x="3264375" y="4699475"/>
                <a:ext cx="158675" cy="35200"/>
              </a:xfrm>
              <a:custGeom>
                <a:avLst/>
                <a:gdLst/>
                <a:ahLst/>
                <a:cxnLst/>
                <a:rect l="l" t="t" r="r" b="b"/>
                <a:pathLst>
                  <a:path w="6347" h="1408" extrusionOk="0">
                    <a:moveTo>
                      <a:pt x="3098" y="0"/>
                    </a:moveTo>
                    <a:cubicBezTo>
                      <a:pt x="1398" y="0"/>
                      <a:pt x="1" y="681"/>
                      <a:pt x="1" y="681"/>
                    </a:cubicBezTo>
                    <a:lnTo>
                      <a:pt x="1" y="1407"/>
                    </a:lnTo>
                    <a:cubicBezTo>
                      <a:pt x="783" y="896"/>
                      <a:pt x="1933" y="742"/>
                      <a:pt x="3039" y="742"/>
                    </a:cubicBezTo>
                    <a:cubicBezTo>
                      <a:pt x="4744" y="742"/>
                      <a:pt x="6347" y="1109"/>
                      <a:pt x="6347" y="1109"/>
                    </a:cubicBezTo>
                    <a:cubicBezTo>
                      <a:pt x="5322" y="262"/>
                      <a:pt x="4152" y="0"/>
                      <a:pt x="3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7;p33">
                <a:extLst>
                  <a:ext uri="{FF2B5EF4-FFF2-40B4-BE49-F238E27FC236}">
                    <a16:creationId xmlns:a16="http://schemas.microsoft.com/office/drawing/2014/main" id="{49DC8EAE-8BC6-ED4B-91CA-FDC6B9934A62}"/>
                  </a:ext>
                </a:extLst>
              </p:cNvPr>
              <p:cNvSpPr/>
              <p:nvPr/>
            </p:nvSpPr>
            <p:spPr>
              <a:xfrm>
                <a:off x="3264375" y="4671975"/>
                <a:ext cx="137250" cy="27575"/>
              </a:xfrm>
              <a:custGeom>
                <a:avLst/>
                <a:gdLst/>
                <a:ahLst/>
                <a:cxnLst/>
                <a:rect l="l" t="t" r="r" b="b"/>
                <a:pathLst>
                  <a:path w="5490" h="1103" extrusionOk="0">
                    <a:moveTo>
                      <a:pt x="2528" y="1"/>
                    </a:moveTo>
                    <a:cubicBezTo>
                      <a:pt x="1307" y="1"/>
                      <a:pt x="310" y="376"/>
                      <a:pt x="310" y="376"/>
                    </a:cubicBezTo>
                    <a:lnTo>
                      <a:pt x="1" y="1102"/>
                    </a:lnTo>
                    <a:cubicBezTo>
                      <a:pt x="902" y="678"/>
                      <a:pt x="1812" y="536"/>
                      <a:pt x="2625" y="536"/>
                    </a:cubicBezTo>
                    <a:cubicBezTo>
                      <a:pt x="4251" y="536"/>
                      <a:pt x="5490" y="1102"/>
                      <a:pt x="5490" y="1102"/>
                    </a:cubicBezTo>
                    <a:cubicBezTo>
                      <a:pt x="4622" y="240"/>
                      <a:pt x="3504"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8;p33">
                <a:extLst>
                  <a:ext uri="{FF2B5EF4-FFF2-40B4-BE49-F238E27FC236}">
                    <a16:creationId xmlns:a16="http://schemas.microsoft.com/office/drawing/2014/main" id="{113B537F-6F28-CF42-997E-8B4283F25649}"/>
                  </a:ext>
                </a:extLst>
              </p:cNvPr>
              <p:cNvSpPr/>
              <p:nvPr/>
            </p:nvSpPr>
            <p:spPr>
              <a:xfrm>
                <a:off x="3252175" y="2957050"/>
                <a:ext cx="1580000" cy="1724325"/>
              </a:xfrm>
              <a:custGeom>
                <a:avLst/>
                <a:gdLst/>
                <a:ahLst/>
                <a:cxnLst/>
                <a:rect l="l" t="t" r="r" b="b"/>
                <a:pathLst>
                  <a:path w="63200" h="68973" extrusionOk="0">
                    <a:moveTo>
                      <a:pt x="35624" y="0"/>
                    </a:moveTo>
                    <a:lnTo>
                      <a:pt x="14991" y="7584"/>
                    </a:lnTo>
                    <a:lnTo>
                      <a:pt x="18241" y="14240"/>
                    </a:lnTo>
                    <a:cubicBezTo>
                      <a:pt x="18241" y="14240"/>
                      <a:pt x="18134" y="17752"/>
                      <a:pt x="17932" y="22408"/>
                    </a:cubicBezTo>
                    <a:cubicBezTo>
                      <a:pt x="17920" y="22515"/>
                      <a:pt x="17920" y="22622"/>
                      <a:pt x="17908" y="22729"/>
                    </a:cubicBezTo>
                    <a:cubicBezTo>
                      <a:pt x="17598" y="29599"/>
                      <a:pt x="17074" y="38791"/>
                      <a:pt x="16336" y="42922"/>
                    </a:cubicBezTo>
                    <a:cubicBezTo>
                      <a:pt x="16336" y="42922"/>
                      <a:pt x="6906" y="54423"/>
                      <a:pt x="1" y="65889"/>
                    </a:cubicBezTo>
                    <a:cubicBezTo>
                      <a:pt x="1" y="65889"/>
                      <a:pt x="3037" y="68485"/>
                      <a:pt x="6609" y="68973"/>
                    </a:cubicBezTo>
                    <a:cubicBezTo>
                      <a:pt x="6609" y="68973"/>
                      <a:pt x="25873" y="51066"/>
                      <a:pt x="27635" y="46815"/>
                    </a:cubicBezTo>
                    <a:cubicBezTo>
                      <a:pt x="29183" y="43077"/>
                      <a:pt x="32898" y="26753"/>
                      <a:pt x="33767" y="22860"/>
                    </a:cubicBezTo>
                    <a:cubicBezTo>
                      <a:pt x="33886" y="22324"/>
                      <a:pt x="33957" y="22015"/>
                      <a:pt x="33957" y="22015"/>
                    </a:cubicBezTo>
                    <a:lnTo>
                      <a:pt x="34005" y="22050"/>
                    </a:lnTo>
                    <a:lnTo>
                      <a:pt x="51721" y="35338"/>
                    </a:lnTo>
                    <a:cubicBezTo>
                      <a:pt x="51721" y="35338"/>
                      <a:pt x="51817" y="50137"/>
                      <a:pt x="52841" y="67342"/>
                    </a:cubicBezTo>
                    <a:cubicBezTo>
                      <a:pt x="52841" y="67342"/>
                      <a:pt x="54738" y="67814"/>
                      <a:pt x="57387" y="67814"/>
                    </a:cubicBezTo>
                    <a:cubicBezTo>
                      <a:pt x="58049" y="67814"/>
                      <a:pt x="58758" y="67785"/>
                      <a:pt x="59496" y="67711"/>
                    </a:cubicBezTo>
                    <a:cubicBezTo>
                      <a:pt x="59496" y="67711"/>
                      <a:pt x="63199" y="33766"/>
                      <a:pt x="63187" y="29599"/>
                    </a:cubicBezTo>
                    <a:cubicBezTo>
                      <a:pt x="63187" y="27730"/>
                      <a:pt x="49412" y="14526"/>
                      <a:pt x="43208" y="8692"/>
                    </a:cubicBezTo>
                    <a:cubicBezTo>
                      <a:pt x="43137" y="8620"/>
                      <a:pt x="43054" y="8549"/>
                      <a:pt x="42982" y="8477"/>
                    </a:cubicBezTo>
                    <a:cubicBezTo>
                      <a:pt x="41315" y="6906"/>
                      <a:pt x="40256" y="5918"/>
                      <a:pt x="40256" y="5918"/>
                    </a:cubicBezTo>
                    <a:lnTo>
                      <a:pt x="3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69;p33">
                <a:extLst>
                  <a:ext uri="{FF2B5EF4-FFF2-40B4-BE49-F238E27FC236}">
                    <a16:creationId xmlns:a16="http://schemas.microsoft.com/office/drawing/2014/main" id="{52E4367F-646D-C84B-ABED-9276CBBCC0F6}"/>
                  </a:ext>
                </a:extLst>
              </p:cNvPr>
              <p:cNvSpPr/>
              <p:nvPr/>
            </p:nvSpPr>
            <p:spPr>
              <a:xfrm>
                <a:off x="3699850" y="3361850"/>
                <a:ext cx="117000" cy="163450"/>
              </a:xfrm>
              <a:custGeom>
                <a:avLst/>
                <a:gdLst/>
                <a:ahLst/>
                <a:cxnLst/>
                <a:rect l="l" t="t" r="r" b="b"/>
                <a:pathLst>
                  <a:path w="4680" h="6538" extrusionOk="0">
                    <a:moveTo>
                      <a:pt x="3894" y="1"/>
                    </a:moveTo>
                    <a:lnTo>
                      <a:pt x="3632" y="60"/>
                    </a:lnTo>
                    <a:cubicBezTo>
                      <a:pt x="3632" y="96"/>
                      <a:pt x="4370" y="3858"/>
                      <a:pt x="25" y="6216"/>
                    </a:cubicBezTo>
                    <a:cubicBezTo>
                      <a:pt x="13" y="6323"/>
                      <a:pt x="13" y="6430"/>
                      <a:pt x="1" y="6537"/>
                    </a:cubicBezTo>
                    <a:cubicBezTo>
                      <a:pt x="4680" y="4084"/>
                      <a:pt x="3906" y="36"/>
                      <a:pt x="389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70;p33">
                <a:extLst>
                  <a:ext uri="{FF2B5EF4-FFF2-40B4-BE49-F238E27FC236}">
                    <a16:creationId xmlns:a16="http://schemas.microsoft.com/office/drawing/2014/main" id="{EA8456B2-3F08-4849-92D5-786648915BCA}"/>
                  </a:ext>
                </a:extLst>
              </p:cNvPr>
              <p:cNvSpPr/>
              <p:nvPr/>
            </p:nvSpPr>
            <p:spPr>
              <a:xfrm>
                <a:off x="4024300" y="3216900"/>
                <a:ext cx="157475" cy="311675"/>
              </a:xfrm>
              <a:custGeom>
                <a:avLst/>
                <a:gdLst/>
                <a:ahLst/>
                <a:cxnLst/>
                <a:rect l="l" t="t" r="r" b="b"/>
                <a:pathLst>
                  <a:path w="6299" h="12467" extrusionOk="0">
                    <a:moveTo>
                      <a:pt x="3013" y="0"/>
                    </a:moveTo>
                    <a:lnTo>
                      <a:pt x="2775" y="131"/>
                    </a:lnTo>
                    <a:cubicBezTo>
                      <a:pt x="2810" y="191"/>
                      <a:pt x="5882" y="5894"/>
                      <a:pt x="2739" y="8680"/>
                    </a:cubicBezTo>
                    <a:cubicBezTo>
                      <a:pt x="1929" y="4453"/>
                      <a:pt x="251" y="2024"/>
                      <a:pt x="227" y="2001"/>
                    </a:cubicBezTo>
                    <a:lnTo>
                      <a:pt x="1" y="2155"/>
                    </a:lnTo>
                    <a:cubicBezTo>
                      <a:pt x="36" y="2203"/>
                      <a:pt x="2691" y="6013"/>
                      <a:pt x="2882" y="12466"/>
                    </a:cubicBezTo>
                    <a:cubicBezTo>
                      <a:pt x="3001" y="11930"/>
                      <a:pt x="3072" y="11621"/>
                      <a:pt x="3072" y="11621"/>
                    </a:cubicBezTo>
                    <a:lnTo>
                      <a:pt x="3120" y="11656"/>
                    </a:lnTo>
                    <a:cubicBezTo>
                      <a:pt x="3060" y="10704"/>
                      <a:pt x="2941" y="9823"/>
                      <a:pt x="2798" y="9001"/>
                    </a:cubicBezTo>
                    <a:cubicBezTo>
                      <a:pt x="6299" y="6108"/>
                      <a:pt x="3049" y="60"/>
                      <a:pt x="301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71;p33">
                <a:extLst>
                  <a:ext uri="{FF2B5EF4-FFF2-40B4-BE49-F238E27FC236}">
                    <a16:creationId xmlns:a16="http://schemas.microsoft.com/office/drawing/2014/main" id="{BA59F6CA-FC05-AD48-A3E4-31498548DCCE}"/>
                  </a:ext>
                </a:extLst>
              </p:cNvPr>
              <p:cNvSpPr/>
              <p:nvPr/>
            </p:nvSpPr>
            <p:spPr>
              <a:xfrm>
                <a:off x="4216575" y="3115100"/>
                <a:ext cx="115825" cy="61050"/>
              </a:xfrm>
              <a:custGeom>
                <a:avLst/>
                <a:gdLst/>
                <a:ahLst/>
                <a:cxnLst/>
                <a:rect l="l" t="t" r="r" b="b"/>
                <a:pathLst>
                  <a:path w="4633" h="2442" extrusionOk="0">
                    <a:moveTo>
                      <a:pt x="180" y="0"/>
                    </a:moveTo>
                    <a:lnTo>
                      <a:pt x="1" y="215"/>
                    </a:lnTo>
                    <a:cubicBezTo>
                      <a:pt x="120" y="322"/>
                      <a:pt x="2668" y="2441"/>
                      <a:pt x="4192" y="2441"/>
                    </a:cubicBezTo>
                    <a:cubicBezTo>
                      <a:pt x="4347" y="2441"/>
                      <a:pt x="4490" y="2429"/>
                      <a:pt x="4621" y="2370"/>
                    </a:cubicBezTo>
                    <a:lnTo>
                      <a:pt x="4632" y="2370"/>
                    </a:lnTo>
                    <a:cubicBezTo>
                      <a:pt x="4561" y="2298"/>
                      <a:pt x="4478" y="2227"/>
                      <a:pt x="4406" y="2155"/>
                    </a:cubicBezTo>
                    <a:cubicBezTo>
                      <a:pt x="4335" y="2171"/>
                      <a:pt x="4259" y="2178"/>
                      <a:pt x="4178" y="2178"/>
                    </a:cubicBezTo>
                    <a:cubicBezTo>
                      <a:pt x="3017" y="2178"/>
                      <a:pt x="948" y="657"/>
                      <a:pt x="18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72;p33">
                <a:extLst>
                  <a:ext uri="{FF2B5EF4-FFF2-40B4-BE49-F238E27FC236}">
                    <a16:creationId xmlns:a16="http://schemas.microsoft.com/office/drawing/2014/main" id="{5D5DCFFD-A0D5-CD42-B760-FEF60EA3D79C}"/>
                  </a:ext>
                </a:extLst>
              </p:cNvPr>
              <p:cNvSpPr/>
              <p:nvPr/>
            </p:nvSpPr>
            <p:spPr>
              <a:xfrm>
                <a:off x="3663250" y="2252350"/>
                <a:ext cx="417325" cy="311525"/>
              </a:xfrm>
              <a:custGeom>
                <a:avLst/>
                <a:gdLst/>
                <a:ahLst/>
                <a:cxnLst/>
                <a:rect l="l" t="t" r="r" b="b"/>
                <a:pathLst>
                  <a:path w="16693" h="12461" extrusionOk="0">
                    <a:moveTo>
                      <a:pt x="3565" y="0"/>
                    </a:moveTo>
                    <a:cubicBezTo>
                      <a:pt x="1587" y="0"/>
                      <a:pt x="0" y="256"/>
                      <a:pt x="0" y="256"/>
                    </a:cubicBezTo>
                    <a:cubicBezTo>
                      <a:pt x="7668" y="3983"/>
                      <a:pt x="11240" y="12460"/>
                      <a:pt x="11240" y="12460"/>
                    </a:cubicBezTo>
                    <a:cubicBezTo>
                      <a:pt x="11787" y="9138"/>
                      <a:pt x="16693" y="8483"/>
                      <a:pt x="16693" y="8483"/>
                    </a:cubicBezTo>
                    <a:cubicBezTo>
                      <a:pt x="16693" y="8483"/>
                      <a:pt x="12561" y="3257"/>
                      <a:pt x="9418" y="1244"/>
                    </a:cubicBezTo>
                    <a:cubicBezTo>
                      <a:pt x="7856" y="250"/>
                      <a:pt x="5520"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73;p33">
                <a:extLst>
                  <a:ext uri="{FF2B5EF4-FFF2-40B4-BE49-F238E27FC236}">
                    <a16:creationId xmlns:a16="http://schemas.microsoft.com/office/drawing/2014/main" id="{DF789A1D-64B8-DD4B-A804-E5442529B07F}"/>
                  </a:ext>
                </a:extLst>
              </p:cNvPr>
              <p:cNvSpPr/>
              <p:nvPr/>
            </p:nvSpPr>
            <p:spPr>
              <a:xfrm>
                <a:off x="3239675" y="2257850"/>
                <a:ext cx="1040925" cy="1173150"/>
              </a:xfrm>
              <a:custGeom>
                <a:avLst/>
                <a:gdLst/>
                <a:ahLst/>
                <a:cxnLst/>
                <a:rect l="l" t="t" r="r" b="b"/>
                <a:pathLst>
                  <a:path w="41637" h="46926" extrusionOk="0">
                    <a:moveTo>
                      <a:pt x="17805" y="1"/>
                    </a:moveTo>
                    <a:cubicBezTo>
                      <a:pt x="17519" y="1"/>
                      <a:pt x="17231" y="12"/>
                      <a:pt x="16943" y="36"/>
                    </a:cubicBezTo>
                    <a:cubicBezTo>
                      <a:pt x="13514" y="310"/>
                      <a:pt x="10109" y="1894"/>
                      <a:pt x="7490" y="3310"/>
                    </a:cubicBezTo>
                    <a:cubicBezTo>
                      <a:pt x="4835" y="4739"/>
                      <a:pt x="405" y="10133"/>
                      <a:pt x="203" y="13443"/>
                    </a:cubicBezTo>
                    <a:cubicBezTo>
                      <a:pt x="1" y="16681"/>
                      <a:pt x="2394" y="19658"/>
                      <a:pt x="4013" y="22182"/>
                    </a:cubicBezTo>
                    <a:cubicBezTo>
                      <a:pt x="9049" y="30064"/>
                      <a:pt x="14360" y="37041"/>
                      <a:pt x="16610" y="46292"/>
                    </a:cubicBezTo>
                    <a:cubicBezTo>
                      <a:pt x="16614" y="46313"/>
                      <a:pt x="18128" y="46926"/>
                      <a:pt x="20699" y="46926"/>
                    </a:cubicBezTo>
                    <a:cubicBezTo>
                      <a:pt x="25224" y="46926"/>
                      <a:pt x="33026" y="45028"/>
                      <a:pt x="41637" y="34671"/>
                    </a:cubicBezTo>
                    <a:cubicBezTo>
                      <a:pt x="41637" y="34671"/>
                      <a:pt x="34005" y="24408"/>
                      <a:pt x="31374" y="15669"/>
                    </a:cubicBezTo>
                    <a:cubicBezTo>
                      <a:pt x="30302" y="12109"/>
                      <a:pt x="29207" y="8323"/>
                      <a:pt x="27147" y="5192"/>
                    </a:cubicBezTo>
                    <a:cubicBezTo>
                      <a:pt x="25035" y="1985"/>
                      <a:pt x="21527" y="1"/>
                      <a:pt x="17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74;p33">
                <a:extLst>
                  <a:ext uri="{FF2B5EF4-FFF2-40B4-BE49-F238E27FC236}">
                    <a16:creationId xmlns:a16="http://schemas.microsoft.com/office/drawing/2014/main" id="{329BBAFD-4284-7049-AEF6-5A76D439A9F7}"/>
                  </a:ext>
                </a:extLst>
              </p:cNvPr>
              <p:cNvSpPr/>
              <p:nvPr/>
            </p:nvSpPr>
            <p:spPr>
              <a:xfrm>
                <a:off x="3399225" y="2238500"/>
                <a:ext cx="168500" cy="147225"/>
              </a:xfrm>
              <a:custGeom>
                <a:avLst/>
                <a:gdLst/>
                <a:ahLst/>
                <a:cxnLst/>
                <a:rect l="l" t="t" r="r" b="b"/>
                <a:pathLst>
                  <a:path w="6740" h="5889" extrusionOk="0">
                    <a:moveTo>
                      <a:pt x="6061" y="1"/>
                    </a:moveTo>
                    <a:lnTo>
                      <a:pt x="0" y="774"/>
                    </a:lnTo>
                    <a:cubicBezTo>
                      <a:pt x="0" y="774"/>
                      <a:pt x="1691" y="3680"/>
                      <a:pt x="917" y="5275"/>
                    </a:cubicBezTo>
                    <a:cubicBezTo>
                      <a:pt x="917" y="5275"/>
                      <a:pt x="2693" y="5889"/>
                      <a:pt x="4283" y="5889"/>
                    </a:cubicBezTo>
                    <a:cubicBezTo>
                      <a:pt x="5572" y="5889"/>
                      <a:pt x="6739" y="5485"/>
                      <a:pt x="6739" y="4025"/>
                    </a:cubicBezTo>
                    <a:cubicBezTo>
                      <a:pt x="6739" y="4025"/>
                      <a:pt x="5644" y="1572"/>
                      <a:pt x="606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75;p33">
                <a:extLst>
                  <a:ext uri="{FF2B5EF4-FFF2-40B4-BE49-F238E27FC236}">
                    <a16:creationId xmlns:a16="http://schemas.microsoft.com/office/drawing/2014/main" id="{3AAE3EB5-03E5-194E-8380-A90918D5950D}"/>
                  </a:ext>
                </a:extLst>
              </p:cNvPr>
              <p:cNvSpPr/>
              <p:nvPr/>
            </p:nvSpPr>
            <p:spPr>
              <a:xfrm>
                <a:off x="3582875" y="2754625"/>
                <a:ext cx="197375" cy="144700"/>
              </a:xfrm>
              <a:custGeom>
                <a:avLst/>
                <a:gdLst/>
                <a:ahLst/>
                <a:cxnLst/>
                <a:rect l="l" t="t" r="r" b="b"/>
                <a:pathLst>
                  <a:path w="7895" h="5788" extrusionOk="0">
                    <a:moveTo>
                      <a:pt x="5608" y="1"/>
                    </a:moveTo>
                    <a:cubicBezTo>
                      <a:pt x="5608" y="1"/>
                      <a:pt x="2358" y="918"/>
                      <a:pt x="1548" y="2073"/>
                    </a:cubicBezTo>
                    <a:cubicBezTo>
                      <a:pt x="727" y="3216"/>
                      <a:pt x="1" y="5787"/>
                      <a:pt x="1" y="5787"/>
                    </a:cubicBezTo>
                    <a:lnTo>
                      <a:pt x="5608" y="5787"/>
                    </a:lnTo>
                    <a:lnTo>
                      <a:pt x="6656" y="3847"/>
                    </a:lnTo>
                    <a:lnTo>
                      <a:pt x="7894" y="1263"/>
                    </a:lnTo>
                    <a:lnTo>
                      <a:pt x="5608"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76;p33">
                <a:extLst>
                  <a:ext uri="{FF2B5EF4-FFF2-40B4-BE49-F238E27FC236}">
                    <a16:creationId xmlns:a16="http://schemas.microsoft.com/office/drawing/2014/main" id="{0F835879-A52F-BE44-8E86-64139BD46FF8}"/>
                  </a:ext>
                </a:extLst>
              </p:cNvPr>
              <p:cNvSpPr/>
              <p:nvPr/>
            </p:nvSpPr>
            <p:spPr>
              <a:xfrm>
                <a:off x="3236700" y="1823250"/>
                <a:ext cx="409300" cy="393250"/>
              </a:xfrm>
              <a:custGeom>
                <a:avLst/>
                <a:gdLst/>
                <a:ahLst/>
                <a:cxnLst/>
                <a:rect l="l" t="t" r="r" b="b"/>
                <a:pathLst>
                  <a:path w="16372" h="15730" extrusionOk="0">
                    <a:moveTo>
                      <a:pt x="8569" y="1"/>
                    </a:moveTo>
                    <a:cubicBezTo>
                      <a:pt x="8020" y="1"/>
                      <a:pt x="7383" y="62"/>
                      <a:pt x="6644" y="216"/>
                    </a:cubicBezTo>
                    <a:cubicBezTo>
                      <a:pt x="4001" y="775"/>
                      <a:pt x="1894" y="2371"/>
                      <a:pt x="965" y="5335"/>
                    </a:cubicBezTo>
                    <a:cubicBezTo>
                      <a:pt x="1" y="8431"/>
                      <a:pt x="1941" y="15075"/>
                      <a:pt x="4489" y="15729"/>
                    </a:cubicBezTo>
                    <a:lnTo>
                      <a:pt x="14086" y="14146"/>
                    </a:lnTo>
                    <a:cubicBezTo>
                      <a:pt x="14086" y="14146"/>
                      <a:pt x="16372" y="13193"/>
                      <a:pt x="14895" y="6347"/>
                    </a:cubicBezTo>
                    <a:cubicBezTo>
                      <a:pt x="13919" y="1811"/>
                      <a:pt x="12514" y="1132"/>
                      <a:pt x="11609" y="1097"/>
                    </a:cubicBezTo>
                    <a:cubicBezTo>
                      <a:pt x="11609" y="1097"/>
                      <a:pt x="10878" y="1"/>
                      <a:pt x="8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77;p33">
                <a:extLst>
                  <a:ext uri="{FF2B5EF4-FFF2-40B4-BE49-F238E27FC236}">
                    <a16:creationId xmlns:a16="http://schemas.microsoft.com/office/drawing/2014/main" id="{69BD24D6-3428-6441-A0BA-2371B8A7AF3A}"/>
                  </a:ext>
                </a:extLst>
              </p:cNvPr>
              <p:cNvSpPr/>
              <p:nvPr/>
            </p:nvSpPr>
            <p:spPr>
              <a:xfrm>
                <a:off x="3592100" y="2038825"/>
                <a:ext cx="72550" cy="98450"/>
              </a:xfrm>
              <a:custGeom>
                <a:avLst/>
                <a:gdLst/>
                <a:ahLst/>
                <a:cxnLst/>
                <a:rect l="l" t="t" r="r" b="b"/>
                <a:pathLst>
                  <a:path w="2902" h="3938" extrusionOk="0">
                    <a:moveTo>
                      <a:pt x="1645" y="1"/>
                    </a:moveTo>
                    <a:cubicBezTo>
                      <a:pt x="1057" y="1"/>
                      <a:pt x="417" y="891"/>
                      <a:pt x="417" y="891"/>
                    </a:cubicBezTo>
                    <a:cubicBezTo>
                      <a:pt x="417" y="891"/>
                      <a:pt x="1" y="3094"/>
                      <a:pt x="525" y="3761"/>
                    </a:cubicBezTo>
                    <a:cubicBezTo>
                      <a:pt x="621" y="3880"/>
                      <a:pt x="762" y="3938"/>
                      <a:pt x="927" y="3938"/>
                    </a:cubicBezTo>
                    <a:cubicBezTo>
                      <a:pt x="1678" y="3938"/>
                      <a:pt x="2902" y="2743"/>
                      <a:pt x="2394" y="868"/>
                    </a:cubicBezTo>
                    <a:cubicBezTo>
                      <a:pt x="2213" y="218"/>
                      <a:pt x="1935" y="1"/>
                      <a:pt x="164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78;p33">
                <a:extLst>
                  <a:ext uri="{FF2B5EF4-FFF2-40B4-BE49-F238E27FC236}">
                    <a16:creationId xmlns:a16="http://schemas.microsoft.com/office/drawing/2014/main" id="{28C40E12-9764-FB4E-8F6F-D69B1343EB18}"/>
                  </a:ext>
                </a:extLst>
              </p:cNvPr>
              <p:cNvSpPr/>
              <p:nvPr/>
            </p:nvSpPr>
            <p:spPr>
              <a:xfrm>
                <a:off x="3254225" y="2101600"/>
                <a:ext cx="75675" cy="89550"/>
              </a:xfrm>
              <a:custGeom>
                <a:avLst/>
                <a:gdLst/>
                <a:ahLst/>
                <a:cxnLst/>
                <a:rect l="l" t="t" r="r" b="b"/>
                <a:pathLst>
                  <a:path w="3027" h="3582" extrusionOk="0">
                    <a:moveTo>
                      <a:pt x="705" y="1"/>
                    </a:moveTo>
                    <a:cubicBezTo>
                      <a:pt x="317" y="1"/>
                      <a:pt x="0" y="248"/>
                      <a:pt x="50" y="1095"/>
                    </a:cubicBezTo>
                    <a:cubicBezTo>
                      <a:pt x="144" y="2802"/>
                      <a:pt x="1344" y="3582"/>
                      <a:pt x="2120" y="3582"/>
                    </a:cubicBezTo>
                    <a:cubicBezTo>
                      <a:pt x="2420" y="3582"/>
                      <a:pt x="2657" y="3464"/>
                      <a:pt x="2740" y="3238"/>
                    </a:cubicBezTo>
                    <a:cubicBezTo>
                      <a:pt x="3026" y="2429"/>
                      <a:pt x="1931" y="488"/>
                      <a:pt x="1931" y="488"/>
                    </a:cubicBezTo>
                    <a:cubicBezTo>
                      <a:pt x="1931" y="488"/>
                      <a:pt x="1249" y="1"/>
                      <a:pt x="70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79;p33">
                <a:extLst>
                  <a:ext uri="{FF2B5EF4-FFF2-40B4-BE49-F238E27FC236}">
                    <a16:creationId xmlns:a16="http://schemas.microsoft.com/office/drawing/2014/main" id="{3B108AC4-4140-D94A-A88E-8B5DA0E185A5}"/>
                  </a:ext>
                </a:extLst>
              </p:cNvPr>
              <p:cNvSpPr/>
              <p:nvPr/>
            </p:nvSpPr>
            <p:spPr>
              <a:xfrm>
                <a:off x="3276300" y="1888900"/>
                <a:ext cx="353625" cy="409850"/>
              </a:xfrm>
              <a:custGeom>
                <a:avLst/>
                <a:gdLst/>
                <a:ahLst/>
                <a:cxnLst/>
                <a:rect l="l" t="t" r="r" b="b"/>
                <a:pathLst>
                  <a:path w="14145" h="16394" extrusionOk="0">
                    <a:moveTo>
                      <a:pt x="7241" y="1"/>
                    </a:moveTo>
                    <a:cubicBezTo>
                      <a:pt x="6749" y="1"/>
                      <a:pt x="6224" y="46"/>
                      <a:pt x="5667" y="138"/>
                    </a:cubicBezTo>
                    <a:cubicBezTo>
                      <a:pt x="1405" y="852"/>
                      <a:pt x="0" y="3507"/>
                      <a:pt x="631" y="7353"/>
                    </a:cubicBezTo>
                    <a:cubicBezTo>
                      <a:pt x="1778" y="14316"/>
                      <a:pt x="3973" y="16394"/>
                      <a:pt x="7101" y="16394"/>
                    </a:cubicBezTo>
                    <a:cubicBezTo>
                      <a:pt x="7578" y="16394"/>
                      <a:pt x="8077" y="16345"/>
                      <a:pt x="8596" y="16259"/>
                    </a:cubicBezTo>
                    <a:cubicBezTo>
                      <a:pt x="12406" y="15628"/>
                      <a:pt x="14145" y="12794"/>
                      <a:pt x="12918" y="5329"/>
                    </a:cubicBezTo>
                    <a:cubicBezTo>
                      <a:pt x="12370" y="1985"/>
                      <a:pt x="10516" y="1"/>
                      <a:pt x="7241"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80;p33">
                <a:extLst>
                  <a:ext uri="{FF2B5EF4-FFF2-40B4-BE49-F238E27FC236}">
                    <a16:creationId xmlns:a16="http://schemas.microsoft.com/office/drawing/2014/main" id="{FDE99628-46D2-DE45-BFDE-A9A013C3A0AB}"/>
                  </a:ext>
                </a:extLst>
              </p:cNvPr>
              <p:cNvSpPr/>
              <p:nvPr/>
            </p:nvSpPr>
            <p:spPr>
              <a:xfrm>
                <a:off x="3181050" y="1862300"/>
                <a:ext cx="487400" cy="277100"/>
              </a:xfrm>
              <a:custGeom>
                <a:avLst/>
                <a:gdLst/>
                <a:ahLst/>
                <a:cxnLst/>
                <a:rect l="l" t="t" r="r" b="b"/>
                <a:pathLst>
                  <a:path w="19496" h="11084" extrusionOk="0">
                    <a:moveTo>
                      <a:pt x="11948" y="1"/>
                    </a:moveTo>
                    <a:cubicBezTo>
                      <a:pt x="11349" y="1"/>
                      <a:pt x="10686" y="57"/>
                      <a:pt x="9954" y="178"/>
                    </a:cubicBezTo>
                    <a:cubicBezTo>
                      <a:pt x="0" y="1809"/>
                      <a:pt x="5036" y="11084"/>
                      <a:pt x="5036" y="11084"/>
                    </a:cubicBezTo>
                    <a:lnTo>
                      <a:pt x="4882" y="6274"/>
                    </a:lnTo>
                    <a:cubicBezTo>
                      <a:pt x="10275" y="6035"/>
                      <a:pt x="14573" y="2928"/>
                      <a:pt x="14573" y="2928"/>
                    </a:cubicBezTo>
                    <a:cubicBezTo>
                      <a:pt x="16693" y="4416"/>
                      <a:pt x="17002" y="8881"/>
                      <a:pt x="17002" y="8881"/>
                    </a:cubicBezTo>
                    <a:cubicBezTo>
                      <a:pt x="17002" y="8881"/>
                      <a:pt x="19496" y="1"/>
                      <a:pt x="11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81;p33">
                <a:extLst>
                  <a:ext uri="{FF2B5EF4-FFF2-40B4-BE49-F238E27FC236}">
                    <a16:creationId xmlns:a16="http://schemas.microsoft.com/office/drawing/2014/main" id="{CDAA3CAE-563D-F74F-86B6-0975E52C651C}"/>
                  </a:ext>
                </a:extLst>
              </p:cNvPr>
              <p:cNvSpPr/>
              <p:nvPr/>
            </p:nvSpPr>
            <p:spPr>
              <a:xfrm>
                <a:off x="3232525" y="1792950"/>
                <a:ext cx="371200" cy="227100"/>
              </a:xfrm>
              <a:custGeom>
                <a:avLst/>
                <a:gdLst/>
                <a:ahLst/>
                <a:cxnLst/>
                <a:rect l="l" t="t" r="r" b="b"/>
                <a:pathLst>
                  <a:path w="14848" h="9084" extrusionOk="0">
                    <a:moveTo>
                      <a:pt x="8939" y="0"/>
                    </a:moveTo>
                    <a:cubicBezTo>
                      <a:pt x="6940" y="0"/>
                      <a:pt x="4538" y="459"/>
                      <a:pt x="2549" y="1713"/>
                    </a:cubicBezTo>
                    <a:cubicBezTo>
                      <a:pt x="2144" y="1963"/>
                      <a:pt x="1751" y="2249"/>
                      <a:pt x="1394" y="2571"/>
                    </a:cubicBezTo>
                    <a:cubicBezTo>
                      <a:pt x="1" y="3809"/>
                      <a:pt x="799" y="9083"/>
                      <a:pt x="799" y="9083"/>
                    </a:cubicBezTo>
                    <a:cubicBezTo>
                      <a:pt x="799" y="9083"/>
                      <a:pt x="5226" y="4857"/>
                      <a:pt x="10726" y="4857"/>
                    </a:cubicBezTo>
                    <a:cubicBezTo>
                      <a:pt x="12053" y="4857"/>
                      <a:pt x="13443" y="5103"/>
                      <a:pt x="14848" y="5714"/>
                    </a:cubicBezTo>
                    <a:cubicBezTo>
                      <a:pt x="14848" y="5714"/>
                      <a:pt x="13979" y="2118"/>
                      <a:pt x="12824" y="928"/>
                    </a:cubicBezTo>
                    <a:cubicBezTo>
                      <a:pt x="12645" y="737"/>
                      <a:pt x="12336" y="570"/>
                      <a:pt x="11943" y="428"/>
                    </a:cubicBezTo>
                    <a:cubicBezTo>
                      <a:pt x="11208" y="168"/>
                      <a:pt x="10147" y="0"/>
                      <a:pt x="8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82;p33">
                <a:extLst>
                  <a:ext uri="{FF2B5EF4-FFF2-40B4-BE49-F238E27FC236}">
                    <a16:creationId xmlns:a16="http://schemas.microsoft.com/office/drawing/2014/main" id="{995FF7B2-8B9D-424D-B93F-3B068BDB1DD0}"/>
                  </a:ext>
                </a:extLst>
              </p:cNvPr>
              <p:cNvSpPr/>
              <p:nvPr/>
            </p:nvSpPr>
            <p:spPr>
              <a:xfrm>
                <a:off x="3267350" y="1823625"/>
                <a:ext cx="421525" cy="180950"/>
              </a:xfrm>
              <a:custGeom>
                <a:avLst/>
                <a:gdLst/>
                <a:ahLst/>
                <a:cxnLst/>
                <a:rect l="l" t="t" r="r" b="b"/>
                <a:pathLst>
                  <a:path w="16861" h="7238" extrusionOk="0">
                    <a:moveTo>
                      <a:pt x="9757" y="1"/>
                    </a:moveTo>
                    <a:cubicBezTo>
                      <a:pt x="6861" y="1"/>
                      <a:pt x="3697" y="723"/>
                      <a:pt x="2263" y="1998"/>
                    </a:cubicBezTo>
                    <a:cubicBezTo>
                      <a:pt x="965" y="3141"/>
                      <a:pt x="1" y="7237"/>
                      <a:pt x="1" y="7237"/>
                    </a:cubicBezTo>
                    <a:cubicBezTo>
                      <a:pt x="3764" y="4753"/>
                      <a:pt x="6854" y="4056"/>
                      <a:pt x="9138" y="4056"/>
                    </a:cubicBezTo>
                    <a:cubicBezTo>
                      <a:pt x="12065" y="4056"/>
                      <a:pt x="13669" y="5201"/>
                      <a:pt x="13669" y="5201"/>
                    </a:cubicBezTo>
                    <a:cubicBezTo>
                      <a:pt x="13669" y="5201"/>
                      <a:pt x="16860" y="1725"/>
                      <a:pt x="13669" y="570"/>
                    </a:cubicBezTo>
                    <a:cubicBezTo>
                      <a:pt x="12602" y="183"/>
                      <a:pt x="11213" y="1"/>
                      <a:pt x="9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83;p33">
                <a:extLst>
                  <a:ext uri="{FF2B5EF4-FFF2-40B4-BE49-F238E27FC236}">
                    <a16:creationId xmlns:a16="http://schemas.microsoft.com/office/drawing/2014/main" id="{E3847A94-4CF9-B44E-93B4-EF9278C503DC}"/>
                  </a:ext>
                </a:extLst>
              </p:cNvPr>
              <p:cNvSpPr/>
              <p:nvPr/>
            </p:nvSpPr>
            <p:spPr>
              <a:xfrm>
                <a:off x="3413200" y="2683800"/>
                <a:ext cx="559925" cy="334100"/>
              </a:xfrm>
              <a:custGeom>
                <a:avLst/>
                <a:gdLst/>
                <a:ahLst/>
                <a:cxnLst/>
                <a:rect l="l" t="t" r="r" b="b"/>
                <a:pathLst>
                  <a:path w="22397" h="13364" extrusionOk="0">
                    <a:moveTo>
                      <a:pt x="3549" y="0"/>
                    </a:moveTo>
                    <a:cubicBezTo>
                      <a:pt x="1846" y="1250"/>
                      <a:pt x="1" y="7775"/>
                      <a:pt x="1" y="7775"/>
                    </a:cubicBezTo>
                    <a:cubicBezTo>
                      <a:pt x="1" y="7775"/>
                      <a:pt x="8439" y="13364"/>
                      <a:pt x="11439" y="13364"/>
                    </a:cubicBezTo>
                    <a:cubicBezTo>
                      <a:pt x="11585" y="13364"/>
                      <a:pt x="11717" y="13351"/>
                      <a:pt x="11836" y="13323"/>
                    </a:cubicBezTo>
                    <a:cubicBezTo>
                      <a:pt x="16717" y="12192"/>
                      <a:pt x="22397" y="1929"/>
                      <a:pt x="22397" y="1929"/>
                    </a:cubicBezTo>
                    <a:cubicBezTo>
                      <a:pt x="22107" y="1912"/>
                      <a:pt x="21819" y="1904"/>
                      <a:pt x="21535" y="1904"/>
                    </a:cubicBezTo>
                    <a:cubicBezTo>
                      <a:pt x="15101" y="1904"/>
                      <a:pt x="10252" y="6108"/>
                      <a:pt x="10252" y="6108"/>
                    </a:cubicBezTo>
                    <a:cubicBezTo>
                      <a:pt x="6026" y="3846"/>
                      <a:pt x="3549" y="0"/>
                      <a:pt x="3549" y="0"/>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84;p33">
                <a:extLst>
                  <a:ext uri="{FF2B5EF4-FFF2-40B4-BE49-F238E27FC236}">
                    <a16:creationId xmlns:a16="http://schemas.microsoft.com/office/drawing/2014/main" id="{953F32CB-5A82-2E40-8FE3-78A9FA71BEC2}"/>
                  </a:ext>
                </a:extLst>
              </p:cNvPr>
              <p:cNvSpPr/>
              <p:nvPr/>
            </p:nvSpPr>
            <p:spPr>
              <a:xfrm>
                <a:off x="3149200" y="2478900"/>
                <a:ext cx="433700" cy="443650"/>
              </a:xfrm>
              <a:custGeom>
                <a:avLst/>
                <a:gdLst/>
                <a:ahLst/>
                <a:cxnLst/>
                <a:rect l="l" t="t" r="r" b="b"/>
                <a:pathLst>
                  <a:path w="17348" h="17746" extrusionOk="0">
                    <a:moveTo>
                      <a:pt x="6966" y="0"/>
                    </a:moveTo>
                    <a:cubicBezTo>
                      <a:pt x="6192" y="0"/>
                      <a:pt x="5497" y="365"/>
                      <a:pt x="4965" y="1231"/>
                    </a:cubicBezTo>
                    <a:cubicBezTo>
                      <a:pt x="0" y="9304"/>
                      <a:pt x="12145" y="17745"/>
                      <a:pt x="12145" y="17745"/>
                    </a:cubicBezTo>
                    <a:cubicBezTo>
                      <a:pt x="12109" y="13816"/>
                      <a:pt x="17348" y="11637"/>
                      <a:pt x="17348" y="11637"/>
                    </a:cubicBezTo>
                    <a:cubicBezTo>
                      <a:pt x="17348" y="11637"/>
                      <a:pt x="16038" y="10804"/>
                      <a:pt x="14264" y="6898"/>
                    </a:cubicBezTo>
                    <a:cubicBezTo>
                      <a:pt x="12896" y="3907"/>
                      <a:pt x="9502" y="0"/>
                      <a:pt x="6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85;p33">
                <a:extLst>
                  <a:ext uri="{FF2B5EF4-FFF2-40B4-BE49-F238E27FC236}">
                    <a16:creationId xmlns:a16="http://schemas.microsoft.com/office/drawing/2014/main" id="{98A596C6-220D-5640-BBBA-AAFC548E5F0F}"/>
                  </a:ext>
                </a:extLst>
              </p:cNvPr>
              <p:cNvSpPr/>
              <p:nvPr/>
            </p:nvSpPr>
            <p:spPr>
              <a:xfrm>
                <a:off x="3669500" y="2468000"/>
                <a:ext cx="527775" cy="326250"/>
              </a:xfrm>
              <a:custGeom>
                <a:avLst/>
                <a:gdLst/>
                <a:ahLst/>
                <a:cxnLst/>
                <a:rect l="l" t="t" r="r" b="b"/>
                <a:pathLst>
                  <a:path w="21111" h="13050" extrusionOk="0">
                    <a:moveTo>
                      <a:pt x="15740" y="0"/>
                    </a:moveTo>
                    <a:cubicBezTo>
                      <a:pt x="15740" y="0"/>
                      <a:pt x="13526" y="0"/>
                      <a:pt x="12323" y="1584"/>
                    </a:cubicBezTo>
                    <a:lnTo>
                      <a:pt x="13681" y="5834"/>
                    </a:lnTo>
                    <a:cubicBezTo>
                      <a:pt x="3191" y="9918"/>
                      <a:pt x="0" y="13049"/>
                      <a:pt x="0" y="13049"/>
                    </a:cubicBezTo>
                    <a:cubicBezTo>
                      <a:pt x="8406" y="12752"/>
                      <a:pt x="19610" y="11263"/>
                      <a:pt x="20193" y="9847"/>
                    </a:cubicBezTo>
                    <a:cubicBezTo>
                      <a:pt x="21110" y="7584"/>
                      <a:pt x="15740" y="0"/>
                      <a:pt x="1574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86;p33">
                <a:extLst>
                  <a:ext uri="{FF2B5EF4-FFF2-40B4-BE49-F238E27FC236}">
                    <a16:creationId xmlns:a16="http://schemas.microsoft.com/office/drawing/2014/main" id="{274F3163-5CC8-9748-B1AE-BF1A67A07B4A}"/>
                  </a:ext>
                </a:extLst>
              </p:cNvPr>
              <p:cNvSpPr/>
              <p:nvPr/>
            </p:nvSpPr>
            <p:spPr>
              <a:xfrm>
                <a:off x="3956725" y="2514425"/>
                <a:ext cx="136475" cy="125050"/>
              </a:xfrm>
              <a:custGeom>
                <a:avLst/>
                <a:gdLst/>
                <a:ahLst/>
                <a:cxnLst/>
                <a:rect l="l" t="t" r="r" b="b"/>
                <a:pathLst>
                  <a:path w="5459" h="5002" extrusionOk="0">
                    <a:moveTo>
                      <a:pt x="3392" y="1"/>
                    </a:moveTo>
                    <a:cubicBezTo>
                      <a:pt x="3103" y="1"/>
                      <a:pt x="2726" y="200"/>
                      <a:pt x="2406" y="346"/>
                    </a:cubicBezTo>
                    <a:cubicBezTo>
                      <a:pt x="1858" y="584"/>
                      <a:pt x="1025" y="1846"/>
                      <a:pt x="894" y="2156"/>
                    </a:cubicBezTo>
                    <a:cubicBezTo>
                      <a:pt x="751" y="2465"/>
                      <a:pt x="858" y="3465"/>
                      <a:pt x="465" y="4013"/>
                    </a:cubicBezTo>
                    <a:cubicBezTo>
                      <a:pt x="84" y="4561"/>
                      <a:pt x="1" y="5001"/>
                      <a:pt x="1" y="5001"/>
                    </a:cubicBezTo>
                    <a:cubicBezTo>
                      <a:pt x="1691" y="4299"/>
                      <a:pt x="3073" y="4739"/>
                      <a:pt x="3335" y="4025"/>
                    </a:cubicBezTo>
                    <a:cubicBezTo>
                      <a:pt x="3513" y="3501"/>
                      <a:pt x="2382" y="3322"/>
                      <a:pt x="2382" y="3322"/>
                    </a:cubicBezTo>
                    <a:cubicBezTo>
                      <a:pt x="2382" y="3322"/>
                      <a:pt x="3459" y="2726"/>
                      <a:pt x="4321" y="2726"/>
                    </a:cubicBezTo>
                    <a:cubicBezTo>
                      <a:pt x="4337" y="2726"/>
                      <a:pt x="4354" y="2727"/>
                      <a:pt x="4370" y="2727"/>
                    </a:cubicBezTo>
                    <a:cubicBezTo>
                      <a:pt x="4386" y="2727"/>
                      <a:pt x="4402" y="2728"/>
                      <a:pt x="4417" y="2728"/>
                    </a:cubicBezTo>
                    <a:cubicBezTo>
                      <a:pt x="5458" y="2728"/>
                      <a:pt x="5203" y="1938"/>
                      <a:pt x="4335" y="1739"/>
                    </a:cubicBezTo>
                    <a:cubicBezTo>
                      <a:pt x="4134" y="1691"/>
                      <a:pt x="3922" y="1672"/>
                      <a:pt x="3714" y="1672"/>
                    </a:cubicBezTo>
                    <a:cubicBezTo>
                      <a:pt x="2999" y="1672"/>
                      <a:pt x="2334" y="1894"/>
                      <a:pt x="2334" y="1894"/>
                    </a:cubicBezTo>
                    <a:cubicBezTo>
                      <a:pt x="2846" y="894"/>
                      <a:pt x="3977" y="1084"/>
                      <a:pt x="3823" y="393"/>
                    </a:cubicBezTo>
                    <a:cubicBezTo>
                      <a:pt x="3758" y="101"/>
                      <a:pt x="3597" y="1"/>
                      <a:pt x="3392"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75719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29"/>
          <p:cNvSpPr txBox="1">
            <a:spLocks noGrp="1"/>
          </p:cNvSpPr>
          <p:nvPr>
            <p:ph type="title" idx="15"/>
          </p:nvPr>
        </p:nvSpPr>
        <p:spPr>
          <a:xfrm>
            <a:off x="746874" y="556752"/>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Table of Contents</a:t>
            </a:r>
            <a:endParaRPr sz="3200" b="1" dirty="0"/>
          </a:p>
        </p:txBody>
      </p:sp>
      <p:sp>
        <p:nvSpPr>
          <p:cNvPr id="267" name="Google Shape;267;p29"/>
          <p:cNvSpPr txBox="1">
            <a:spLocks noGrp="1"/>
          </p:cNvSpPr>
          <p:nvPr>
            <p:ph type="title"/>
          </p:nvPr>
        </p:nvSpPr>
        <p:spPr>
          <a:xfrm>
            <a:off x="2777344" y="1328935"/>
            <a:ext cx="1960800" cy="465077"/>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2800" dirty="0"/>
              <a:t>1</a:t>
            </a:r>
            <a:endParaRPr dirty="0"/>
          </a:p>
        </p:txBody>
      </p:sp>
      <p:sp>
        <p:nvSpPr>
          <p:cNvPr id="268" name="Google Shape;268;p29"/>
          <p:cNvSpPr txBox="1">
            <a:spLocks noGrp="1"/>
          </p:cNvSpPr>
          <p:nvPr>
            <p:ph type="title" idx="2"/>
          </p:nvPr>
        </p:nvSpPr>
        <p:spPr>
          <a:xfrm>
            <a:off x="2807181" y="1859539"/>
            <a:ext cx="1960800" cy="4704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2800" dirty="0"/>
              <a:t>2</a:t>
            </a:r>
            <a:endParaRPr sz="2800" dirty="0"/>
          </a:p>
        </p:txBody>
      </p:sp>
      <p:sp>
        <p:nvSpPr>
          <p:cNvPr id="269" name="Google Shape;269;p29"/>
          <p:cNvSpPr txBox="1">
            <a:spLocks noGrp="1"/>
          </p:cNvSpPr>
          <p:nvPr>
            <p:ph type="title" idx="4"/>
          </p:nvPr>
        </p:nvSpPr>
        <p:spPr>
          <a:xfrm>
            <a:off x="2808149" y="2471635"/>
            <a:ext cx="1960800" cy="4704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2800" dirty="0"/>
              <a:t>3</a:t>
            </a:r>
            <a:endParaRPr sz="2800" dirty="0"/>
          </a:p>
        </p:txBody>
      </p:sp>
      <p:sp>
        <p:nvSpPr>
          <p:cNvPr id="270" name="Google Shape;270;p29"/>
          <p:cNvSpPr txBox="1">
            <a:spLocks noGrp="1"/>
          </p:cNvSpPr>
          <p:nvPr>
            <p:ph type="title" idx="6"/>
          </p:nvPr>
        </p:nvSpPr>
        <p:spPr>
          <a:xfrm>
            <a:off x="2825134" y="3033925"/>
            <a:ext cx="1960800" cy="4704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2800" dirty="0"/>
              <a:t>4</a:t>
            </a:r>
            <a:endParaRPr sz="2800" dirty="0"/>
          </a:p>
        </p:txBody>
      </p:sp>
      <p:grpSp>
        <p:nvGrpSpPr>
          <p:cNvPr id="275" name="Google Shape;275;p29"/>
          <p:cNvGrpSpPr/>
          <p:nvPr/>
        </p:nvGrpSpPr>
        <p:grpSpPr>
          <a:xfrm>
            <a:off x="746874" y="1851598"/>
            <a:ext cx="3479076" cy="3205864"/>
            <a:chOff x="1292661" y="1707110"/>
            <a:chExt cx="3479076" cy="3205864"/>
          </a:xfrm>
        </p:grpSpPr>
        <p:sp>
          <p:nvSpPr>
            <p:cNvPr id="276" name="Google Shape;276;p29"/>
            <p:cNvSpPr/>
            <p:nvPr/>
          </p:nvSpPr>
          <p:spPr>
            <a:xfrm>
              <a:off x="1292661" y="4702378"/>
              <a:ext cx="3479076" cy="21059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9"/>
            <p:cNvGrpSpPr/>
            <p:nvPr/>
          </p:nvGrpSpPr>
          <p:grpSpPr>
            <a:xfrm>
              <a:off x="1399685" y="1707110"/>
              <a:ext cx="3265010" cy="3091978"/>
              <a:chOff x="176800" y="-680600"/>
              <a:chExt cx="7268500" cy="6883300"/>
            </a:xfrm>
          </p:grpSpPr>
          <p:sp>
            <p:nvSpPr>
              <p:cNvPr id="278" name="Google Shape;278;p29"/>
              <p:cNvSpPr/>
              <p:nvPr/>
            </p:nvSpPr>
            <p:spPr>
              <a:xfrm>
                <a:off x="2420225" y="5720150"/>
                <a:ext cx="183375" cy="212975"/>
              </a:xfrm>
              <a:custGeom>
                <a:avLst/>
                <a:gdLst/>
                <a:ahLst/>
                <a:cxnLst/>
                <a:rect l="l" t="t" r="r" b="b"/>
                <a:pathLst>
                  <a:path w="7335" h="8519" extrusionOk="0">
                    <a:moveTo>
                      <a:pt x="2377" y="0"/>
                    </a:moveTo>
                    <a:cubicBezTo>
                      <a:pt x="1539" y="0"/>
                      <a:pt x="711" y="155"/>
                      <a:pt x="1" y="573"/>
                    </a:cubicBezTo>
                    <a:lnTo>
                      <a:pt x="1" y="7836"/>
                    </a:lnTo>
                    <a:cubicBezTo>
                      <a:pt x="1108" y="8293"/>
                      <a:pt x="2291" y="8518"/>
                      <a:pt x="3544" y="8518"/>
                    </a:cubicBezTo>
                    <a:cubicBezTo>
                      <a:pt x="4216" y="8518"/>
                      <a:pt x="4909" y="8453"/>
                      <a:pt x="5620" y="8324"/>
                    </a:cubicBezTo>
                    <a:lnTo>
                      <a:pt x="7335" y="1311"/>
                    </a:lnTo>
                    <a:cubicBezTo>
                      <a:pt x="7335" y="1311"/>
                      <a:pt x="4811" y="0"/>
                      <a:pt x="2377"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63225" y="5744800"/>
                <a:ext cx="183375" cy="209950"/>
              </a:xfrm>
              <a:custGeom>
                <a:avLst/>
                <a:gdLst/>
                <a:ahLst/>
                <a:cxnLst/>
                <a:rect l="l" t="t" r="r" b="b"/>
                <a:pathLst>
                  <a:path w="7335" h="8398" extrusionOk="0">
                    <a:moveTo>
                      <a:pt x="4949" y="0"/>
                    </a:moveTo>
                    <a:cubicBezTo>
                      <a:pt x="2517" y="0"/>
                      <a:pt x="0" y="1302"/>
                      <a:pt x="0" y="1302"/>
                    </a:cubicBezTo>
                    <a:lnTo>
                      <a:pt x="846" y="8398"/>
                    </a:lnTo>
                    <a:lnTo>
                      <a:pt x="6287" y="7921"/>
                    </a:lnTo>
                    <a:lnTo>
                      <a:pt x="7334" y="575"/>
                    </a:lnTo>
                    <a:cubicBezTo>
                      <a:pt x="6621" y="156"/>
                      <a:pt x="5790" y="0"/>
                      <a:pt x="4949"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2401175" y="2727850"/>
                <a:ext cx="1430275" cy="3086125"/>
              </a:xfrm>
              <a:custGeom>
                <a:avLst/>
                <a:gdLst/>
                <a:ahLst/>
                <a:cxnLst/>
                <a:rect l="l" t="t" r="r" b="b"/>
                <a:pathLst>
                  <a:path w="57211" h="123445" extrusionOk="0">
                    <a:moveTo>
                      <a:pt x="53579" y="0"/>
                    </a:moveTo>
                    <a:lnTo>
                      <a:pt x="7466" y="1298"/>
                    </a:lnTo>
                    <a:lnTo>
                      <a:pt x="1" y="120837"/>
                    </a:lnTo>
                    <a:lnTo>
                      <a:pt x="8752" y="122289"/>
                    </a:lnTo>
                    <a:lnTo>
                      <a:pt x="28469" y="16764"/>
                    </a:lnTo>
                    <a:cubicBezTo>
                      <a:pt x="28469" y="16764"/>
                      <a:pt x="29855" y="16653"/>
                      <a:pt x="31199" y="16653"/>
                    </a:cubicBezTo>
                    <a:cubicBezTo>
                      <a:pt x="31871" y="16653"/>
                      <a:pt x="32533" y="16681"/>
                      <a:pt x="33005" y="16764"/>
                    </a:cubicBezTo>
                    <a:lnTo>
                      <a:pt x="41935" y="123444"/>
                    </a:lnTo>
                    <a:lnTo>
                      <a:pt x="50257" y="122003"/>
                    </a:lnTo>
                    <a:cubicBezTo>
                      <a:pt x="50257" y="122003"/>
                      <a:pt x="57210" y="41208"/>
                      <a:pt x="5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578575" y="3171500"/>
                <a:ext cx="456925" cy="2444525"/>
              </a:xfrm>
              <a:custGeom>
                <a:avLst/>
                <a:gdLst/>
                <a:ahLst/>
                <a:cxnLst/>
                <a:rect l="l" t="t" r="r" b="b"/>
                <a:pathLst>
                  <a:path w="18277" h="97781" extrusionOk="0">
                    <a:moveTo>
                      <a:pt x="17892" y="1"/>
                    </a:moveTo>
                    <a:cubicBezTo>
                      <a:pt x="17725" y="1"/>
                      <a:pt x="17571" y="124"/>
                      <a:pt x="17539" y="304"/>
                    </a:cubicBezTo>
                    <a:lnTo>
                      <a:pt x="37" y="97352"/>
                    </a:lnTo>
                    <a:cubicBezTo>
                      <a:pt x="1" y="97554"/>
                      <a:pt x="132" y="97733"/>
                      <a:pt x="322" y="97769"/>
                    </a:cubicBezTo>
                    <a:cubicBezTo>
                      <a:pt x="346" y="97780"/>
                      <a:pt x="370" y="97780"/>
                      <a:pt x="382" y="97780"/>
                    </a:cubicBezTo>
                    <a:cubicBezTo>
                      <a:pt x="560" y="97780"/>
                      <a:pt x="715" y="97661"/>
                      <a:pt x="739" y="97483"/>
                    </a:cubicBezTo>
                    <a:lnTo>
                      <a:pt x="18241" y="423"/>
                    </a:lnTo>
                    <a:cubicBezTo>
                      <a:pt x="18277" y="233"/>
                      <a:pt x="18146" y="42"/>
                      <a:pt x="17955" y="7"/>
                    </a:cubicBezTo>
                    <a:cubicBezTo>
                      <a:pt x="17934" y="3"/>
                      <a:pt x="17913" y="1"/>
                      <a:pt x="17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106925" y="2777825"/>
                <a:ext cx="146775" cy="288175"/>
              </a:xfrm>
              <a:custGeom>
                <a:avLst/>
                <a:gdLst/>
                <a:ahLst/>
                <a:cxnLst/>
                <a:rect l="l" t="t" r="r" b="b"/>
                <a:pathLst>
                  <a:path w="5871" h="11527" extrusionOk="0">
                    <a:moveTo>
                      <a:pt x="5503" y="1"/>
                    </a:moveTo>
                    <a:cubicBezTo>
                      <a:pt x="5321" y="1"/>
                      <a:pt x="5155" y="140"/>
                      <a:pt x="5132" y="323"/>
                    </a:cubicBezTo>
                    <a:lnTo>
                      <a:pt x="4406" y="8217"/>
                    </a:lnTo>
                    <a:cubicBezTo>
                      <a:pt x="4275" y="9693"/>
                      <a:pt x="3060" y="10801"/>
                      <a:pt x="1572" y="10801"/>
                    </a:cubicBezTo>
                    <a:lnTo>
                      <a:pt x="358" y="10801"/>
                    </a:lnTo>
                    <a:cubicBezTo>
                      <a:pt x="155" y="10801"/>
                      <a:pt x="0" y="10967"/>
                      <a:pt x="0" y="11158"/>
                    </a:cubicBezTo>
                    <a:cubicBezTo>
                      <a:pt x="0" y="11360"/>
                      <a:pt x="155" y="11527"/>
                      <a:pt x="358" y="11527"/>
                    </a:cubicBezTo>
                    <a:lnTo>
                      <a:pt x="1572" y="11527"/>
                    </a:lnTo>
                    <a:cubicBezTo>
                      <a:pt x="3429" y="11527"/>
                      <a:pt x="4965" y="10134"/>
                      <a:pt x="5132" y="8276"/>
                    </a:cubicBezTo>
                    <a:lnTo>
                      <a:pt x="5858" y="394"/>
                    </a:lnTo>
                    <a:cubicBezTo>
                      <a:pt x="5870" y="192"/>
                      <a:pt x="5727" y="13"/>
                      <a:pt x="5525" y="2"/>
                    </a:cubicBezTo>
                    <a:cubicBezTo>
                      <a:pt x="5518" y="1"/>
                      <a:pt x="5510" y="1"/>
                      <a:pt x="5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296525" y="3170100"/>
                <a:ext cx="209275" cy="2478075"/>
              </a:xfrm>
              <a:custGeom>
                <a:avLst/>
                <a:gdLst/>
                <a:ahLst/>
                <a:cxnLst/>
                <a:rect l="l" t="t" r="r" b="b"/>
                <a:pathLst>
                  <a:path w="8371" h="99123" extrusionOk="0">
                    <a:moveTo>
                      <a:pt x="387" y="1"/>
                    </a:moveTo>
                    <a:cubicBezTo>
                      <a:pt x="374" y="1"/>
                      <a:pt x="360" y="1"/>
                      <a:pt x="346" y="3"/>
                    </a:cubicBezTo>
                    <a:cubicBezTo>
                      <a:pt x="156" y="15"/>
                      <a:pt x="1" y="193"/>
                      <a:pt x="13" y="384"/>
                    </a:cubicBezTo>
                    <a:lnTo>
                      <a:pt x="7633" y="98789"/>
                    </a:lnTo>
                    <a:cubicBezTo>
                      <a:pt x="7645" y="98979"/>
                      <a:pt x="7799" y="99122"/>
                      <a:pt x="7990" y="99122"/>
                    </a:cubicBezTo>
                    <a:lnTo>
                      <a:pt x="8026" y="99122"/>
                    </a:lnTo>
                    <a:cubicBezTo>
                      <a:pt x="8216" y="99110"/>
                      <a:pt x="8371" y="98932"/>
                      <a:pt x="8347" y="98729"/>
                    </a:cubicBezTo>
                    <a:lnTo>
                      <a:pt x="739" y="336"/>
                    </a:lnTo>
                    <a:cubicBezTo>
                      <a:pt x="728" y="148"/>
                      <a:pt x="572"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618775" y="2702850"/>
                <a:ext cx="253025" cy="363150"/>
              </a:xfrm>
              <a:custGeom>
                <a:avLst/>
                <a:gdLst/>
                <a:ahLst/>
                <a:cxnLst/>
                <a:rect l="l" t="t" r="r" b="b"/>
                <a:pathLst>
                  <a:path w="10121" h="14526" extrusionOk="0">
                    <a:moveTo>
                      <a:pt x="9513" y="0"/>
                    </a:moveTo>
                    <a:cubicBezTo>
                      <a:pt x="9311" y="12"/>
                      <a:pt x="9156" y="167"/>
                      <a:pt x="9156" y="369"/>
                    </a:cubicBezTo>
                    <a:cubicBezTo>
                      <a:pt x="9394" y="11383"/>
                      <a:pt x="691" y="13716"/>
                      <a:pt x="310" y="13811"/>
                    </a:cubicBezTo>
                    <a:cubicBezTo>
                      <a:pt x="119" y="13859"/>
                      <a:pt x="0" y="14061"/>
                      <a:pt x="60" y="14252"/>
                    </a:cubicBezTo>
                    <a:cubicBezTo>
                      <a:pt x="95" y="14419"/>
                      <a:pt x="238" y="14526"/>
                      <a:pt x="405" y="14526"/>
                    </a:cubicBezTo>
                    <a:cubicBezTo>
                      <a:pt x="429" y="14526"/>
                      <a:pt x="465" y="14514"/>
                      <a:pt x="488" y="14514"/>
                    </a:cubicBezTo>
                    <a:cubicBezTo>
                      <a:pt x="584" y="14490"/>
                      <a:pt x="10121" y="11954"/>
                      <a:pt x="9882" y="357"/>
                    </a:cubicBezTo>
                    <a:cubicBezTo>
                      <a:pt x="9882" y="155"/>
                      <a:pt x="9716" y="0"/>
                      <a:pt x="9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533175" y="2702850"/>
                <a:ext cx="181875" cy="305700"/>
              </a:xfrm>
              <a:custGeom>
                <a:avLst/>
                <a:gdLst/>
                <a:ahLst/>
                <a:cxnLst/>
                <a:rect l="l" t="t" r="r" b="b"/>
                <a:pathLst>
                  <a:path w="7275" h="12228" extrusionOk="0">
                    <a:moveTo>
                      <a:pt x="369" y="0"/>
                    </a:moveTo>
                    <a:cubicBezTo>
                      <a:pt x="179" y="0"/>
                      <a:pt x="12" y="167"/>
                      <a:pt x="12" y="369"/>
                    </a:cubicBezTo>
                    <a:cubicBezTo>
                      <a:pt x="0" y="9466"/>
                      <a:pt x="6668" y="12180"/>
                      <a:pt x="6739" y="12204"/>
                    </a:cubicBezTo>
                    <a:cubicBezTo>
                      <a:pt x="6775" y="12228"/>
                      <a:pt x="6822" y="12228"/>
                      <a:pt x="6870" y="12228"/>
                    </a:cubicBezTo>
                    <a:cubicBezTo>
                      <a:pt x="7013" y="12228"/>
                      <a:pt x="7144" y="12145"/>
                      <a:pt x="7203" y="12002"/>
                    </a:cubicBezTo>
                    <a:cubicBezTo>
                      <a:pt x="7275" y="11823"/>
                      <a:pt x="7180" y="11609"/>
                      <a:pt x="7001" y="11537"/>
                    </a:cubicBezTo>
                    <a:cubicBezTo>
                      <a:pt x="6739" y="11442"/>
                      <a:pt x="726" y="8954"/>
                      <a:pt x="738" y="369"/>
                    </a:cubicBezTo>
                    <a:cubicBezTo>
                      <a:pt x="738" y="167"/>
                      <a:pt x="572" y="0"/>
                      <a:pt x="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1881775" y="5855325"/>
                <a:ext cx="719450" cy="347375"/>
              </a:xfrm>
              <a:custGeom>
                <a:avLst/>
                <a:gdLst/>
                <a:ahLst/>
                <a:cxnLst/>
                <a:rect l="l" t="t" r="r" b="b"/>
                <a:pathLst>
                  <a:path w="28778" h="13895" extrusionOk="0">
                    <a:moveTo>
                      <a:pt x="20777" y="0"/>
                    </a:moveTo>
                    <a:cubicBezTo>
                      <a:pt x="20777" y="0"/>
                      <a:pt x="15478" y="2810"/>
                      <a:pt x="13693" y="4477"/>
                    </a:cubicBezTo>
                    <a:cubicBezTo>
                      <a:pt x="13693" y="4477"/>
                      <a:pt x="7513" y="5620"/>
                      <a:pt x="3322" y="8084"/>
                    </a:cubicBezTo>
                    <a:cubicBezTo>
                      <a:pt x="1786" y="8989"/>
                      <a:pt x="691" y="10454"/>
                      <a:pt x="227" y="12132"/>
                    </a:cubicBezTo>
                    <a:cubicBezTo>
                      <a:pt x="84" y="12704"/>
                      <a:pt x="0" y="13287"/>
                      <a:pt x="0" y="13895"/>
                    </a:cubicBezTo>
                    <a:lnTo>
                      <a:pt x="27409" y="13895"/>
                    </a:lnTo>
                    <a:cubicBezTo>
                      <a:pt x="27468" y="13311"/>
                      <a:pt x="27551" y="12728"/>
                      <a:pt x="27635" y="12132"/>
                    </a:cubicBezTo>
                    <a:cubicBezTo>
                      <a:pt x="28123" y="8584"/>
                      <a:pt x="28778" y="4870"/>
                      <a:pt x="27635" y="976"/>
                    </a:cubicBezTo>
                    <a:cubicBezTo>
                      <a:pt x="27635" y="976"/>
                      <a:pt x="27077" y="1159"/>
                      <a:pt x="26020" y="1159"/>
                    </a:cubicBezTo>
                    <a:cubicBezTo>
                      <a:pt x="24855" y="1159"/>
                      <a:pt x="23081" y="937"/>
                      <a:pt x="20777"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021075" y="5975875"/>
                <a:ext cx="240225" cy="54175"/>
              </a:xfrm>
              <a:custGeom>
                <a:avLst/>
                <a:gdLst/>
                <a:ahLst/>
                <a:cxnLst/>
                <a:rect l="l" t="t" r="r" b="b"/>
                <a:pathLst>
                  <a:path w="9609" h="2167" extrusionOk="0">
                    <a:moveTo>
                      <a:pt x="4263" y="0"/>
                    </a:moveTo>
                    <a:cubicBezTo>
                      <a:pt x="1727" y="12"/>
                      <a:pt x="0" y="2167"/>
                      <a:pt x="0" y="2167"/>
                    </a:cubicBezTo>
                    <a:lnTo>
                      <a:pt x="2001" y="1357"/>
                    </a:lnTo>
                    <a:cubicBezTo>
                      <a:pt x="2001" y="1357"/>
                      <a:pt x="2855" y="1031"/>
                      <a:pt x="4307" y="1031"/>
                    </a:cubicBezTo>
                    <a:cubicBezTo>
                      <a:pt x="4652" y="1031"/>
                      <a:pt x="5032" y="1050"/>
                      <a:pt x="5442" y="1095"/>
                    </a:cubicBezTo>
                    <a:cubicBezTo>
                      <a:pt x="6418" y="1215"/>
                      <a:pt x="7216" y="1500"/>
                      <a:pt x="7775" y="1750"/>
                    </a:cubicBezTo>
                    <a:cubicBezTo>
                      <a:pt x="8134" y="1922"/>
                      <a:pt x="8521" y="2010"/>
                      <a:pt x="8913" y="2010"/>
                    </a:cubicBezTo>
                    <a:cubicBezTo>
                      <a:pt x="9145" y="2010"/>
                      <a:pt x="9378" y="1979"/>
                      <a:pt x="9609" y="1917"/>
                    </a:cubicBezTo>
                    <a:cubicBezTo>
                      <a:pt x="9609" y="1917"/>
                      <a:pt x="7775"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108000" y="5949075"/>
                <a:ext cx="239925" cy="53900"/>
              </a:xfrm>
              <a:custGeom>
                <a:avLst/>
                <a:gdLst/>
                <a:ahLst/>
                <a:cxnLst/>
                <a:rect l="l" t="t" r="r" b="b"/>
                <a:pathLst>
                  <a:path w="9597" h="2156" extrusionOk="0">
                    <a:moveTo>
                      <a:pt x="4251" y="1"/>
                    </a:moveTo>
                    <a:cubicBezTo>
                      <a:pt x="1726" y="1"/>
                      <a:pt x="0" y="2156"/>
                      <a:pt x="0" y="2156"/>
                    </a:cubicBezTo>
                    <a:lnTo>
                      <a:pt x="2000" y="1358"/>
                    </a:lnTo>
                    <a:cubicBezTo>
                      <a:pt x="2000" y="1358"/>
                      <a:pt x="2846" y="1027"/>
                      <a:pt x="4285" y="1027"/>
                    </a:cubicBezTo>
                    <a:cubicBezTo>
                      <a:pt x="4636" y="1027"/>
                      <a:pt x="5023" y="1047"/>
                      <a:pt x="5441" y="1096"/>
                    </a:cubicBezTo>
                    <a:cubicBezTo>
                      <a:pt x="6406" y="1203"/>
                      <a:pt x="7215" y="1501"/>
                      <a:pt x="7763" y="1751"/>
                    </a:cubicBezTo>
                    <a:cubicBezTo>
                      <a:pt x="8127" y="1914"/>
                      <a:pt x="8514" y="1999"/>
                      <a:pt x="8902" y="1999"/>
                    </a:cubicBezTo>
                    <a:cubicBezTo>
                      <a:pt x="9135" y="1999"/>
                      <a:pt x="9368" y="1968"/>
                      <a:pt x="9597" y="1906"/>
                    </a:cubicBezTo>
                    <a:cubicBezTo>
                      <a:pt x="9597" y="1906"/>
                      <a:pt x="7775" y="1"/>
                      <a:pt x="425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197275" y="5917825"/>
                <a:ext cx="240250" cy="53900"/>
              </a:xfrm>
              <a:custGeom>
                <a:avLst/>
                <a:gdLst/>
                <a:ahLst/>
                <a:cxnLst/>
                <a:rect l="l" t="t" r="r" b="b"/>
                <a:pathLst>
                  <a:path w="9610" h="2156" extrusionOk="0">
                    <a:moveTo>
                      <a:pt x="4263" y="0"/>
                    </a:moveTo>
                    <a:cubicBezTo>
                      <a:pt x="1727" y="0"/>
                      <a:pt x="1" y="2155"/>
                      <a:pt x="1" y="2155"/>
                    </a:cubicBezTo>
                    <a:lnTo>
                      <a:pt x="2013" y="1358"/>
                    </a:lnTo>
                    <a:cubicBezTo>
                      <a:pt x="2013" y="1358"/>
                      <a:pt x="2859" y="1027"/>
                      <a:pt x="4292" y="1027"/>
                    </a:cubicBezTo>
                    <a:cubicBezTo>
                      <a:pt x="4641" y="1027"/>
                      <a:pt x="5026" y="1047"/>
                      <a:pt x="5442" y="1096"/>
                    </a:cubicBezTo>
                    <a:cubicBezTo>
                      <a:pt x="6418" y="1203"/>
                      <a:pt x="7216" y="1501"/>
                      <a:pt x="7776" y="1751"/>
                    </a:cubicBezTo>
                    <a:cubicBezTo>
                      <a:pt x="8132" y="1914"/>
                      <a:pt x="8517" y="1999"/>
                      <a:pt x="8906" y="1999"/>
                    </a:cubicBezTo>
                    <a:cubicBezTo>
                      <a:pt x="9141" y="1999"/>
                      <a:pt x="9377" y="1968"/>
                      <a:pt x="9609" y="1905"/>
                    </a:cubicBezTo>
                    <a:cubicBezTo>
                      <a:pt x="9609" y="1905"/>
                      <a:pt x="7776"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1881775" y="6158625"/>
                <a:ext cx="690875" cy="44075"/>
              </a:xfrm>
              <a:custGeom>
                <a:avLst/>
                <a:gdLst/>
                <a:ahLst/>
                <a:cxnLst/>
                <a:rect l="l" t="t" r="r" b="b"/>
                <a:pathLst>
                  <a:path w="27635" h="1763" extrusionOk="0">
                    <a:moveTo>
                      <a:pt x="227" y="0"/>
                    </a:moveTo>
                    <a:cubicBezTo>
                      <a:pt x="84" y="572"/>
                      <a:pt x="0" y="1155"/>
                      <a:pt x="0" y="1763"/>
                    </a:cubicBezTo>
                    <a:lnTo>
                      <a:pt x="27409" y="1763"/>
                    </a:lnTo>
                    <a:cubicBezTo>
                      <a:pt x="27468" y="1179"/>
                      <a:pt x="27551" y="596"/>
                      <a:pt x="2763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440600" y="5867525"/>
                <a:ext cx="538775" cy="335175"/>
              </a:xfrm>
              <a:custGeom>
                <a:avLst/>
                <a:gdLst/>
                <a:ahLst/>
                <a:cxnLst/>
                <a:rect l="l" t="t" r="r" b="b"/>
                <a:pathLst>
                  <a:path w="21551" h="13407" extrusionOk="0">
                    <a:moveTo>
                      <a:pt x="7620" y="0"/>
                    </a:moveTo>
                    <a:cubicBezTo>
                      <a:pt x="6902" y="536"/>
                      <a:pt x="5466" y="680"/>
                      <a:pt x="4132" y="680"/>
                    </a:cubicBezTo>
                    <a:cubicBezTo>
                      <a:pt x="2593" y="680"/>
                      <a:pt x="1191" y="488"/>
                      <a:pt x="1191" y="488"/>
                    </a:cubicBezTo>
                    <a:cubicBezTo>
                      <a:pt x="0" y="5287"/>
                      <a:pt x="500" y="9418"/>
                      <a:pt x="965" y="11644"/>
                    </a:cubicBezTo>
                    <a:cubicBezTo>
                      <a:pt x="1191" y="12764"/>
                      <a:pt x="1417" y="13407"/>
                      <a:pt x="1417" y="13407"/>
                    </a:cubicBezTo>
                    <a:lnTo>
                      <a:pt x="21503" y="13407"/>
                    </a:lnTo>
                    <a:cubicBezTo>
                      <a:pt x="21551" y="12776"/>
                      <a:pt x="21527" y="12192"/>
                      <a:pt x="21455" y="11644"/>
                    </a:cubicBezTo>
                    <a:cubicBezTo>
                      <a:pt x="20705" y="5715"/>
                      <a:pt x="13669" y="4144"/>
                      <a:pt x="13669" y="4144"/>
                    </a:cubicBezTo>
                    <a:cubicBezTo>
                      <a:pt x="9513" y="560"/>
                      <a:pt x="7620" y="0"/>
                      <a:pt x="7620"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717125" y="5980025"/>
                <a:ext cx="189925" cy="53900"/>
              </a:xfrm>
              <a:custGeom>
                <a:avLst/>
                <a:gdLst/>
                <a:ahLst/>
                <a:cxnLst/>
                <a:rect l="l" t="t" r="r" b="b"/>
                <a:pathLst>
                  <a:path w="7597" h="2156" extrusionOk="0">
                    <a:moveTo>
                      <a:pt x="4239" y="1"/>
                    </a:moveTo>
                    <a:cubicBezTo>
                      <a:pt x="1453" y="1"/>
                      <a:pt x="0" y="1906"/>
                      <a:pt x="0" y="1906"/>
                    </a:cubicBezTo>
                    <a:cubicBezTo>
                      <a:pt x="184" y="1968"/>
                      <a:pt x="371" y="1999"/>
                      <a:pt x="556" y="1999"/>
                    </a:cubicBezTo>
                    <a:cubicBezTo>
                      <a:pt x="865" y="1999"/>
                      <a:pt x="1170" y="1914"/>
                      <a:pt x="1453" y="1751"/>
                    </a:cubicBezTo>
                    <a:cubicBezTo>
                      <a:pt x="1893" y="1501"/>
                      <a:pt x="2524" y="1203"/>
                      <a:pt x="3298" y="1096"/>
                    </a:cubicBezTo>
                    <a:cubicBezTo>
                      <a:pt x="3628" y="1047"/>
                      <a:pt x="3932" y="1027"/>
                      <a:pt x="4209" y="1027"/>
                    </a:cubicBezTo>
                    <a:cubicBezTo>
                      <a:pt x="5344" y="1027"/>
                      <a:pt x="6013" y="1358"/>
                      <a:pt x="6013" y="1358"/>
                    </a:cubicBezTo>
                    <a:lnTo>
                      <a:pt x="7596" y="2156"/>
                    </a:lnTo>
                    <a:cubicBezTo>
                      <a:pt x="7596" y="2156"/>
                      <a:pt x="6239" y="1"/>
                      <a:pt x="423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654025" y="5952950"/>
                <a:ext cx="189925" cy="53900"/>
              </a:xfrm>
              <a:custGeom>
                <a:avLst/>
                <a:gdLst/>
                <a:ahLst/>
                <a:cxnLst/>
                <a:rect l="l" t="t" r="r" b="b"/>
                <a:pathLst>
                  <a:path w="7597" h="2156" extrusionOk="0">
                    <a:moveTo>
                      <a:pt x="4227" y="0"/>
                    </a:moveTo>
                    <a:cubicBezTo>
                      <a:pt x="1441" y="0"/>
                      <a:pt x="0" y="1917"/>
                      <a:pt x="0" y="1917"/>
                    </a:cubicBezTo>
                    <a:cubicBezTo>
                      <a:pt x="182" y="1979"/>
                      <a:pt x="367" y="2010"/>
                      <a:pt x="551" y="2010"/>
                    </a:cubicBezTo>
                    <a:cubicBezTo>
                      <a:pt x="861" y="2010"/>
                      <a:pt x="1169" y="1922"/>
                      <a:pt x="1453" y="1751"/>
                    </a:cubicBezTo>
                    <a:cubicBezTo>
                      <a:pt x="1881" y="1500"/>
                      <a:pt x="2524" y="1215"/>
                      <a:pt x="3286" y="1096"/>
                    </a:cubicBezTo>
                    <a:cubicBezTo>
                      <a:pt x="3611" y="1050"/>
                      <a:pt x="3912" y="1031"/>
                      <a:pt x="4186" y="1031"/>
                    </a:cubicBezTo>
                    <a:cubicBezTo>
                      <a:pt x="5337" y="1031"/>
                      <a:pt x="6013" y="1358"/>
                      <a:pt x="6013" y="1358"/>
                    </a:cubicBezTo>
                    <a:lnTo>
                      <a:pt x="7596" y="2155"/>
                    </a:lnTo>
                    <a:cubicBezTo>
                      <a:pt x="7596" y="2155"/>
                      <a:pt x="6227" y="0"/>
                      <a:pt x="422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605200" y="5921975"/>
                <a:ext cx="189925" cy="53925"/>
              </a:xfrm>
              <a:custGeom>
                <a:avLst/>
                <a:gdLst/>
                <a:ahLst/>
                <a:cxnLst/>
                <a:rect l="l" t="t" r="r" b="b"/>
                <a:pathLst>
                  <a:path w="7597" h="2157" extrusionOk="0">
                    <a:moveTo>
                      <a:pt x="4201" y="1"/>
                    </a:moveTo>
                    <a:cubicBezTo>
                      <a:pt x="1444" y="1"/>
                      <a:pt x="1" y="1906"/>
                      <a:pt x="1" y="1906"/>
                    </a:cubicBezTo>
                    <a:cubicBezTo>
                      <a:pt x="184" y="1969"/>
                      <a:pt x="371" y="1999"/>
                      <a:pt x="557" y="1999"/>
                    </a:cubicBezTo>
                    <a:cubicBezTo>
                      <a:pt x="865" y="1999"/>
                      <a:pt x="1171" y="1915"/>
                      <a:pt x="1453" y="1751"/>
                    </a:cubicBezTo>
                    <a:cubicBezTo>
                      <a:pt x="1894" y="1489"/>
                      <a:pt x="2525" y="1204"/>
                      <a:pt x="3287" y="1096"/>
                    </a:cubicBezTo>
                    <a:cubicBezTo>
                      <a:pt x="3625" y="1046"/>
                      <a:pt x="3937" y="1026"/>
                      <a:pt x="4219" y="1026"/>
                    </a:cubicBezTo>
                    <a:cubicBezTo>
                      <a:pt x="5350" y="1026"/>
                      <a:pt x="6013" y="1346"/>
                      <a:pt x="6013" y="1346"/>
                    </a:cubicBezTo>
                    <a:lnTo>
                      <a:pt x="7597" y="2156"/>
                    </a:lnTo>
                    <a:cubicBezTo>
                      <a:pt x="7597" y="2156"/>
                      <a:pt x="6239" y="1"/>
                      <a:pt x="4227" y="1"/>
                    </a:cubicBezTo>
                    <a:cubicBezTo>
                      <a:pt x="4219" y="1"/>
                      <a:pt x="4210" y="1"/>
                      <a:pt x="420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464700" y="6158625"/>
                <a:ext cx="514675" cy="44075"/>
              </a:xfrm>
              <a:custGeom>
                <a:avLst/>
                <a:gdLst/>
                <a:ahLst/>
                <a:cxnLst/>
                <a:rect l="l" t="t" r="r" b="b"/>
                <a:pathLst>
                  <a:path w="20587" h="1763" extrusionOk="0">
                    <a:moveTo>
                      <a:pt x="1" y="0"/>
                    </a:moveTo>
                    <a:cubicBezTo>
                      <a:pt x="227" y="1120"/>
                      <a:pt x="453" y="1763"/>
                      <a:pt x="453" y="1763"/>
                    </a:cubicBezTo>
                    <a:lnTo>
                      <a:pt x="20539" y="1763"/>
                    </a:lnTo>
                    <a:cubicBezTo>
                      <a:pt x="20587" y="1132"/>
                      <a:pt x="20563" y="548"/>
                      <a:pt x="2049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2574725" y="603175"/>
                <a:ext cx="1195400" cy="2249900"/>
              </a:xfrm>
              <a:custGeom>
                <a:avLst/>
                <a:gdLst/>
                <a:ahLst/>
                <a:cxnLst/>
                <a:rect l="l" t="t" r="r" b="b"/>
                <a:pathLst>
                  <a:path w="47816" h="89996" extrusionOk="0">
                    <a:moveTo>
                      <a:pt x="16966" y="1"/>
                    </a:moveTo>
                    <a:lnTo>
                      <a:pt x="14419" y="894"/>
                    </a:lnTo>
                    <a:lnTo>
                      <a:pt x="14061" y="1025"/>
                    </a:lnTo>
                    <a:lnTo>
                      <a:pt x="691" y="5716"/>
                    </a:lnTo>
                    <a:lnTo>
                      <a:pt x="0" y="49126"/>
                    </a:lnTo>
                    <a:lnTo>
                      <a:pt x="453" y="87309"/>
                    </a:lnTo>
                    <a:cubicBezTo>
                      <a:pt x="3179" y="89155"/>
                      <a:pt x="8489" y="89595"/>
                      <a:pt x="14061" y="89750"/>
                    </a:cubicBezTo>
                    <a:cubicBezTo>
                      <a:pt x="15073" y="89786"/>
                      <a:pt x="16109" y="89821"/>
                      <a:pt x="17157" y="89869"/>
                    </a:cubicBezTo>
                    <a:cubicBezTo>
                      <a:pt x="17788" y="89893"/>
                      <a:pt x="18419" y="89917"/>
                      <a:pt x="19062" y="89940"/>
                    </a:cubicBezTo>
                    <a:cubicBezTo>
                      <a:pt x="19562" y="89952"/>
                      <a:pt x="20086" y="89964"/>
                      <a:pt x="20598" y="89976"/>
                    </a:cubicBezTo>
                    <a:cubicBezTo>
                      <a:pt x="21365" y="89990"/>
                      <a:pt x="22136" y="89996"/>
                      <a:pt x="22907" y="89996"/>
                    </a:cubicBezTo>
                    <a:cubicBezTo>
                      <a:pt x="23452" y="89996"/>
                      <a:pt x="23996" y="89993"/>
                      <a:pt x="24539" y="89988"/>
                    </a:cubicBezTo>
                    <a:cubicBezTo>
                      <a:pt x="25051" y="89976"/>
                      <a:pt x="25575" y="89976"/>
                      <a:pt x="26087" y="89964"/>
                    </a:cubicBezTo>
                    <a:cubicBezTo>
                      <a:pt x="28516" y="89917"/>
                      <a:pt x="30921" y="89809"/>
                      <a:pt x="33171" y="89690"/>
                    </a:cubicBezTo>
                    <a:cubicBezTo>
                      <a:pt x="33361" y="89678"/>
                      <a:pt x="33564" y="89666"/>
                      <a:pt x="33754" y="89655"/>
                    </a:cubicBezTo>
                    <a:cubicBezTo>
                      <a:pt x="41386" y="89214"/>
                      <a:pt x="47232" y="88500"/>
                      <a:pt x="47232" y="88500"/>
                    </a:cubicBezTo>
                    <a:cubicBezTo>
                      <a:pt x="46303" y="76593"/>
                      <a:pt x="46684" y="64616"/>
                      <a:pt x="45994" y="54436"/>
                    </a:cubicBezTo>
                    <a:cubicBezTo>
                      <a:pt x="47816" y="33922"/>
                      <a:pt x="46494" y="4311"/>
                      <a:pt x="46494" y="4311"/>
                    </a:cubicBezTo>
                    <a:cubicBezTo>
                      <a:pt x="43815" y="2191"/>
                      <a:pt x="37017" y="1025"/>
                      <a:pt x="33171" y="548"/>
                    </a:cubicBezTo>
                    <a:cubicBezTo>
                      <a:pt x="32028" y="406"/>
                      <a:pt x="31147" y="334"/>
                      <a:pt x="30706" y="310"/>
                    </a:cubicBezTo>
                    <a:cubicBezTo>
                      <a:pt x="30552" y="298"/>
                      <a:pt x="28611" y="1"/>
                      <a:pt x="28611" y="1"/>
                    </a:cubicBezTo>
                    <a:cubicBezTo>
                      <a:pt x="27706" y="191"/>
                      <a:pt x="26861" y="334"/>
                      <a:pt x="26087" y="453"/>
                    </a:cubicBezTo>
                    <a:cubicBezTo>
                      <a:pt x="25539" y="536"/>
                      <a:pt x="25027" y="608"/>
                      <a:pt x="24539" y="656"/>
                    </a:cubicBezTo>
                    <a:cubicBezTo>
                      <a:pt x="23485" y="773"/>
                      <a:pt x="22557" y="819"/>
                      <a:pt x="21749" y="819"/>
                    </a:cubicBezTo>
                    <a:cubicBezTo>
                      <a:pt x="21333" y="819"/>
                      <a:pt x="20950" y="807"/>
                      <a:pt x="20598" y="787"/>
                    </a:cubicBezTo>
                    <a:cubicBezTo>
                      <a:pt x="20003" y="763"/>
                      <a:pt x="19491" y="703"/>
                      <a:pt x="19062" y="632"/>
                    </a:cubicBezTo>
                    <a:cubicBezTo>
                      <a:pt x="17562" y="394"/>
                      <a:pt x="16966" y="1"/>
                      <a:pt x="16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2672050" y="1209200"/>
                <a:ext cx="294400" cy="87550"/>
              </a:xfrm>
              <a:custGeom>
                <a:avLst/>
                <a:gdLst/>
                <a:ahLst/>
                <a:cxnLst/>
                <a:rect l="l" t="t" r="r" b="b"/>
                <a:pathLst>
                  <a:path w="11776" h="3502" extrusionOk="0">
                    <a:moveTo>
                      <a:pt x="0" y="1"/>
                    </a:moveTo>
                    <a:lnTo>
                      <a:pt x="0" y="1322"/>
                    </a:lnTo>
                    <a:lnTo>
                      <a:pt x="9811" y="1322"/>
                    </a:lnTo>
                    <a:lnTo>
                      <a:pt x="9811" y="2525"/>
                    </a:lnTo>
                    <a:cubicBezTo>
                      <a:pt x="9811" y="3073"/>
                      <a:pt x="10252" y="3501"/>
                      <a:pt x="10799" y="3501"/>
                    </a:cubicBezTo>
                    <a:cubicBezTo>
                      <a:pt x="11335" y="3501"/>
                      <a:pt x="11776" y="3073"/>
                      <a:pt x="11776" y="2525"/>
                    </a:cubicBezTo>
                    <a:lnTo>
                      <a:pt x="11776"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635150" y="2107525"/>
                <a:ext cx="425650" cy="354525"/>
              </a:xfrm>
              <a:custGeom>
                <a:avLst/>
                <a:gdLst/>
                <a:ahLst/>
                <a:cxnLst/>
                <a:rect l="l" t="t" r="r" b="b"/>
                <a:pathLst>
                  <a:path w="17026" h="14181" extrusionOk="0">
                    <a:moveTo>
                      <a:pt x="9180" y="1"/>
                    </a:moveTo>
                    <a:lnTo>
                      <a:pt x="0" y="8907"/>
                    </a:lnTo>
                    <a:cubicBezTo>
                      <a:pt x="0" y="8907"/>
                      <a:pt x="3268" y="14180"/>
                      <a:pt x="6908" y="14180"/>
                    </a:cubicBezTo>
                    <a:cubicBezTo>
                      <a:pt x="7567" y="14180"/>
                      <a:pt x="8239" y="14007"/>
                      <a:pt x="8906" y="13598"/>
                    </a:cubicBezTo>
                    <a:cubicBezTo>
                      <a:pt x="17026" y="8621"/>
                      <a:pt x="9180" y="1"/>
                      <a:pt x="918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273900" y="2107525"/>
                <a:ext cx="425675" cy="354525"/>
              </a:xfrm>
              <a:custGeom>
                <a:avLst/>
                <a:gdLst/>
                <a:ahLst/>
                <a:cxnLst/>
                <a:rect l="l" t="t" r="r" b="b"/>
                <a:pathLst>
                  <a:path w="17027" h="14181" extrusionOk="0">
                    <a:moveTo>
                      <a:pt x="7847" y="1"/>
                    </a:moveTo>
                    <a:cubicBezTo>
                      <a:pt x="7847" y="1"/>
                      <a:pt x="1" y="8621"/>
                      <a:pt x="8109" y="13598"/>
                    </a:cubicBezTo>
                    <a:cubicBezTo>
                      <a:pt x="8778" y="14007"/>
                      <a:pt x="9451" y="14180"/>
                      <a:pt x="10112" y="14180"/>
                    </a:cubicBezTo>
                    <a:cubicBezTo>
                      <a:pt x="13759" y="14180"/>
                      <a:pt x="17027" y="8907"/>
                      <a:pt x="17027" y="8907"/>
                    </a:cubicBezTo>
                    <a:lnTo>
                      <a:pt x="7847"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700750" y="480250"/>
                <a:ext cx="694150" cy="559025"/>
              </a:xfrm>
              <a:custGeom>
                <a:avLst/>
                <a:gdLst/>
                <a:ahLst/>
                <a:cxnLst/>
                <a:rect l="l" t="t" r="r" b="b"/>
                <a:pathLst>
                  <a:path w="27766" h="22361" extrusionOk="0">
                    <a:moveTo>
                      <a:pt x="26623" y="0"/>
                    </a:moveTo>
                    <a:cubicBezTo>
                      <a:pt x="13609" y="2048"/>
                      <a:pt x="358" y="9859"/>
                      <a:pt x="358" y="9859"/>
                    </a:cubicBezTo>
                    <a:cubicBezTo>
                      <a:pt x="191" y="14455"/>
                      <a:pt x="0" y="18372"/>
                      <a:pt x="334" y="22360"/>
                    </a:cubicBezTo>
                    <a:lnTo>
                      <a:pt x="27004" y="8597"/>
                    </a:lnTo>
                    <a:cubicBezTo>
                      <a:pt x="27766" y="3632"/>
                      <a:pt x="26623" y="0"/>
                      <a:pt x="26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1924050" y="425175"/>
                <a:ext cx="913225" cy="526275"/>
              </a:xfrm>
              <a:custGeom>
                <a:avLst/>
                <a:gdLst/>
                <a:ahLst/>
                <a:cxnLst/>
                <a:rect l="l" t="t" r="r" b="b"/>
                <a:pathLst>
                  <a:path w="36529" h="21051" extrusionOk="0">
                    <a:moveTo>
                      <a:pt x="762" y="1"/>
                    </a:moveTo>
                    <a:cubicBezTo>
                      <a:pt x="762" y="1"/>
                      <a:pt x="0" y="6121"/>
                      <a:pt x="667" y="8799"/>
                    </a:cubicBezTo>
                    <a:lnTo>
                      <a:pt x="29480" y="21051"/>
                    </a:lnTo>
                    <a:cubicBezTo>
                      <a:pt x="31873" y="21051"/>
                      <a:pt x="36528" y="15098"/>
                      <a:pt x="35993" y="10526"/>
                    </a:cubicBezTo>
                    <a:cubicBezTo>
                      <a:pt x="35993" y="10526"/>
                      <a:pt x="13895" y="100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87275" y="619550"/>
                <a:ext cx="100925" cy="2233475"/>
              </a:xfrm>
              <a:custGeom>
                <a:avLst/>
                <a:gdLst/>
                <a:ahLst/>
                <a:cxnLst/>
                <a:rect l="l" t="t" r="r" b="b"/>
                <a:pathLst>
                  <a:path w="4037" h="89339" extrusionOk="0">
                    <a:moveTo>
                      <a:pt x="4037" y="1"/>
                    </a:moveTo>
                    <a:cubicBezTo>
                      <a:pt x="3370" y="72"/>
                      <a:pt x="2751" y="120"/>
                      <a:pt x="2179" y="143"/>
                    </a:cubicBezTo>
                    <a:cubicBezTo>
                      <a:pt x="1918" y="155"/>
                      <a:pt x="1679" y="155"/>
                      <a:pt x="1441" y="167"/>
                    </a:cubicBezTo>
                    <a:cubicBezTo>
                      <a:pt x="917" y="167"/>
                      <a:pt x="429" y="155"/>
                      <a:pt x="1" y="132"/>
                    </a:cubicBezTo>
                    <a:lnTo>
                      <a:pt x="1" y="89321"/>
                    </a:lnTo>
                    <a:cubicBezTo>
                      <a:pt x="477" y="89321"/>
                      <a:pt x="965" y="89333"/>
                      <a:pt x="1441" y="89333"/>
                    </a:cubicBezTo>
                    <a:lnTo>
                      <a:pt x="2179" y="89333"/>
                    </a:lnTo>
                    <a:cubicBezTo>
                      <a:pt x="2386" y="89337"/>
                      <a:pt x="2592" y="89338"/>
                      <a:pt x="2799" y="89338"/>
                    </a:cubicBezTo>
                    <a:cubicBezTo>
                      <a:pt x="3211" y="89338"/>
                      <a:pt x="3624" y="89333"/>
                      <a:pt x="4037" y="89333"/>
                    </a:cubicBez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51250" y="618950"/>
                <a:ext cx="38425" cy="2233650"/>
              </a:xfrm>
              <a:custGeom>
                <a:avLst/>
                <a:gdLst/>
                <a:ahLst/>
                <a:cxnLst/>
                <a:rect l="l" t="t" r="r" b="b"/>
                <a:pathLst>
                  <a:path w="1537" h="89346" extrusionOk="0">
                    <a:moveTo>
                      <a:pt x="1" y="1"/>
                    </a:moveTo>
                    <a:lnTo>
                      <a:pt x="1" y="89309"/>
                    </a:lnTo>
                    <a:cubicBezTo>
                      <a:pt x="501" y="89321"/>
                      <a:pt x="1025" y="89333"/>
                      <a:pt x="1537" y="89345"/>
                    </a:cubicBezTo>
                    <a:lnTo>
                      <a:pt x="1537" y="156"/>
                    </a:lnTo>
                    <a:cubicBezTo>
                      <a:pt x="942" y="132"/>
                      <a:pt x="430" y="72"/>
                      <a:pt x="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188175" y="614500"/>
                <a:ext cx="38725" cy="2238375"/>
              </a:xfrm>
              <a:custGeom>
                <a:avLst/>
                <a:gdLst/>
                <a:ahLst/>
                <a:cxnLst/>
                <a:rect l="l" t="t" r="r" b="b"/>
                <a:pathLst>
                  <a:path w="1549" h="89535" extrusionOk="0">
                    <a:moveTo>
                      <a:pt x="1549" y="0"/>
                    </a:moveTo>
                    <a:cubicBezTo>
                      <a:pt x="1001" y="83"/>
                      <a:pt x="489" y="155"/>
                      <a:pt x="1" y="203"/>
                    </a:cubicBezTo>
                    <a:lnTo>
                      <a:pt x="1" y="89535"/>
                    </a:lnTo>
                    <a:cubicBezTo>
                      <a:pt x="513" y="89523"/>
                      <a:pt x="1037" y="89523"/>
                      <a:pt x="1549" y="89511"/>
                    </a:cubicBezTo>
                    <a:lnTo>
                      <a:pt x="1549"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470075" y="-266875"/>
                <a:ext cx="106575" cy="220300"/>
              </a:xfrm>
              <a:custGeom>
                <a:avLst/>
                <a:gdLst/>
                <a:ahLst/>
                <a:cxnLst/>
                <a:rect l="l" t="t" r="r" b="b"/>
                <a:pathLst>
                  <a:path w="4263" h="8812" extrusionOk="0">
                    <a:moveTo>
                      <a:pt x="2036" y="1"/>
                    </a:moveTo>
                    <a:lnTo>
                      <a:pt x="0" y="2072"/>
                    </a:lnTo>
                    <a:cubicBezTo>
                      <a:pt x="345" y="5632"/>
                      <a:pt x="929" y="8811"/>
                      <a:pt x="929" y="8811"/>
                    </a:cubicBezTo>
                    <a:cubicBezTo>
                      <a:pt x="929" y="8811"/>
                      <a:pt x="4263" y="7799"/>
                      <a:pt x="3929" y="3608"/>
                    </a:cubicBezTo>
                    <a:cubicBezTo>
                      <a:pt x="3786" y="1787"/>
                      <a:pt x="2477" y="549"/>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2937550" y="255925"/>
                <a:ext cx="368225" cy="422375"/>
              </a:xfrm>
              <a:custGeom>
                <a:avLst/>
                <a:gdLst/>
                <a:ahLst/>
                <a:cxnLst/>
                <a:rect l="l" t="t" r="r" b="b"/>
                <a:pathLst>
                  <a:path w="14729" h="16895" extrusionOk="0">
                    <a:moveTo>
                      <a:pt x="4930" y="0"/>
                    </a:moveTo>
                    <a:cubicBezTo>
                      <a:pt x="3231" y="0"/>
                      <a:pt x="1527" y="629"/>
                      <a:pt x="1" y="2282"/>
                    </a:cubicBezTo>
                    <a:cubicBezTo>
                      <a:pt x="548" y="3937"/>
                      <a:pt x="1013" y="5509"/>
                      <a:pt x="1334" y="7271"/>
                    </a:cubicBezTo>
                    <a:cubicBezTo>
                      <a:pt x="1751" y="9581"/>
                      <a:pt x="1930" y="12212"/>
                      <a:pt x="1775" y="15748"/>
                    </a:cubicBezTo>
                    <a:cubicBezTo>
                      <a:pt x="3645" y="16513"/>
                      <a:pt x="5489" y="16895"/>
                      <a:pt x="7306" y="16895"/>
                    </a:cubicBezTo>
                    <a:cubicBezTo>
                      <a:pt x="9757" y="16895"/>
                      <a:pt x="12157" y="1620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2937550" y="255925"/>
                <a:ext cx="368225" cy="370500"/>
              </a:xfrm>
              <a:custGeom>
                <a:avLst/>
                <a:gdLst/>
                <a:ahLst/>
                <a:cxnLst/>
                <a:rect l="l" t="t" r="r" b="b"/>
                <a:pathLst>
                  <a:path w="14729" h="14820" extrusionOk="0">
                    <a:moveTo>
                      <a:pt x="4930" y="0"/>
                    </a:moveTo>
                    <a:cubicBezTo>
                      <a:pt x="3231" y="0"/>
                      <a:pt x="1527" y="629"/>
                      <a:pt x="1" y="2282"/>
                    </a:cubicBezTo>
                    <a:cubicBezTo>
                      <a:pt x="548" y="3937"/>
                      <a:pt x="1013" y="5509"/>
                      <a:pt x="1334" y="7271"/>
                    </a:cubicBezTo>
                    <a:cubicBezTo>
                      <a:pt x="3573" y="10402"/>
                      <a:pt x="7704" y="1433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443875" y="-87475"/>
                <a:ext cx="194425" cy="295500"/>
              </a:xfrm>
              <a:custGeom>
                <a:avLst/>
                <a:gdLst/>
                <a:ahLst/>
                <a:cxnLst/>
                <a:rect l="l" t="t" r="r" b="b"/>
                <a:pathLst>
                  <a:path w="7777" h="11820" extrusionOk="0">
                    <a:moveTo>
                      <a:pt x="4202" y="0"/>
                    </a:moveTo>
                    <a:cubicBezTo>
                      <a:pt x="2698" y="0"/>
                      <a:pt x="1274" y="1516"/>
                      <a:pt x="1274" y="1516"/>
                    </a:cubicBezTo>
                    <a:cubicBezTo>
                      <a:pt x="0" y="6624"/>
                      <a:pt x="1096" y="11803"/>
                      <a:pt x="1096" y="11803"/>
                    </a:cubicBezTo>
                    <a:cubicBezTo>
                      <a:pt x="1227" y="11814"/>
                      <a:pt x="1355" y="11820"/>
                      <a:pt x="1481" y="11820"/>
                    </a:cubicBezTo>
                    <a:cubicBezTo>
                      <a:pt x="6552" y="11820"/>
                      <a:pt x="7777" y="3139"/>
                      <a:pt x="5930" y="885"/>
                    </a:cubicBezTo>
                    <a:cubicBezTo>
                      <a:pt x="5396" y="234"/>
                      <a:pt x="4793" y="0"/>
                      <a:pt x="4202"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16400" y="-156725"/>
                <a:ext cx="325" cy="900"/>
              </a:xfrm>
              <a:custGeom>
                <a:avLst/>
                <a:gdLst/>
                <a:ahLst/>
                <a:cxnLst/>
                <a:rect l="l" t="t" r="r" b="b"/>
                <a:pathLst>
                  <a:path w="13" h="36" extrusionOk="0">
                    <a:moveTo>
                      <a:pt x="1" y="0"/>
                    </a:moveTo>
                    <a:lnTo>
                      <a:pt x="1" y="36"/>
                    </a:lnTo>
                    <a:cubicBezTo>
                      <a:pt x="1" y="36"/>
                      <a:pt x="13" y="24"/>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814325" y="-422300"/>
                <a:ext cx="769775" cy="924800"/>
              </a:xfrm>
              <a:custGeom>
                <a:avLst/>
                <a:gdLst/>
                <a:ahLst/>
                <a:cxnLst/>
                <a:rect l="l" t="t" r="r" b="b"/>
                <a:pathLst>
                  <a:path w="30791" h="36992" extrusionOk="0">
                    <a:moveTo>
                      <a:pt x="15258" y="1"/>
                    </a:moveTo>
                    <a:cubicBezTo>
                      <a:pt x="15162" y="1"/>
                      <a:pt x="15064" y="1"/>
                      <a:pt x="14967" y="3"/>
                    </a:cubicBezTo>
                    <a:cubicBezTo>
                      <a:pt x="4037" y="158"/>
                      <a:pt x="775" y="5194"/>
                      <a:pt x="132" y="8706"/>
                    </a:cubicBezTo>
                    <a:cubicBezTo>
                      <a:pt x="120" y="8742"/>
                      <a:pt x="84" y="10659"/>
                      <a:pt x="84" y="10659"/>
                    </a:cubicBezTo>
                    <a:cubicBezTo>
                      <a:pt x="1" y="15076"/>
                      <a:pt x="703" y="19577"/>
                      <a:pt x="2048" y="23565"/>
                    </a:cubicBezTo>
                    <a:cubicBezTo>
                      <a:pt x="2191" y="23970"/>
                      <a:pt x="2334" y="24375"/>
                      <a:pt x="2489" y="24768"/>
                    </a:cubicBezTo>
                    <a:cubicBezTo>
                      <a:pt x="2525" y="24875"/>
                      <a:pt x="2572" y="24970"/>
                      <a:pt x="2608" y="25077"/>
                    </a:cubicBezTo>
                    <a:cubicBezTo>
                      <a:pt x="2763" y="25470"/>
                      <a:pt x="2930" y="25863"/>
                      <a:pt x="3096" y="26244"/>
                    </a:cubicBezTo>
                    <a:cubicBezTo>
                      <a:pt x="5868" y="32505"/>
                      <a:pt x="10447" y="36992"/>
                      <a:pt x="16300" y="36992"/>
                    </a:cubicBezTo>
                    <a:cubicBezTo>
                      <a:pt x="17637" y="36992"/>
                      <a:pt x="19040" y="36758"/>
                      <a:pt x="20503" y="36257"/>
                    </a:cubicBezTo>
                    <a:cubicBezTo>
                      <a:pt x="30790" y="32757"/>
                      <a:pt x="29516" y="12778"/>
                      <a:pt x="29409" y="11290"/>
                    </a:cubicBezTo>
                    <a:cubicBezTo>
                      <a:pt x="29433" y="11290"/>
                      <a:pt x="29326" y="10397"/>
                      <a:pt x="29278" y="10206"/>
                    </a:cubicBezTo>
                    <a:cubicBezTo>
                      <a:pt x="28885" y="8801"/>
                      <a:pt x="28873" y="8563"/>
                      <a:pt x="28290" y="7504"/>
                    </a:cubicBezTo>
                    <a:cubicBezTo>
                      <a:pt x="26714" y="4658"/>
                      <a:pt x="22967" y="1"/>
                      <a:pt x="15258"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718075" y="-73500"/>
                <a:ext cx="228150" cy="279025"/>
              </a:xfrm>
              <a:custGeom>
                <a:avLst/>
                <a:gdLst/>
                <a:ahLst/>
                <a:cxnLst/>
                <a:rect l="l" t="t" r="r" b="b"/>
                <a:pathLst>
                  <a:path w="9126" h="11161" extrusionOk="0">
                    <a:moveTo>
                      <a:pt x="3668" y="0"/>
                    </a:moveTo>
                    <a:cubicBezTo>
                      <a:pt x="2701" y="0"/>
                      <a:pt x="1753" y="317"/>
                      <a:pt x="1231" y="1350"/>
                    </a:cubicBezTo>
                    <a:cubicBezTo>
                      <a:pt x="1" y="3790"/>
                      <a:pt x="2635" y="11161"/>
                      <a:pt x="7048" y="11161"/>
                    </a:cubicBezTo>
                    <a:cubicBezTo>
                      <a:pt x="7460" y="11161"/>
                      <a:pt x="7887" y="11097"/>
                      <a:pt x="8327" y="10959"/>
                    </a:cubicBezTo>
                    <a:cubicBezTo>
                      <a:pt x="8327" y="10959"/>
                      <a:pt x="9125" y="5494"/>
                      <a:pt x="6768" y="791"/>
                    </a:cubicBezTo>
                    <a:cubicBezTo>
                      <a:pt x="6768" y="791"/>
                      <a:pt x="5196" y="0"/>
                      <a:pt x="3668"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2879525" y="188550"/>
                <a:ext cx="72050" cy="45275"/>
              </a:xfrm>
              <a:custGeom>
                <a:avLst/>
                <a:gdLst/>
                <a:ahLst/>
                <a:cxnLst/>
                <a:rect l="l" t="t" r="r" b="b"/>
                <a:pathLst>
                  <a:path w="2882" h="1811" extrusionOk="0">
                    <a:moveTo>
                      <a:pt x="2881" y="0"/>
                    </a:moveTo>
                    <a:lnTo>
                      <a:pt x="2881" y="0"/>
                    </a:lnTo>
                    <a:cubicBezTo>
                      <a:pt x="2881" y="0"/>
                      <a:pt x="1656" y="713"/>
                      <a:pt x="550" y="713"/>
                    </a:cubicBezTo>
                    <a:cubicBezTo>
                      <a:pt x="361" y="713"/>
                      <a:pt x="175" y="692"/>
                      <a:pt x="0" y="643"/>
                    </a:cubicBezTo>
                    <a:lnTo>
                      <a:pt x="0" y="643"/>
                    </a:lnTo>
                    <a:cubicBezTo>
                      <a:pt x="155" y="1036"/>
                      <a:pt x="322" y="1429"/>
                      <a:pt x="488" y="1810"/>
                    </a:cubicBezTo>
                    <a:cubicBezTo>
                      <a:pt x="1238" y="1774"/>
                      <a:pt x="2238" y="1429"/>
                      <a:pt x="2881"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2788725" y="-518075"/>
                <a:ext cx="739700" cy="567650"/>
              </a:xfrm>
              <a:custGeom>
                <a:avLst/>
                <a:gdLst/>
                <a:ahLst/>
                <a:cxnLst/>
                <a:rect l="l" t="t" r="r" b="b"/>
                <a:pathLst>
                  <a:path w="29588" h="22706" extrusionOk="0">
                    <a:moveTo>
                      <a:pt x="16642" y="0"/>
                    </a:moveTo>
                    <a:cubicBezTo>
                      <a:pt x="9909" y="0"/>
                      <a:pt x="2806" y="4164"/>
                      <a:pt x="1037" y="10049"/>
                    </a:cubicBezTo>
                    <a:cubicBezTo>
                      <a:pt x="1" y="13490"/>
                      <a:pt x="1191" y="17752"/>
                      <a:pt x="1191" y="17752"/>
                    </a:cubicBezTo>
                    <a:cubicBezTo>
                      <a:pt x="5323" y="18645"/>
                      <a:pt x="5406" y="22705"/>
                      <a:pt x="5406" y="22705"/>
                    </a:cubicBezTo>
                    <a:lnTo>
                      <a:pt x="8585" y="22550"/>
                    </a:lnTo>
                    <a:cubicBezTo>
                      <a:pt x="8025" y="17883"/>
                      <a:pt x="5859" y="16645"/>
                      <a:pt x="6382" y="13216"/>
                    </a:cubicBezTo>
                    <a:cubicBezTo>
                      <a:pt x="3204" y="11275"/>
                      <a:pt x="2834" y="8775"/>
                      <a:pt x="2834" y="8775"/>
                    </a:cubicBezTo>
                    <a:lnTo>
                      <a:pt x="2834" y="8775"/>
                    </a:lnTo>
                    <a:cubicBezTo>
                      <a:pt x="3525" y="10096"/>
                      <a:pt x="5287" y="11085"/>
                      <a:pt x="6752" y="11704"/>
                    </a:cubicBezTo>
                    <a:cubicBezTo>
                      <a:pt x="6752" y="11692"/>
                      <a:pt x="6752" y="11692"/>
                      <a:pt x="6752" y="11680"/>
                    </a:cubicBezTo>
                    <a:cubicBezTo>
                      <a:pt x="6958" y="11051"/>
                      <a:pt x="7958" y="10747"/>
                      <a:pt x="9501" y="10747"/>
                    </a:cubicBezTo>
                    <a:cubicBezTo>
                      <a:pt x="11257" y="10747"/>
                      <a:pt x="13714" y="11140"/>
                      <a:pt x="16503" y="11894"/>
                    </a:cubicBezTo>
                    <a:cubicBezTo>
                      <a:pt x="19242" y="12638"/>
                      <a:pt x="21453" y="12910"/>
                      <a:pt x="23222" y="12910"/>
                    </a:cubicBezTo>
                    <a:cubicBezTo>
                      <a:pt x="28051" y="12910"/>
                      <a:pt x="29588" y="10882"/>
                      <a:pt x="29588" y="10882"/>
                    </a:cubicBezTo>
                    <a:cubicBezTo>
                      <a:pt x="27993" y="3104"/>
                      <a:pt x="22455" y="0"/>
                      <a:pt x="16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2923875" y="-21600"/>
                <a:ext cx="609300" cy="578375"/>
              </a:xfrm>
              <a:custGeom>
                <a:avLst/>
                <a:gdLst/>
                <a:ahLst/>
                <a:cxnLst/>
                <a:rect l="l" t="t" r="r" b="b"/>
                <a:pathLst>
                  <a:path w="24372" h="23135" extrusionOk="0">
                    <a:moveTo>
                      <a:pt x="2250" y="1"/>
                    </a:moveTo>
                    <a:lnTo>
                      <a:pt x="0" y="2846"/>
                    </a:lnTo>
                    <a:cubicBezTo>
                      <a:pt x="369" y="7382"/>
                      <a:pt x="3846" y="19074"/>
                      <a:pt x="7692" y="21765"/>
                    </a:cubicBezTo>
                    <a:cubicBezTo>
                      <a:pt x="9008" y="22689"/>
                      <a:pt x="10750" y="23135"/>
                      <a:pt x="12592" y="23135"/>
                    </a:cubicBezTo>
                    <a:cubicBezTo>
                      <a:pt x="16114" y="23135"/>
                      <a:pt x="20006" y="21508"/>
                      <a:pt x="22015" y="18491"/>
                    </a:cubicBezTo>
                    <a:cubicBezTo>
                      <a:pt x="24372" y="14967"/>
                      <a:pt x="23944" y="9538"/>
                      <a:pt x="23944" y="9537"/>
                    </a:cubicBezTo>
                    <a:lnTo>
                      <a:pt x="23944" y="9537"/>
                    </a:lnTo>
                    <a:cubicBezTo>
                      <a:pt x="23944" y="9538"/>
                      <a:pt x="23621" y="14955"/>
                      <a:pt x="15264" y="15550"/>
                    </a:cubicBezTo>
                    <a:cubicBezTo>
                      <a:pt x="15112" y="15561"/>
                      <a:pt x="14962" y="15566"/>
                      <a:pt x="14813" y="15566"/>
                    </a:cubicBezTo>
                    <a:cubicBezTo>
                      <a:pt x="6727" y="15566"/>
                      <a:pt x="2250" y="1"/>
                      <a:pt x="2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389100" y="-132625"/>
                <a:ext cx="180700" cy="485200"/>
              </a:xfrm>
              <a:custGeom>
                <a:avLst/>
                <a:gdLst/>
                <a:ahLst/>
                <a:cxnLst/>
                <a:rect l="l" t="t" r="r" b="b"/>
                <a:pathLst>
                  <a:path w="7228" h="19408" extrusionOk="0">
                    <a:moveTo>
                      <a:pt x="6918" y="1"/>
                    </a:moveTo>
                    <a:lnTo>
                      <a:pt x="6501" y="1358"/>
                    </a:lnTo>
                    <a:cubicBezTo>
                      <a:pt x="6501" y="1358"/>
                      <a:pt x="6168" y="12133"/>
                      <a:pt x="3942" y="15598"/>
                    </a:cubicBezTo>
                    <a:cubicBezTo>
                      <a:pt x="2240" y="18245"/>
                      <a:pt x="838" y="19071"/>
                      <a:pt x="271" y="19314"/>
                    </a:cubicBezTo>
                    <a:lnTo>
                      <a:pt x="271" y="19314"/>
                    </a:lnTo>
                    <a:lnTo>
                      <a:pt x="5204" y="17598"/>
                    </a:lnTo>
                    <a:cubicBezTo>
                      <a:pt x="5204" y="17598"/>
                      <a:pt x="7228" y="5525"/>
                      <a:pt x="6918" y="1"/>
                    </a:cubicBezTo>
                    <a:close/>
                    <a:moveTo>
                      <a:pt x="271" y="19314"/>
                    </a:moveTo>
                    <a:lnTo>
                      <a:pt x="1" y="19408"/>
                    </a:lnTo>
                    <a:cubicBezTo>
                      <a:pt x="1" y="19408"/>
                      <a:pt x="96" y="19388"/>
                      <a:pt x="271" y="193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119725" y="142300"/>
                <a:ext cx="386675" cy="176050"/>
              </a:xfrm>
              <a:custGeom>
                <a:avLst/>
                <a:gdLst/>
                <a:ahLst/>
                <a:cxnLst/>
                <a:rect l="l" t="t" r="r" b="b"/>
                <a:pathLst>
                  <a:path w="15467" h="7042" extrusionOk="0">
                    <a:moveTo>
                      <a:pt x="9126" y="0"/>
                    </a:moveTo>
                    <a:cubicBezTo>
                      <a:pt x="4702" y="0"/>
                      <a:pt x="280" y="3697"/>
                      <a:pt x="0" y="5541"/>
                    </a:cubicBezTo>
                    <a:lnTo>
                      <a:pt x="1655" y="7041"/>
                    </a:lnTo>
                    <a:cubicBezTo>
                      <a:pt x="1655" y="7041"/>
                      <a:pt x="3453" y="6684"/>
                      <a:pt x="5442" y="5291"/>
                    </a:cubicBezTo>
                    <a:cubicBezTo>
                      <a:pt x="6575" y="4501"/>
                      <a:pt x="7905" y="4089"/>
                      <a:pt x="9234" y="4089"/>
                    </a:cubicBezTo>
                    <a:cubicBezTo>
                      <a:pt x="10307" y="4089"/>
                      <a:pt x="11379" y="4357"/>
                      <a:pt x="12347" y="4910"/>
                    </a:cubicBezTo>
                    <a:cubicBezTo>
                      <a:pt x="13197" y="5396"/>
                      <a:pt x="14057" y="5738"/>
                      <a:pt x="14766" y="5738"/>
                    </a:cubicBezTo>
                    <a:cubicBezTo>
                      <a:pt x="14822" y="5738"/>
                      <a:pt x="14877" y="5736"/>
                      <a:pt x="14931" y="5732"/>
                    </a:cubicBezTo>
                    <a:lnTo>
                      <a:pt x="15467" y="3708"/>
                    </a:lnTo>
                    <a:cubicBezTo>
                      <a:pt x="15467" y="3708"/>
                      <a:pt x="13907" y="148"/>
                      <a:pt x="9394" y="5"/>
                    </a:cubicBezTo>
                    <a:cubicBezTo>
                      <a:pt x="9305" y="2"/>
                      <a:pt x="9216" y="0"/>
                      <a:pt x="9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385075" y="701700"/>
                <a:ext cx="326425" cy="480900"/>
              </a:xfrm>
              <a:custGeom>
                <a:avLst/>
                <a:gdLst/>
                <a:ahLst/>
                <a:cxnLst/>
                <a:rect l="l" t="t" r="r" b="b"/>
                <a:pathLst>
                  <a:path w="13057" h="19236" extrusionOk="0">
                    <a:moveTo>
                      <a:pt x="3995" y="1"/>
                    </a:moveTo>
                    <a:cubicBezTo>
                      <a:pt x="3995" y="1"/>
                      <a:pt x="2471" y="2382"/>
                      <a:pt x="1483" y="4144"/>
                    </a:cubicBezTo>
                    <a:cubicBezTo>
                      <a:pt x="483" y="5906"/>
                      <a:pt x="519" y="7990"/>
                      <a:pt x="173" y="9883"/>
                    </a:cubicBezTo>
                    <a:cubicBezTo>
                      <a:pt x="1" y="10803"/>
                      <a:pt x="284" y="11221"/>
                      <a:pt x="709" y="11221"/>
                    </a:cubicBezTo>
                    <a:cubicBezTo>
                      <a:pt x="1164" y="11221"/>
                      <a:pt x="1780" y="10744"/>
                      <a:pt x="2174" y="9895"/>
                    </a:cubicBezTo>
                    <a:cubicBezTo>
                      <a:pt x="2857" y="8444"/>
                      <a:pt x="3392" y="6854"/>
                      <a:pt x="3819" y="6854"/>
                    </a:cubicBezTo>
                    <a:cubicBezTo>
                      <a:pt x="3876" y="6854"/>
                      <a:pt x="3931" y="6882"/>
                      <a:pt x="3983" y="6942"/>
                    </a:cubicBezTo>
                    <a:cubicBezTo>
                      <a:pt x="4448" y="7466"/>
                      <a:pt x="3805" y="15407"/>
                      <a:pt x="5007" y="17169"/>
                    </a:cubicBezTo>
                    <a:cubicBezTo>
                      <a:pt x="5142" y="17367"/>
                      <a:pt x="5266" y="17455"/>
                      <a:pt x="5378" y="17455"/>
                    </a:cubicBezTo>
                    <a:cubicBezTo>
                      <a:pt x="6270" y="17455"/>
                      <a:pt x="6496" y="11955"/>
                      <a:pt x="6496" y="11955"/>
                    </a:cubicBezTo>
                    <a:cubicBezTo>
                      <a:pt x="6496" y="11955"/>
                      <a:pt x="6829" y="18658"/>
                      <a:pt x="7972" y="19205"/>
                    </a:cubicBezTo>
                    <a:cubicBezTo>
                      <a:pt x="8015" y="19226"/>
                      <a:pt x="8056" y="19236"/>
                      <a:pt x="8094" y="19236"/>
                    </a:cubicBezTo>
                    <a:cubicBezTo>
                      <a:pt x="9085" y="19236"/>
                      <a:pt x="8710" y="12720"/>
                      <a:pt x="8710" y="12717"/>
                    </a:cubicBezTo>
                    <a:lnTo>
                      <a:pt x="8710" y="12717"/>
                    </a:lnTo>
                    <a:cubicBezTo>
                      <a:pt x="8710" y="12719"/>
                      <a:pt x="9057" y="17685"/>
                      <a:pt x="10137" y="17685"/>
                    </a:cubicBezTo>
                    <a:cubicBezTo>
                      <a:pt x="10153" y="17685"/>
                      <a:pt x="10170" y="17684"/>
                      <a:pt x="10187" y="17681"/>
                    </a:cubicBezTo>
                    <a:cubicBezTo>
                      <a:pt x="10984" y="17574"/>
                      <a:pt x="10830" y="13419"/>
                      <a:pt x="10699" y="11395"/>
                    </a:cubicBezTo>
                    <a:lnTo>
                      <a:pt x="10699" y="11395"/>
                    </a:lnTo>
                    <a:cubicBezTo>
                      <a:pt x="10699" y="11397"/>
                      <a:pt x="11127" y="15925"/>
                      <a:pt x="11831" y="15925"/>
                    </a:cubicBezTo>
                    <a:cubicBezTo>
                      <a:pt x="11870" y="15925"/>
                      <a:pt x="11909" y="15912"/>
                      <a:pt x="11949" y="15884"/>
                    </a:cubicBezTo>
                    <a:cubicBezTo>
                      <a:pt x="12913" y="15193"/>
                      <a:pt x="13056" y="5525"/>
                      <a:pt x="10996"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274500" y="457325"/>
                <a:ext cx="388875" cy="265525"/>
              </a:xfrm>
              <a:custGeom>
                <a:avLst/>
                <a:gdLst/>
                <a:ahLst/>
                <a:cxnLst/>
                <a:rect l="l" t="t" r="r" b="b"/>
                <a:pathLst>
                  <a:path w="15555" h="10621" extrusionOk="0">
                    <a:moveTo>
                      <a:pt x="7502" y="1"/>
                    </a:moveTo>
                    <a:cubicBezTo>
                      <a:pt x="5942" y="2001"/>
                      <a:pt x="429" y="3430"/>
                      <a:pt x="429" y="3430"/>
                    </a:cubicBezTo>
                    <a:cubicBezTo>
                      <a:pt x="1" y="4513"/>
                      <a:pt x="620" y="5835"/>
                      <a:pt x="620" y="5835"/>
                    </a:cubicBezTo>
                    <a:cubicBezTo>
                      <a:pt x="3263" y="6490"/>
                      <a:pt x="5799" y="7192"/>
                      <a:pt x="7394" y="8585"/>
                    </a:cubicBezTo>
                    <a:cubicBezTo>
                      <a:pt x="7775" y="8907"/>
                      <a:pt x="8109" y="9276"/>
                      <a:pt x="8371" y="9692"/>
                    </a:cubicBezTo>
                    <a:cubicBezTo>
                      <a:pt x="8383" y="9716"/>
                      <a:pt x="8406" y="9752"/>
                      <a:pt x="8418" y="9776"/>
                    </a:cubicBezTo>
                    <a:lnTo>
                      <a:pt x="11431" y="10431"/>
                    </a:lnTo>
                    <a:cubicBezTo>
                      <a:pt x="11562" y="10466"/>
                      <a:pt x="11705" y="10478"/>
                      <a:pt x="11835" y="10502"/>
                    </a:cubicBezTo>
                    <a:cubicBezTo>
                      <a:pt x="12470" y="10587"/>
                      <a:pt x="13071" y="10621"/>
                      <a:pt x="13597" y="10621"/>
                    </a:cubicBezTo>
                    <a:cubicBezTo>
                      <a:pt x="14759" y="10621"/>
                      <a:pt x="15555" y="10458"/>
                      <a:pt x="15538" y="10335"/>
                    </a:cubicBezTo>
                    <a:cubicBezTo>
                      <a:pt x="14717" y="5989"/>
                      <a:pt x="12621" y="3382"/>
                      <a:pt x="10752" y="1870"/>
                    </a:cubicBezTo>
                    <a:cubicBezTo>
                      <a:pt x="10192" y="1417"/>
                      <a:pt x="9669" y="1072"/>
                      <a:pt x="9192" y="798"/>
                    </a:cubicBezTo>
                    <a:cubicBezTo>
                      <a:pt x="8061" y="144"/>
                      <a:pt x="7502" y="1"/>
                      <a:pt x="7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444175" y="476975"/>
                <a:ext cx="99125" cy="45575"/>
              </a:xfrm>
              <a:custGeom>
                <a:avLst/>
                <a:gdLst/>
                <a:ahLst/>
                <a:cxnLst/>
                <a:rect l="l" t="t" r="r" b="b"/>
                <a:pathLst>
                  <a:path w="3965" h="1823" extrusionOk="0">
                    <a:moveTo>
                      <a:pt x="2405" y="0"/>
                    </a:moveTo>
                    <a:lnTo>
                      <a:pt x="619" y="441"/>
                    </a:lnTo>
                    <a:cubicBezTo>
                      <a:pt x="238" y="536"/>
                      <a:pt x="0" y="917"/>
                      <a:pt x="95" y="1298"/>
                    </a:cubicBezTo>
                    <a:cubicBezTo>
                      <a:pt x="179" y="1620"/>
                      <a:pt x="465" y="1822"/>
                      <a:pt x="774" y="1822"/>
                    </a:cubicBezTo>
                    <a:cubicBezTo>
                      <a:pt x="834" y="1822"/>
                      <a:pt x="893" y="1822"/>
                      <a:pt x="953" y="1810"/>
                    </a:cubicBezTo>
                    <a:lnTo>
                      <a:pt x="3965" y="1084"/>
                    </a:lnTo>
                    <a:cubicBezTo>
                      <a:pt x="3405" y="631"/>
                      <a:pt x="2882" y="286"/>
                      <a:pt x="2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459350" y="608350"/>
                <a:ext cx="68475" cy="91300"/>
              </a:xfrm>
              <a:custGeom>
                <a:avLst/>
                <a:gdLst/>
                <a:ahLst/>
                <a:cxnLst/>
                <a:rect l="l" t="t" r="r" b="b"/>
                <a:pathLst>
                  <a:path w="2739" h="3652" extrusionOk="0">
                    <a:moveTo>
                      <a:pt x="1935" y="1"/>
                    </a:moveTo>
                    <a:cubicBezTo>
                      <a:pt x="1698" y="1"/>
                      <a:pt x="1467" y="122"/>
                      <a:pt x="1334" y="341"/>
                    </a:cubicBezTo>
                    <a:lnTo>
                      <a:pt x="0" y="2544"/>
                    </a:lnTo>
                    <a:cubicBezTo>
                      <a:pt x="381" y="2866"/>
                      <a:pt x="715" y="3235"/>
                      <a:pt x="977" y="3651"/>
                    </a:cubicBezTo>
                    <a:lnTo>
                      <a:pt x="2536" y="1068"/>
                    </a:lnTo>
                    <a:cubicBezTo>
                      <a:pt x="2739" y="734"/>
                      <a:pt x="2632" y="306"/>
                      <a:pt x="2298" y="103"/>
                    </a:cubicBezTo>
                    <a:cubicBezTo>
                      <a:pt x="2184" y="34"/>
                      <a:pt x="2059" y="1"/>
                      <a:pt x="1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2461900" y="1618375"/>
                <a:ext cx="384900" cy="313750"/>
              </a:xfrm>
              <a:custGeom>
                <a:avLst/>
                <a:gdLst/>
                <a:ahLst/>
                <a:cxnLst/>
                <a:rect l="l" t="t" r="r" b="b"/>
                <a:pathLst>
                  <a:path w="15396" h="12550" extrusionOk="0">
                    <a:moveTo>
                      <a:pt x="7730" y="0"/>
                    </a:moveTo>
                    <a:cubicBezTo>
                      <a:pt x="5730" y="0"/>
                      <a:pt x="3906" y="291"/>
                      <a:pt x="3906" y="291"/>
                    </a:cubicBezTo>
                    <a:cubicBezTo>
                      <a:pt x="3906" y="291"/>
                      <a:pt x="513" y="1541"/>
                      <a:pt x="143" y="6541"/>
                    </a:cubicBezTo>
                    <a:cubicBezTo>
                      <a:pt x="1" y="8601"/>
                      <a:pt x="763" y="10375"/>
                      <a:pt x="1156" y="11304"/>
                    </a:cubicBezTo>
                    <a:cubicBezTo>
                      <a:pt x="1356" y="11776"/>
                      <a:pt x="2013" y="12447"/>
                      <a:pt x="3463" y="12447"/>
                    </a:cubicBezTo>
                    <a:cubicBezTo>
                      <a:pt x="3475" y="12447"/>
                      <a:pt x="3488" y="12447"/>
                      <a:pt x="3501" y="12447"/>
                    </a:cubicBezTo>
                    <a:cubicBezTo>
                      <a:pt x="4128" y="12439"/>
                      <a:pt x="4604" y="12436"/>
                      <a:pt x="4961" y="12436"/>
                    </a:cubicBezTo>
                    <a:cubicBezTo>
                      <a:pt x="5673" y="12436"/>
                      <a:pt x="5906" y="12447"/>
                      <a:pt x="5906" y="12447"/>
                    </a:cubicBezTo>
                    <a:cubicBezTo>
                      <a:pt x="5906" y="12447"/>
                      <a:pt x="6505" y="12550"/>
                      <a:pt x="7253" y="12550"/>
                    </a:cubicBezTo>
                    <a:cubicBezTo>
                      <a:pt x="8228" y="12550"/>
                      <a:pt x="9457" y="12375"/>
                      <a:pt x="9942" y="11566"/>
                    </a:cubicBezTo>
                    <a:cubicBezTo>
                      <a:pt x="10240" y="11078"/>
                      <a:pt x="5716" y="10018"/>
                      <a:pt x="5716" y="10018"/>
                    </a:cubicBezTo>
                    <a:cubicBezTo>
                      <a:pt x="5716" y="10018"/>
                      <a:pt x="12538" y="9339"/>
                      <a:pt x="12609" y="8518"/>
                    </a:cubicBezTo>
                    <a:cubicBezTo>
                      <a:pt x="12740" y="7160"/>
                      <a:pt x="6049" y="6565"/>
                      <a:pt x="6049" y="6565"/>
                    </a:cubicBezTo>
                    <a:cubicBezTo>
                      <a:pt x="6049" y="6565"/>
                      <a:pt x="15395" y="6160"/>
                      <a:pt x="13478" y="4672"/>
                    </a:cubicBezTo>
                    <a:cubicBezTo>
                      <a:pt x="11562" y="3184"/>
                      <a:pt x="5204" y="3077"/>
                      <a:pt x="5204" y="3077"/>
                    </a:cubicBezTo>
                    <a:cubicBezTo>
                      <a:pt x="5204" y="3077"/>
                      <a:pt x="13764" y="2600"/>
                      <a:pt x="12383" y="1160"/>
                    </a:cubicBezTo>
                    <a:cubicBezTo>
                      <a:pt x="11515" y="241"/>
                      <a:pt x="9550" y="0"/>
                      <a:pt x="7730"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2533050" y="1525900"/>
                <a:ext cx="53600" cy="133975"/>
              </a:xfrm>
              <a:custGeom>
                <a:avLst/>
                <a:gdLst/>
                <a:ahLst/>
                <a:cxnLst/>
                <a:rect l="l" t="t" r="r" b="b"/>
                <a:pathLst>
                  <a:path w="2144" h="5359" extrusionOk="0">
                    <a:moveTo>
                      <a:pt x="1758" y="0"/>
                    </a:moveTo>
                    <a:cubicBezTo>
                      <a:pt x="1491" y="0"/>
                      <a:pt x="877" y="574"/>
                      <a:pt x="703" y="1025"/>
                    </a:cubicBezTo>
                    <a:cubicBezTo>
                      <a:pt x="0" y="2847"/>
                      <a:pt x="584" y="5311"/>
                      <a:pt x="584" y="5311"/>
                    </a:cubicBezTo>
                    <a:lnTo>
                      <a:pt x="1858" y="5359"/>
                    </a:lnTo>
                    <a:cubicBezTo>
                      <a:pt x="2012" y="3859"/>
                      <a:pt x="2143" y="1537"/>
                      <a:pt x="1858" y="49"/>
                    </a:cubicBezTo>
                    <a:cubicBezTo>
                      <a:pt x="1836" y="15"/>
                      <a:pt x="1802" y="0"/>
                      <a:pt x="175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2867600" y="553800"/>
                <a:ext cx="219700" cy="285775"/>
              </a:xfrm>
              <a:custGeom>
                <a:avLst/>
                <a:gdLst/>
                <a:ahLst/>
                <a:cxnLst/>
                <a:rect l="l" t="t" r="r" b="b"/>
                <a:pathLst>
                  <a:path w="8788" h="11431" extrusionOk="0">
                    <a:moveTo>
                      <a:pt x="4454" y="0"/>
                    </a:moveTo>
                    <a:cubicBezTo>
                      <a:pt x="3306" y="0"/>
                      <a:pt x="910" y="414"/>
                      <a:pt x="1" y="3702"/>
                    </a:cubicBezTo>
                    <a:cubicBezTo>
                      <a:pt x="1" y="3702"/>
                      <a:pt x="1565" y="11430"/>
                      <a:pt x="8657" y="11430"/>
                    </a:cubicBezTo>
                    <a:cubicBezTo>
                      <a:pt x="8701" y="11430"/>
                      <a:pt x="8744" y="11430"/>
                      <a:pt x="8788" y="11429"/>
                    </a:cubicBezTo>
                    <a:lnTo>
                      <a:pt x="8788" y="4893"/>
                    </a:lnTo>
                    <a:cubicBezTo>
                      <a:pt x="8788" y="4893"/>
                      <a:pt x="4990" y="3440"/>
                      <a:pt x="5085" y="47"/>
                    </a:cubicBezTo>
                    <a:cubicBezTo>
                      <a:pt x="5085" y="47"/>
                      <a:pt x="4840" y="0"/>
                      <a:pt x="445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188175" y="553800"/>
                <a:ext cx="220900" cy="285775"/>
              </a:xfrm>
              <a:custGeom>
                <a:avLst/>
                <a:gdLst/>
                <a:ahLst/>
                <a:cxnLst/>
                <a:rect l="l" t="t" r="r" b="b"/>
                <a:pathLst>
                  <a:path w="8836" h="11431" extrusionOk="0">
                    <a:moveTo>
                      <a:pt x="4380" y="0"/>
                    </a:moveTo>
                    <a:cubicBezTo>
                      <a:pt x="3995" y="0"/>
                      <a:pt x="3751" y="47"/>
                      <a:pt x="3751" y="47"/>
                    </a:cubicBezTo>
                    <a:cubicBezTo>
                      <a:pt x="3847" y="3440"/>
                      <a:pt x="1" y="4702"/>
                      <a:pt x="1" y="4702"/>
                    </a:cubicBezTo>
                    <a:lnTo>
                      <a:pt x="1" y="11429"/>
                    </a:lnTo>
                    <a:cubicBezTo>
                      <a:pt x="44" y="11430"/>
                      <a:pt x="88" y="11430"/>
                      <a:pt x="131" y="11430"/>
                    </a:cubicBezTo>
                    <a:cubicBezTo>
                      <a:pt x="7224" y="11430"/>
                      <a:pt x="8835" y="3702"/>
                      <a:pt x="8835" y="3702"/>
                    </a:cubicBezTo>
                    <a:cubicBezTo>
                      <a:pt x="7917" y="414"/>
                      <a:pt x="5525" y="0"/>
                      <a:pt x="438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4914600" y="1973875"/>
                <a:ext cx="539125" cy="3665875"/>
              </a:xfrm>
              <a:custGeom>
                <a:avLst/>
                <a:gdLst/>
                <a:ahLst/>
                <a:cxnLst/>
                <a:rect l="l" t="t" r="r" b="b"/>
                <a:pathLst>
                  <a:path w="21565" h="146635" extrusionOk="0">
                    <a:moveTo>
                      <a:pt x="0" y="1"/>
                    </a:moveTo>
                    <a:lnTo>
                      <a:pt x="4489" y="145209"/>
                    </a:lnTo>
                    <a:cubicBezTo>
                      <a:pt x="4489" y="145209"/>
                      <a:pt x="10433" y="146634"/>
                      <a:pt x="15122" y="146634"/>
                    </a:cubicBezTo>
                    <a:cubicBezTo>
                      <a:pt x="18711" y="146634"/>
                      <a:pt x="21565" y="145799"/>
                      <a:pt x="20455" y="142852"/>
                    </a:cubicBezTo>
                    <a:cubicBezTo>
                      <a:pt x="17895" y="136053"/>
                      <a:pt x="14561" y="60604"/>
                      <a:pt x="12811" y="44768"/>
                    </a:cubicBezTo>
                    <a:cubicBezTo>
                      <a:pt x="11049" y="28933"/>
                      <a:pt x="1" y="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5010725" y="851425"/>
                <a:ext cx="576600" cy="695050"/>
              </a:xfrm>
              <a:custGeom>
                <a:avLst/>
                <a:gdLst/>
                <a:ahLst/>
                <a:cxnLst/>
                <a:rect l="l" t="t" r="r" b="b"/>
                <a:pathLst>
                  <a:path w="23064" h="27802" extrusionOk="0">
                    <a:moveTo>
                      <a:pt x="3299" y="1"/>
                    </a:moveTo>
                    <a:cubicBezTo>
                      <a:pt x="1" y="4787"/>
                      <a:pt x="1" y="17062"/>
                      <a:pt x="1" y="17062"/>
                    </a:cubicBezTo>
                    <a:lnTo>
                      <a:pt x="23063" y="27802"/>
                    </a:lnTo>
                    <a:lnTo>
                      <a:pt x="20420" y="13705"/>
                    </a:lnTo>
                    <a:lnTo>
                      <a:pt x="3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837075" y="5720150"/>
                <a:ext cx="167000" cy="212975"/>
              </a:xfrm>
              <a:custGeom>
                <a:avLst/>
                <a:gdLst/>
                <a:ahLst/>
                <a:cxnLst/>
                <a:rect l="l" t="t" r="r" b="b"/>
                <a:pathLst>
                  <a:path w="6680" h="8519" extrusionOk="0">
                    <a:moveTo>
                      <a:pt x="2163" y="0"/>
                    </a:moveTo>
                    <a:cubicBezTo>
                      <a:pt x="1400" y="0"/>
                      <a:pt x="647" y="155"/>
                      <a:pt x="0" y="573"/>
                    </a:cubicBezTo>
                    <a:lnTo>
                      <a:pt x="0" y="7836"/>
                    </a:lnTo>
                    <a:cubicBezTo>
                      <a:pt x="1007" y="8293"/>
                      <a:pt x="2085" y="8518"/>
                      <a:pt x="3226" y="8518"/>
                    </a:cubicBezTo>
                    <a:cubicBezTo>
                      <a:pt x="3839" y="8518"/>
                      <a:pt x="4471" y="8453"/>
                      <a:pt x="5120" y="8324"/>
                    </a:cubicBezTo>
                    <a:lnTo>
                      <a:pt x="6680" y="1311"/>
                    </a:lnTo>
                    <a:cubicBezTo>
                      <a:pt x="6680" y="1311"/>
                      <a:pt x="4380" y="0"/>
                      <a:pt x="2163"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786600" y="5744800"/>
                <a:ext cx="167000" cy="209950"/>
              </a:xfrm>
              <a:custGeom>
                <a:avLst/>
                <a:gdLst/>
                <a:ahLst/>
                <a:cxnLst/>
                <a:rect l="l" t="t" r="r" b="b"/>
                <a:pathLst>
                  <a:path w="6680" h="8398" extrusionOk="0">
                    <a:moveTo>
                      <a:pt x="4508" y="0"/>
                    </a:moveTo>
                    <a:cubicBezTo>
                      <a:pt x="2294" y="0"/>
                      <a:pt x="0" y="1302"/>
                      <a:pt x="0" y="1302"/>
                    </a:cubicBezTo>
                    <a:lnTo>
                      <a:pt x="774" y="8398"/>
                    </a:lnTo>
                    <a:lnTo>
                      <a:pt x="5727" y="7921"/>
                    </a:lnTo>
                    <a:lnTo>
                      <a:pt x="6680" y="575"/>
                    </a:lnTo>
                    <a:cubicBezTo>
                      <a:pt x="6031" y="156"/>
                      <a:pt x="5274" y="0"/>
                      <a:pt x="450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3346825" y="5855325"/>
                <a:ext cx="655175" cy="347375"/>
              </a:xfrm>
              <a:custGeom>
                <a:avLst/>
                <a:gdLst/>
                <a:ahLst/>
                <a:cxnLst/>
                <a:rect l="l" t="t" r="r" b="b"/>
                <a:pathLst>
                  <a:path w="26207" h="13895" extrusionOk="0">
                    <a:moveTo>
                      <a:pt x="18920" y="0"/>
                    </a:moveTo>
                    <a:cubicBezTo>
                      <a:pt x="18920" y="0"/>
                      <a:pt x="14098" y="2810"/>
                      <a:pt x="12479" y="4477"/>
                    </a:cubicBezTo>
                    <a:cubicBezTo>
                      <a:pt x="12479" y="4477"/>
                      <a:pt x="6847" y="5620"/>
                      <a:pt x="3037" y="8084"/>
                    </a:cubicBezTo>
                    <a:cubicBezTo>
                      <a:pt x="1632" y="8989"/>
                      <a:pt x="632" y="10454"/>
                      <a:pt x="215" y="12132"/>
                    </a:cubicBezTo>
                    <a:cubicBezTo>
                      <a:pt x="72" y="12704"/>
                      <a:pt x="1" y="13287"/>
                      <a:pt x="1" y="13895"/>
                    </a:cubicBezTo>
                    <a:lnTo>
                      <a:pt x="24956" y="13895"/>
                    </a:lnTo>
                    <a:cubicBezTo>
                      <a:pt x="25016" y="13311"/>
                      <a:pt x="25087" y="12728"/>
                      <a:pt x="25159" y="12132"/>
                    </a:cubicBezTo>
                    <a:cubicBezTo>
                      <a:pt x="25599" y="8584"/>
                      <a:pt x="26207" y="4870"/>
                      <a:pt x="25159" y="976"/>
                    </a:cubicBezTo>
                    <a:cubicBezTo>
                      <a:pt x="25159" y="976"/>
                      <a:pt x="24650" y="1159"/>
                      <a:pt x="23687" y="1159"/>
                    </a:cubicBezTo>
                    <a:cubicBezTo>
                      <a:pt x="22626" y="1159"/>
                      <a:pt x="21012" y="937"/>
                      <a:pt x="18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3469475" y="5977050"/>
                <a:ext cx="240225" cy="53900"/>
              </a:xfrm>
              <a:custGeom>
                <a:avLst/>
                <a:gdLst/>
                <a:ahLst/>
                <a:cxnLst/>
                <a:rect l="l" t="t" r="r" b="b"/>
                <a:pathLst>
                  <a:path w="9609" h="2156" extrusionOk="0">
                    <a:moveTo>
                      <a:pt x="4263" y="1"/>
                    </a:moveTo>
                    <a:cubicBezTo>
                      <a:pt x="1727" y="1"/>
                      <a:pt x="0" y="2156"/>
                      <a:pt x="0" y="2156"/>
                    </a:cubicBezTo>
                    <a:lnTo>
                      <a:pt x="2012" y="1358"/>
                    </a:lnTo>
                    <a:cubicBezTo>
                      <a:pt x="2012" y="1358"/>
                      <a:pt x="2858" y="1027"/>
                      <a:pt x="4291" y="1027"/>
                    </a:cubicBezTo>
                    <a:cubicBezTo>
                      <a:pt x="4641" y="1027"/>
                      <a:pt x="5025" y="1047"/>
                      <a:pt x="5441" y="1096"/>
                    </a:cubicBezTo>
                    <a:cubicBezTo>
                      <a:pt x="6418" y="1203"/>
                      <a:pt x="7215" y="1501"/>
                      <a:pt x="7775" y="1751"/>
                    </a:cubicBezTo>
                    <a:cubicBezTo>
                      <a:pt x="8132" y="1914"/>
                      <a:pt x="8516" y="1999"/>
                      <a:pt x="8905" y="1999"/>
                    </a:cubicBezTo>
                    <a:cubicBezTo>
                      <a:pt x="9140" y="1999"/>
                      <a:pt x="9376" y="1968"/>
                      <a:pt x="9609" y="1906"/>
                    </a:cubicBezTo>
                    <a:cubicBezTo>
                      <a:pt x="9609" y="1906"/>
                      <a:pt x="7775" y="1"/>
                      <a:pt x="4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556375" y="5950275"/>
                <a:ext cx="239950" cy="53900"/>
              </a:xfrm>
              <a:custGeom>
                <a:avLst/>
                <a:gdLst/>
                <a:ahLst/>
                <a:cxnLst/>
                <a:rect l="l" t="t" r="r" b="b"/>
                <a:pathLst>
                  <a:path w="9598" h="2156" extrusionOk="0">
                    <a:moveTo>
                      <a:pt x="4296" y="0"/>
                    </a:moveTo>
                    <a:cubicBezTo>
                      <a:pt x="4285" y="0"/>
                      <a:pt x="4274" y="0"/>
                      <a:pt x="4263" y="0"/>
                    </a:cubicBezTo>
                    <a:cubicBezTo>
                      <a:pt x="1727" y="0"/>
                      <a:pt x="1" y="2155"/>
                      <a:pt x="1" y="2155"/>
                    </a:cubicBezTo>
                    <a:lnTo>
                      <a:pt x="2001" y="1346"/>
                    </a:lnTo>
                    <a:cubicBezTo>
                      <a:pt x="2001" y="1346"/>
                      <a:pt x="2856" y="1019"/>
                      <a:pt x="4307" y="1019"/>
                    </a:cubicBezTo>
                    <a:cubicBezTo>
                      <a:pt x="4653" y="1019"/>
                      <a:pt x="5032" y="1038"/>
                      <a:pt x="5442" y="1084"/>
                    </a:cubicBezTo>
                    <a:cubicBezTo>
                      <a:pt x="6418" y="1203"/>
                      <a:pt x="7216" y="1488"/>
                      <a:pt x="7764" y="1750"/>
                    </a:cubicBezTo>
                    <a:cubicBezTo>
                      <a:pt x="8128" y="1914"/>
                      <a:pt x="8515" y="1998"/>
                      <a:pt x="8903" y="1998"/>
                    </a:cubicBezTo>
                    <a:cubicBezTo>
                      <a:pt x="9136" y="1998"/>
                      <a:pt x="9369" y="1968"/>
                      <a:pt x="9597" y="1905"/>
                    </a:cubicBezTo>
                    <a:cubicBezTo>
                      <a:pt x="9597" y="1905"/>
                      <a:pt x="7787" y="0"/>
                      <a:pt x="4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645975" y="5919000"/>
                <a:ext cx="239950" cy="53900"/>
              </a:xfrm>
              <a:custGeom>
                <a:avLst/>
                <a:gdLst/>
                <a:ahLst/>
                <a:cxnLst/>
                <a:rect l="l" t="t" r="r" b="b"/>
                <a:pathLst>
                  <a:path w="9598" h="2156" extrusionOk="0">
                    <a:moveTo>
                      <a:pt x="4251" y="1"/>
                    </a:moveTo>
                    <a:cubicBezTo>
                      <a:pt x="1715" y="1"/>
                      <a:pt x="1" y="2156"/>
                      <a:pt x="1" y="2156"/>
                    </a:cubicBezTo>
                    <a:lnTo>
                      <a:pt x="2001" y="1358"/>
                    </a:lnTo>
                    <a:cubicBezTo>
                      <a:pt x="2001" y="1358"/>
                      <a:pt x="2847" y="1028"/>
                      <a:pt x="4279" y="1028"/>
                    </a:cubicBezTo>
                    <a:cubicBezTo>
                      <a:pt x="4629" y="1028"/>
                      <a:pt x="5014" y="1047"/>
                      <a:pt x="5430" y="1096"/>
                    </a:cubicBezTo>
                    <a:cubicBezTo>
                      <a:pt x="6406" y="1204"/>
                      <a:pt x="7204" y="1489"/>
                      <a:pt x="7764" y="1751"/>
                    </a:cubicBezTo>
                    <a:cubicBezTo>
                      <a:pt x="8120" y="1915"/>
                      <a:pt x="8505" y="1999"/>
                      <a:pt x="8894" y="1999"/>
                    </a:cubicBezTo>
                    <a:cubicBezTo>
                      <a:pt x="9128" y="1999"/>
                      <a:pt x="9364" y="1969"/>
                      <a:pt x="9597" y="1906"/>
                    </a:cubicBezTo>
                    <a:cubicBezTo>
                      <a:pt x="9597" y="1906"/>
                      <a:pt x="7764" y="1"/>
                      <a:pt x="4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3346825" y="6158625"/>
                <a:ext cx="628975" cy="44075"/>
              </a:xfrm>
              <a:custGeom>
                <a:avLst/>
                <a:gdLst/>
                <a:ahLst/>
                <a:cxnLst/>
                <a:rect l="l" t="t" r="r" b="b"/>
                <a:pathLst>
                  <a:path w="25159" h="1763" extrusionOk="0">
                    <a:moveTo>
                      <a:pt x="215" y="0"/>
                    </a:moveTo>
                    <a:cubicBezTo>
                      <a:pt x="72" y="572"/>
                      <a:pt x="1" y="1155"/>
                      <a:pt x="1" y="1763"/>
                    </a:cubicBezTo>
                    <a:lnTo>
                      <a:pt x="24956" y="1763"/>
                    </a:lnTo>
                    <a:cubicBezTo>
                      <a:pt x="25016" y="1179"/>
                      <a:pt x="25087" y="596"/>
                      <a:pt x="25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4765750" y="5867525"/>
                <a:ext cx="490575" cy="335175"/>
              </a:xfrm>
              <a:custGeom>
                <a:avLst/>
                <a:gdLst/>
                <a:ahLst/>
                <a:cxnLst/>
                <a:rect l="l" t="t" r="r" b="b"/>
                <a:pathLst>
                  <a:path w="19623" h="13407" extrusionOk="0">
                    <a:moveTo>
                      <a:pt x="6954" y="0"/>
                    </a:moveTo>
                    <a:cubicBezTo>
                      <a:pt x="6297" y="536"/>
                      <a:pt x="4988" y="680"/>
                      <a:pt x="3774" y="680"/>
                    </a:cubicBezTo>
                    <a:cubicBezTo>
                      <a:pt x="2372" y="680"/>
                      <a:pt x="1096" y="488"/>
                      <a:pt x="1096" y="488"/>
                    </a:cubicBezTo>
                    <a:cubicBezTo>
                      <a:pt x="1" y="5287"/>
                      <a:pt x="465" y="9418"/>
                      <a:pt x="882" y="11644"/>
                    </a:cubicBezTo>
                    <a:cubicBezTo>
                      <a:pt x="1096" y="12764"/>
                      <a:pt x="1299" y="13407"/>
                      <a:pt x="1299" y="13407"/>
                    </a:cubicBezTo>
                    <a:lnTo>
                      <a:pt x="19575" y="13407"/>
                    </a:lnTo>
                    <a:cubicBezTo>
                      <a:pt x="19622" y="12776"/>
                      <a:pt x="19611" y="12192"/>
                      <a:pt x="19539" y="11644"/>
                    </a:cubicBezTo>
                    <a:cubicBezTo>
                      <a:pt x="18860" y="5715"/>
                      <a:pt x="12455" y="4144"/>
                      <a:pt x="12455" y="4144"/>
                    </a:cubicBezTo>
                    <a:cubicBezTo>
                      <a:pt x="8669" y="560"/>
                      <a:pt x="6954" y="0"/>
                      <a:pt x="6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003600" y="5981225"/>
                <a:ext cx="188425" cy="54200"/>
              </a:xfrm>
              <a:custGeom>
                <a:avLst/>
                <a:gdLst/>
                <a:ahLst/>
                <a:cxnLst/>
                <a:rect l="l" t="t" r="r" b="b"/>
                <a:pathLst>
                  <a:path w="7537" h="2168" extrusionOk="0">
                    <a:moveTo>
                      <a:pt x="4201" y="0"/>
                    </a:moveTo>
                    <a:cubicBezTo>
                      <a:pt x="1432" y="0"/>
                      <a:pt x="0" y="1905"/>
                      <a:pt x="0" y="1905"/>
                    </a:cubicBezTo>
                    <a:cubicBezTo>
                      <a:pt x="184" y="1968"/>
                      <a:pt x="370" y="1999"/>
                      <a:pt x="556" y="1999"/>
                    </a:cubicBezTo>
                    <a:cubicBezTo>
                      <a:pt x="865" y="1999"/>
                      <a:pt x="1170" y="1914"/>
                      <a:pt x="1453" y="1751"/>
                    </a:cubicBezTo>
                    <a:cubicBezTo>
                      <a:pt x="1881" y="1489"/>
                      <a:pt x="2524" y="1203"/>
                      <a:pt x="3286" y="1084"/>
                    </a:cubicBezTo>
                    <a:cubicBezTo>
                      <a:pt x="3611" y="1038"/>
                      <a:pt x="3912" y="1020"/>
                      <a:pt x="4186" y="1020"/>
                    </a:cubicBezTo>
                    <a:cubicBezTo>
                      <a:pt x="5337" y="1020"/>
                      <a:pt x="6013" y="1346"/>
                      <a:pt x="6013" y="1346"/>
                    </a:cubicBezTo>
                    <a:lnTo>
                      <a:pt x="7537" y="2167"/>
                    </a:lnTo>
                    <a:cubicBezTo>
                      <a:pt x="7537" y="2167"/>
                      <a:pt x="6239" y="0"/>
                      <a:pt x="4227" y="0"/>
                    </a:cubicBezTo>
                    <a:cubicBezTo>
                      <a:pt x="4218" y="0"/>
                      <a:pt x="4210"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4940475" y="5954125"/>
                <a:ext cx="189950" cy="53900"/>
              </a:xfrm>
              <a:custGeom>
                <a:avLst/>
                <a:gdLst/>
                <a:ahLst/>
                <a:cxnLst/>
                <a:rect l="l" t="t" r="r" b="b"/>
                <a:pathLst>
                  <a:path w="7598" h="2156" extrusionOk="0">
                    <a:moveTo>
                      <a:pt x="4228" y="1"/>
                    </a:moveTo>
                    <a:cubicBezTo>
                      <a:pt x="1442" y="1"/>
                      <a:pt x="1" y="1906"/>
                      <a:pt x="1" y="1906"/>
                    </a:cubicBezTo>
                    <a:cubicBezTo>
                      <a:pt x="180" y="1969"/>
                      <a:pt x="364" y="1999"/>
                      <a:pt x="548" y="1999"/>
                    </a:cubicBezTo>
                    <a:cubicBezTo>
                      <a:pt x="854" y="1999"/>
                      <a:pt x="1159" y="1915"/>
                      <a:pt x="1442" y="1751"/>
                    </a:cubicBezTo>
                    <a:cubicBezTo>
                      <a:pt x="1882" y="1501"/>
                      <a:pt x="2525" y="1203"/>
                      <a:pt x="3287" y="1096"/>
                    </a:cubicBezTo>
                    <a:cubicBezTo>
                      <a:pt x="3619" y="1047"/>
                      <a:pt x="3925" y="1027"/>
                      <a:pt x="4204" y="1027"/>
                    </a:cubicBezTo>
                    <a:cubicBezTo>
                      <a:pt x="5344" y="1027"/>
                      <a:pt x="6014" y="1358"/>
                      <a:pt x="6014" y="1358"/>
                    </a:cubicBezTo>
                    <a:lnTo>
                      <a:pt x="7597" y="2156"/>
                    </a:lnTo>
                    <a:cubicBezTo>
                      <a:pt x="7597" y="2156"/>
                      <a:pt x="6228" y="1"/>
                      <a:pt x="4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4891675" y="5922875"/>
                <a:ext cx="189925" cy="53900"/>
              </a:xfrm>
              <a:custGeom>
                <a:avLst/>
                <a:gdLst/>
                <a:ahLst/>
                <a:cxnLst/>
                <a:rect l="l" t="t" r="r" b="b"/>
                <a:pathLst>
                  <a:path w="7597" h="2156" extrusionOk="0">
                    <a:moveTo>
                      <a:pt x="4227" y="1"/>
                    </a:moveTo>
                    <a:cubicBezTo>
                      <a:pt x="1441" y="1"/>
                      <a:pt x="0" y="1918"/>
                      <a:pt x="0" y="1918"/>
                    </a:cubicBezTo>
                    <a:cubicBezTo>
                      <a:pt x="178" y="1980"/>
                      <a:pt x="360" y="2010"/>
                      <a:pt x="542" y="2010"/>
                    </a:cubicBezTo>
                    <a:cubicBezTo>
                      <a:pt x="851" y="2010"/>
                      <a:pt x="1161" y="1923"/>
                      <a:pt x="1453" y="1751"/>
                    </a:cubicBezTo>
                    <a:cubicBezTo>
                      <a:pt x="1882" y="1501"/>
                      <a:pt x="2524" y="1215"/>
                      <a:pt x="3286" y="1096"/>
                    </a:cubicBezTo>
                    <a:cubicBezTo>
                      <a:pt x="3612" y="1050"/>
                      <a:pt x="3912" y="1032"/>
                      <a:pt x="4186" y="1032"/>
                    </a:cubicBezTo>
                    <a:cubicBezTo>
                      <a:pt x="5337" y="1032"/>
                      <a:pt x="6013" y="1358"/>
                      <a:pt x="6013" y="1358"/>
                    </a:cubicBezTo>
                    <a:lnTo>
                      <a:pt x="7597" y="2156"/>
                    </a:lnTo>
                    <a:cubicBezTo>
                      <a:pt x="7597" y="2156"/>
                      <a:pt x="6227" y="1"/>
                      <a:pt x="4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4787800" y="6158625"/>
                <a:ext cx="468525" cy="44075"/>
              </a:xfrm>
              <a:custGeom>
                <a:avLst/>
                <a:gdLst/>
                <a:ahLst/>
                <a:cxnLst/>
                <a:rect l="l" t="t" r="r" b="b"/>
                <a:pathLst>
                  <a:path w="18741" h="1763" extrusionOk="0">
                    <a:moveTo>
                      <a:pt x="0" y="0"/>
                    </a:moveTo>
                    <a:cubicBezTo>
                      <a:pt x="214" y="1120"/>
                      <a:pt x="417" y="1763"/>
                      <a:pt x="417" y="1763"/>
                    </a:cubicBezTo>
                    <a:lnTo>
                      <a:pt x="18693" y="1763"/>
                    </a:lnTo>
                    <a:cubicBezTo>
                      <a:pt x="18740" y="1132"/>
                      <a:pt x="18729" y="548"/>
                      <a:pt x="1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3721875" y="688600"/>
                <a:ext cx="1473725" cy="5144525"/>
              </a:xfrm>
              <a:custGeom>
                <a:avLst/>
                <a:gdLst/>
                <a:ahLst/>
                <a:cxnLst/>
                <a:rect l="l" t="t" r="r" b="b"/>
                <a:pathLst>
                  <a:path w="58949" h="205781" extrusionOk="0">
                    <a:moveTo>
                      <a:pt x="26599" y="1"/>
                    </a:moveTo>
                    <a:cubicBezTo>
                      <a:pt x="26599" y="1"/>
                      <a:pt x="25468" y="203"/>
                      <a:pt x="23789" y="572"/>
                    </a:cubicBezTo>
                    <a:cubicBezTo>
                      <a:pt x="21944" y="977"/>
                      <a:pt x="19467" y="2215"/>
                      <a:pt x="17098" y="3608"/>
                    </a:cubicBezTo>
                    <a:cubicBezTo>
                      <a:pt x="16372" y="4037"/>
                      <a:pt x="15657" y="4478"/>
                      <a:pt x="14967" y="4918"/>
                    </a:cubicBezTo>
                    <a:cubicBezTo>
                      <a:pt x="13217" y="6049"/>
                      <a:pt x="11681" y="7156"/>
                      <a:pt x="10728" y="7907"/>
                    </a:cubicBezTo>
                    <a:cubicBezTo>
                      <a:pt x="10728" y="7907"/>
                      <a:pt x="10538" y="20718"/>
                      <a:pt x="15824" y="41661"/>
                    </a:cubicBezTo>
                    <a:cubicBezTo>
                      <a:pt x="16431" y="44030"/>
                      <a:pt x="16491" y="46483"/>
                      <a:pt x="16015" y="48876"/>
                    </a:cubicBezTo>
                    <a:cubicBezTo>
                      <a:pt x="15729" y="50364"/>
                      <a:pt x="15348" y="52245"/>
                      <a:pt x="14919" y="54388"/>
                    </a:cubicBezTo>
                    <a:cubicBezTo>
                      <a:pt x="13622" y="60723"/>
                      <a:pt x="11800" y="69355"/>
                      <a:pt x="9931" y="77010"/>
                    </a:cubicBezTo>
                    <a:cubicBezTo>
                      <a:pt x="9704" y="77927"/>
                      <a:pt x="9466" y="79475"/>
                      <a:pt x="9192" y="81570"/>
                    </a:cubicBezTo>
                    <a:cubicBezTo>
                      <a:pt x="8764" y="84880"/>
                      <a:pt x="8276" y="89512"/>
                      <a:pt x="7764" y="95060"/>
                    </a:cubicBezTo>
                    <a:cubicBezTo>
                      <a:pt x="7692" y="95763"/>
                      <a:pt x="7633" y="96477"/>
                      <a:pt x="7561" y="97215"/>
                    </a:cubicBezTo>
                    <a:cubicBezTo>
                      <a:pt x="7418" y="98870"/>
                      <a:pt x="7264" y="100596"/>
                      <a:pt x="7109" y="102394"/>
                    </a:cubicBezTo>
                    <a:cubicBezTo>
                      <a:pt x="7049" y="103097"/>
                      <a:pt x="6990" y="103811"/>
                      <a:pt x="6930" y="104549"/>
                    </a:cubicBezTo>
                    <a:cubicBezTo>
                      <a:pt x="4811" y="129683"/>
                      <a:pt x="2394" y="165438"/>
                      <a:pt x="1037" y="186000"/>
                    </a:cubicBezTo>
                    <a:cubicBezTo>
                      <a:pt x="989" y="186786"/>
                      <a:pt x="941" y="187560"/>
                      <a:pt x="882" y="188310"/>
                    </a:cubicBezTo>
                    <a:cubicBezTo>
                      <a:pt x="763" y="190179"/>
                      <a:pt x="656" y="191917"/>
                      <a:pt x="560" y="193465"/>
                    </a:cubicBezTo>
                    <a:cubicBezTo>
                      <a:pt x="501" y="194287"/>
                      <a:pt x="453" y="195060"/>
                      <a:pt x="406" y="195775"/>
                    </a:cubicBezTo>
                    <a:cubicBezTo>
                      <a:pt x="144" y="199871"/>
                      <a:pt x="1" y="202240"/>
                      <a:pt x="1" y="202240"/>
                    </a:cubicBezTo>
                    <a:cubicBezTo>
                      <a:pt x="1" y="202240"/>
                      <a:pt x="14621" y="205781"/>
                      <a:pt x="31334" y="205781"/>
                    </a:cubicBezTo>
                    <a:cubicBezTo>
                      <a:pt x="40608" y="205781"/>
                      <a:pt x="50527" y="204690"/>
                      <a:pt x="58949" y="201299"/>
                    </a:cubicBezTo>
                    <a:cubicBezTo>
                      <a:pt x="58949" y="201299"/>
                      <a:pt x="58949" y="200680"/>
                      <a:pt x="58949" y="199537"/>
                    </a:cubicBezTo>
                    <a:cubicBezTo>
                      <a:pt x="58937" y="198382"/>
                      <a:pt x="58937" y="196692"/>
                      <a:pt x="58925" y="194560"/>
                    </a:cubicBezTo>
                    <a:cubicBezTo>
                      <a:pt x="58913" y="193798"/>
                      <a:pt x="58901" y="192989"/>
                      <a:pt x="58901" y="192120"/>
                    </a:cubicBezTo>
                    <a:cubicBezTo>
                      <a:pt x="58889" y="190572"/>
                      <a:pt x="58877" y="188857"/>
                      <a:pt x="58853" y="187000"/>
                    </a:cubicBezTo>
                    <a:cubicBezTo>
                      <a:pt x="58853" y="186202"/>
                      <a:pt x="58841" y="185393"/>
                      <a:pt x="58830" y="184559"/>
                    </a:cubicBezTo>
                    <a:cubicBezTo>
                      <a:pt x="58627" y="163938"/>
                      <a:pt x="58079" y="128600"/>
                      <a:pt x="56686" y="103680"/>
                    </a:cubicBezTo>
                    <a:cubicBezTo>
                      <a:pt x="56639" y="102942"/>
                      <a:pt x="56603" y="102204"/>
                      <a:pt x="56555" y="101489"/>
                    </a:cubicBezTo>
                    <a:cubicBezTo>
                      <a:pt x="56448" y="99680"/>
                      <a:pt x="56341" y="97941"/>
                      <a:pt x="56222" y="96275"/>
                    </a:cubicBezTo>
                    <a:cubicBezTo>
                      <a:pt x="56174" y="95524"/>
                      <a:pt x="56115" y="94798"/>
                      <a:pt x="56067" y="94084"/>
                    </a:cubicBezTo>
                    <a:cubicBezTo>
                      <a:pt x="55472" y="86345"/>
                      <a:pt x="54770" y="80380"/>
                      <a:pt x="53924" y="77367"/>
                    </a:cubicBezTo>
                    <a:cubicBezTo>
                      <a:pt x="50412" y="64830"/>
                      <a:pt x="48007" y="53103"/>
                      <a:pt x="47019" y="47923"/>
                    </a:cubicBezTo>
                    <a:cubicBezTo>
                      <a:pt x="46661" y="46090"/>
                      <a:pt x="46685" y="44221"/>
                      <a:pt x="47078" y="42399"/>
                    </a:cubicBezTo>
                    <a:lnTo>
                      <a:pt x="48257" y="36958"/>
                    </a:lnTo>
                    <a:lnTo>
                      <a:pt x="52841" y="15812"/>
                    </a:lnTo>
                    <a:lnTo>
                      <a:pt x="54853" y="6514"/>
                    </a:lnTo>
                    <a:lnTo>
                      <a:pt x="53912" y="6168"/>
                    </a:lnTo>
                    <a:lnTo>
                      <a:pt x="46518" y="3573"/>
                    </a:lnTo>
                    <a:lnTo>
                      <a:pt x="45447" y="3204"/>
                    </a:lnTo>
                    <a:lnTo>
                      <a:pt x="44102" y="2727"/>
                    </a:lnTo>
                    <a:lnTo>
                      <a:pt x="39018" y="941"/>
                    </a:lnTo>
                    <a:lnTo>
                      <a:pt x="38279" y="679"/>
                    </a:lnTo>
                    <a:cubicBezTo>
                      <a:pt x="38279" y="679"/>
                      <a:pt x="37294" y="1014"/>
                      <a:pt x="34987" y="1014"/>
                    </a:cubicBezTo>
                    <a:cubicBezTo>
                      <a:pt x="33118" y="1014"/>
                      <a:pt x="30382" y="795"/>
                      <a:pt x="26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3910900" y="3040675"/>
                <a:ext cx="1216550" cy="132775"/>
              </a:xfrm>
              <a:custGeom>
                <a:avLst/>
                <a:gdLst/>
                <a:ahLst/>
                <a:cxnLst/>
                <a:rect l="l" t="t" r="r" b="b"/>
                <a:pathLst>
                  <a:path w="48662" h="5311" extrusionOk="0">
                    <a:moveTo>
                      <a:pt x="48506" y="1"/>
                    </a:moveTo>
                    <a:cubicBezTo>
                      <a:pt x="41982" y="1811"/>
                      <a:pt x="33659" y="3156"/>
                      <a:pt x="23289" y="3192"/>
                    </a:cubicBezTo>
                    <a:cubicBezTo>
                      <a:pt x="23134" y="3204"/>
                      <a:pt x="22991" y="3204"/>
                      <a:pt x="22848" y="3204"/>
                    </a:cubicBezTo>
                    <a:cubicBezTo>
                      <a:pt x="14073" y="3204"/>
                      <a:pt x="6465" y="2251"/>
                      <a:pt x="203" y="977"/>
                    </a:cubicBezTo>
                    <a:cubicBezTo>
                      <a:pt x="131" y="1680"/>
                      <a:pt x="72" y="2394"/>
                      <a:pt x="0" y="3132"/>
                    </a:cubicBezTo>
                    <a:cubicBezTo>
                      <a:pt x="6311" y="4382"/>
                      <a:pt x="13966" y="5311"/>
                      <a:pt x="22836" y="5311"/>
                    </a:cubicBezTo>
                    <a:lnTo>
                      <a:pt x="23289" y="5311"/>
                    </a:lnTo>
                    <a:cubicBezTo>
                      <a:pt x="33671" y="5275"/>
                      <a:pt x="42041" y="3966"/>
                      <a:pt x="48661" y="2192"/>
                    </a:cubicBezTo>
                    <a:cubicBezTo>
                      <a:pt x="48613" y="1441"/>
                      <a:pt x="48554" y="715"/>
                      <a:pt x="48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3895125" y="3225825"/>
                <a:ext cx="1243925" cy="134850"/>
              </a:xfrm>
              <a:custGeom>
                <a:avLst/>
                <a:gdLst/>
                <a:ahLst/>
                <a:cxnLst/>
                <a:rect l="l" t="t" r="r" b="b"/>
                <a:pathLst>
                  <a:path w="49757" h="5394" extrusionOk="0">
                    <a:moveTo>
                      <a:pt x="49625" y="0"/>
                    </a:moveTo>
                    <a:cubicBezTo>
                      <a:pt x="43053" y="1858"/>
                      <a:pt x="34612" y="3251"/>
                      <a:pt x="24063" y="3287"/>
                    </a:cubicBezTo>
                    <a:lnTo>
                      <a:pt x="23610" y="3287"/>
                    </a:lnTo>
                    <a:cubicBezTo>
                      <a:pt x="14466" y="3287"/>
                      <a:pt x="6584" y="2263"/>
                      <a:pt x="179" y="905"/>
                    </a:cubicBezTo>
                    <a:cubicBezTo>
                      <a:pt x="119" y="1608"/>
                      <a:pt x="60" y="2322"/>
                      <a:pt x="0" y="3060"/>
                    </a:cubicBezTo>
                    <a:cubicBezTo>
                      <a:pt x="6453" y="4394"/>
                      <a:pt x="14371" y="5394"/>
                      <a:pt x="23598" y="5394"/>
                    </a:cubicBezTo>
                    <a:lnTo>
                      <a:pt x="24063" y="5394"/>
                    </a:lnTo>
                    <a:cubicBezTo>
                      <a:pt x="34612" y="5358"/>
                      <a:pt x="43089" y="4013"/>
                      <a:pt x="49756" y="2191"/>
                    </a:cubicBezTo>
                    <a:cubicBezTo>
                      <a:pt x="49709" y="1453"/>
                      <a:pt x="49673" y="715"/>
                      <a:pt x="49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4149325" y="688600"/>
                <a:ext cx="735525" cy="416700"/>
              </a:xfrm>
              <a:custGeom>
                <a:avLst/>
                <a:gdLst/>
                <a:ahLst/>
                <a:cxnLst/>
                <a:rect l="l" t="t" r="r" b="b"/>
                <a:pathLst>
                  <a:path w="29421" h="16668" extrusionOk="0">
                    <a:moveTo>
                      <a:pt x="9501" y="1"/>
                    </a:moveTo>
                    <a:cubicBezTo>
                      <a:pt x="9501" y="1"/>
                      <a:pt x="8370" y="203"/>
                      <a:pt x="6691" y="572"/>
                    </a:cubicBezTo>
                    <a:cubicBezTo>
                      <a:pt x="4846" y="977"/>
                      <a:pt x="2369" y="2215"/>
                      <a:pt x="0" y="3608"/>
                    </a:cubicBezTo>
                    <a:cubicBezTo>
                      <a:pt x="2269" y="9064"/>
                      <a:pt x="6773" y="16667"/>
                      <a:pt x="14295" y="16667"/>
                    </a:cubicBezTo>
                    <a:cubicBezTo>
                      <a:pt x="15063" y="16667"/>
                      <a:pt x="15862" y="16588"/>
                      <a:pt x="16693" y="16419"/>
                    </a:cubicBezTo>
                    <a:cubicBezTo>
                      <a:pt x="24063" y="14919"/>
                      <a:pt x="27670" y="8823"/>
                      <a:pt x="29420" y="3573"/>
                    </a:cubicBezTo>
                    <a:lnTo>
                      <a:pt x="28349" y="3204"/>
                    </a:lnTo>
                    <a:lnTo>
                      <a:pt x="27004" y="2727"/>
                    </a:lnTo>
                    <a:lnTo>
                      <a:pt x="21920" y="941"/>
                    </a:lnTo>
                    <a:lnTo>
                      <a:pt x="21181" y="679"/>
                    </a:lnTo>
                    <a:cubicBezTo>
                      <a:pt x="21181" y="679"/>
                      <a:pt x="20196" y="1014"/>
                      <a:pt x="17889" y="1014"/>
                    </a:cubicBezTo>
                    <a:cubicBezTo>
                      <a:pt x="16020" y="1014"/>
                      <a:pt x="13284" y="795"/>
                      <a:pt x="9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3951675" y="756775"/>
                <a:ext cx="1118025" cy="1971100"/>
              </a:xfrm>
              <a:custGeom>
                <a:avLst/>
                <a:gdLst/>
                <a:ahLst/>
                <a:cxnLst/>
                <a:rect l="l" t="t" r="r" b="b"/>
                <a:pathLst>
                  <a:path w="44721" h="78844" extrusionOk="0">
                    <a:moveTo>
                      <a:pt x="34910" y="0"/>
                    </a:moveTo>
                    <a:cubicBezTo>
                      <a:pt x="32243" y="10442"/>
                      <a:pt x="23789" y="38005"/>
                      <a:pt x="5727" y="51661"/>
                    </a:cubicBezTo>
                    <a:cubicBezTo>
                      <a:pt x="4941" y="55495"/>
                      <a:pt x="3965" y="60162"/>
                      <a:pt x="2894" y="64949"/>
                    </a:cubicBezTo>
                    <a:cubicBezTo>
                      <a:pt x="2215" y="68080"/>
                      <a:pt x="1477" y="71259"/>
                      <a:pt x="739" y="74283"/>
                    </a:cubicBezTo>
                    <a:cubicBezTo>
                      <a:pt x="512" y="75200"/>
                      <a:pt x="274" y="76748"/>
                      <a:pt x="0" y="78843"/>
                    </a:cubicBezTo>
                    <a:cubicBezTo>
                      <a:pt x="0" y="78843"/>
                      <a:pt x="26539" y="74986"/>
                      <a:pt x="39065" y="34231"/>
                    </a:cubicBezTo>
                    <a:cubicBezTo>
                      <a:pt x="40958" y="28063"/>
                      <a:pt x="42530" y="21051"/>
                      <a:pt x="43649" y="13085"/>
                    </a:cubicBezTo>
                    <a:cubicBezTo>
                      <a:pt x="44077" y="10013"/>
                      <a:pt x="44435" y="6811"/>
                      <a:pt x="44720" y="3441"/>
                    </a:cubicBezTo>
                    <a:lnTo>
                      <a:pt x="42029" y="2501"/>
                    </a:lnTo>
                    <a:lnTo>
                      <a:pt x="34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3951675" y="819275"/>
                <a:ext cx="1118025" cy="1908600"/>
              </a:xfrm>
              <a:custGeom>
                <a:avLst/>
                <a:gdLst/>
                <a:ahLst/>
                <a:cxnLst/>
                <a:rect l="l" t="t" r="r" b="b"/>
                <a:pathLst>
                  <a:path w="44721" h="76344" extrusionOk="0">
                    <a:moveTo>
                      <a:pt x="42029" y="1"/>
                    </a:moveTo>
                    <a:cubicBezTo>
                      <a:pt x="38779" y="15764"/>
                      <a:pt x="28671" y="52138"/>
                      <a:pt x="2894" y="62449"/>
                    </a:cubicBezTo>
                    <a:cubicBezTo>
                      <a:pt x="2215" y="65580"/>
                      <a:pt x="1477" y="68759"/>
                      <a:pt x="739" y="71783"/>
                    </a:cubicBezTo>
                    <a:cubicBezTo>
                      <a:pt x="512" y="72700"/>
                      <a:pt x="274" y="74248"/>
                      <a:pt x="0" y="76343"/>
                    </a:cubicBezTo>
                    <a:cubicBezTo>
                      <a:pt x="0" y="76343"/>
                      <a:pt x="26539" y="72486"/>
                      <a:pt x="39065" y="31731"/>
                    </a:cubicBezTo>
                    <a:cubicBezTo>
                      <a:pt x="40958" y="25563"/>
                      <a:pt x="42530" y="18551"/>
                      <a:pt x="43649" y="10585"/>
                    </a:cubicBezTo>
                    <a:cubicBezTo>
                      <a:pt x="44077" y="7513"/>
                      <a:pt x="44435" y="4311"/>
                      <a:pt x="44720" y="941"/>
                    </a:cubicBezTo>
                    <a:lnTo>
                      <a:pt x="42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732000" y="5491575"/>
                <a:ext cx="1462700" cy="182500"/>
              </a:xfrm>
              <a:custGeom>
                <a:avLst/>
                <a:gdLst/>
                <a:ahLst/>
                <a:cxnLst/>
                <a:rect l="l" t="t" r="r" b="b"/>
                <a:pathLst>
                  <a:path w="58508" h="7300" extrusionOk="0">
                    <a:moveTo>
                      <a:pt x="58496" y="1"/>
                    </a:moveTo>
                    <a:cubicBezTo>
                      <a:pt x="48793" y="3849"/>
                      <a:pt x="38356" y="5009"/>
                      <a:pt x="29318" y="5009"/>
                    </a:cubicBezTo>
                    <a:cubicBezTo>
                      <a:pt x="25913" y="5009"/>
                      <a:pt x="22706" y="4844"/>
                      <a:pt x="19813" y="4596"/>
                    </a:cubicBezTo>
                    <a:cubicBezTo>
                      <a:pt x="11204" y="3870"/>
                      <a:pt x="4061" y="2322"/>
                      <a:pt x="155" y="1346"/>
                    </a:cubicBezTo>
                    <a:cubicBezTo>
                      <a:pt x="96" y="2168"/>
                      <a:pt x="48" y="2941"/>
                      <a:pt x="1" y="3656"/>
                    </a:cubicBezTo>
                    <a:cubicBezTo>
                      <a:pt x="4073" y="4656"/>
                      <a:pt x="11133" y="6144"/>
                      <a:pt x="19563" y="6871"/>
                    </a:cubicBezTo>
                    <a:cubicBezTo>
                      <a:pt x="22932" y="7156"/>
                      <a:pt x="26230" y="7299"/>
                      <a:pt x="29457" y="7299"/>
                    </a:cubicBezTo>
                    <a:cubicBezTo>
                      <a:pt x="33707" y="7299"/>
                      <a:pt x="37827" y="7049"/>
                      <a:pt x="41744" y="6549"/>
                    </a:cubicBezTo>
                    <a:cubicBezTo>
                      <a:pt x="47780" y="5775"/>
                      <a:pt x="53400" y="4394"/>
                      <a:pt x="58508" y="2441"/>
                    </a:cubicBezTo>
                    <a:cubicBezTo>
                      <a:pt x="58508" y="1679"/>
                      <a:pt x="58496" y="870"/>
                      <a:pt x="58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3743900" y="5302575"/>
                <a:ext cx="1449325" cy="181875"/>
              </a:xfrm>
              <a:custGeom>
                <a:avLst/>
                <a:gdLst/>
                <a:ahLst/>
                <a:cxnLst/>
                <a:rect l="l" t="t" r="r" b="b"/>
                <a:pathLst>
                  <a:path w="57973" h="7275" extrusionOk="0">
                    <a:moveTo>
                      <a:pt x="57949" y="0"/>
                    </a:moveTo>
                    <a:cubicBezTo>
                      <a:pt x="48255" y="3831"/>
                      <a:pt x="37846" y="4980"/>
                      <a:pt x="28828" y="4980"/>
                    </a:cubicBezTo>
                    <a:cubicBezTo>
                      <a:pt x="25429" y="4980"/>
                      <a:pt x="22228" y="4817"/>
                      <a:pt x="19337" y="4572"/>
                    </a:cubicBezTo>
                    <a:cubicBezTo>
                      <a:pt x="11074" y="3870"/>
                      <a:pt x="4156" y="2417"/>
                      <a:pt x="156" y="1441"/>
                    </a:cubicBezTo>
                    <a:cubicBezTo>
                      <a:pt x="108" y="2227"/>
                      <a:pt x="60" y="3001"/>
                      <a:pt x="1" y="3751"/>
                    </a:cubicBezTo>
                    <a:cubicBezTo>
                      <a:pt x="4144" y="4751"/>
                      <a:pt x="10990" y="6144"/>
                      <a:pt x="19087" y="6846"/>
                    </a:cubicBezTo>
                    <a:cubicBezTo>
                      <a:pt x="22456" y="7132"/>
                      <a:pt x="25754" y="7275"/>
                      <a:pt x="28981" y="7275"/>
                    </a:cubicBezTo>
                    <a:cubicBezTo>
                      <a:pt x="33231" y="7275"/>
                      <a:pt x="37351" y="7025"/>
                      <a:pt x="41268" y="6513"/>
                    </a:cubicBezTo>
                    <a:cubicBezTo>
                      <a:pt x="47292" y="5751"/>
                      <a:pt x="52876" y="4382"/>
                      <a:pt x="57972" y="2441"/>
                    </a:cubicBezTo>
                    <a:cubicBezTo>
                      <a:pt x="57972" y="1655"/>
                      <a:pt x="57960" y="834"/>
                      <a:pt x="57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3745700" y="886250"/>
                <a:ext cx="330725" cy="660225"/>
              </a:xfrm>
              <a:custGeom>
                <a:avLst/>
                <a:gdLst/>
                <a:ahLst/>
                <a:cxnLst/>
                <a:rect l="l" t="t" r="r" b="b"/>
                <a:pathLst>
                  <a:path w="13229" h="26409" extrusionOk="0">
                    <a:moveTo>
                      <a:pt x="9775" y="1"/>
                    </a:moveTo>
                    <a:lnTo>
                      <a:pt x="119" y="12419"/>
                    </a:lnTo>
                    <a:lnTo>
                      <a:pt x="0" y="26409"/>
                    </a:lnTo>
                    <a:lnTo>
                      <a:pt x="11490" y="17550"/>
                    </a:lnTo>
                    <a:cubicBezTo>
                      <a:pt x="11490" y="17550"/>
                      <a:pt x="13228" y="4596"/>
                      <a:pt x="9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4316600" y="688275"/>
                <a:ext cx="381025" cy="198000"/>
              </a:xfrm>
              <a:custGeom>
                <a:avLst/>
                <a:gdLst/>
                <a:ahLst/>
                <a:cxnLst/>
                <a:rect l="l" t="t" r="r" b="b"/>
                <a:pathLst>
                  <a:path w="15241" h="7920" extrusionOk="0">
                    <a:moveTo>
                      <a:pt x="6455" y="0"/>
                    </a:moveTo>
                    <a:cubicBezTo>
                      <a:pt x="5137" y="0"/>
                      <a:pt x="3864" y="14"/>
                      <a:pt x="2810" y="14"/>
                    </a:cubicBezTo>
                    <a:cubicBezTo>
                      <a:pt x="2810" y="14"/>
                      <a:pt x="1679" y="216"/>
                      <a:pt x="0" y="585"/>
                    </a:cubicBezTo>
                    <a:cubicBezTo>
                      <a:pt x="827" y="2399"/>
                      <a:pt x="3711" y="7919"/>
                      <a:pt x="8313" y="7919"/>
                    </a:cubicBezTo>
                    <a:cubicBezTo>
                      <a:pt x="8484" y="7919"/>
                      <a:pt x="8658" y="7912"/>
                      <a:pt x="8835" y="7896"/>
                    </a:cubicBezTo>
                    <a:cubicBezTo>
                      <a:pt x="13145" y="7503"/>
                      <a:pt x="14717" y="3181"/>
                      <a:pt x="15240" y="954"/>
                    </a:cubicBezTo>
                    <a:lnTo>
                      <a:pt x="14478" y="692"/>
                    </a:lnTo>
                    <a:cubicBezTo>
                      <a:pt x="13420" y="86"/>
                      <a:pt x="9795" y="0"/>
                      <a:pt x="6455"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4747775" y="815100"/>
                <a:ext cx="335900" cy="511275"/>
              </a:xfrm>
              <a:custGeom>
                <a:avLst/>
                <a:gdLst/>
                <a:ahLst/>
                <a:cxnLst/>
                <a:rect l="l" t="t" r="r" b="b"/>
                <a:pathLst>
                  <a:path w="13436" h="20451" extrusionOk="0">
                    <a:moveTo>
                      <a:pt x="4280" y="1"/>
                    </a:moveTo>
                    <a:cubicBezTo>
                      <a:pt x="4280" y="1"/>
                      <a:pt x="2458" y="3097"/>
                      <a:pt x="1458" y="4930"/>
                    </a:cubicBezTo>
                    <a:cubicBezTo>
                      <a:pt x="446" y="6764"/>
                      <a:pt x="506" y="8919"/>
                      <a:pt x="160" y="10883"/>
                    </a:cubicBezTo>
                    <a:cubicBezTo>
                      <a:pt x="0" y="11826"/>
                      <a:pt x="296" y="12253"/>
                      <a:pt x="731" y="12253"/>
                    </a:cubicBezTo>
                    <a:cubicBezTo>
                      <a:pt x="1204" y="12253"/>
                      <a:pt x="1841" y="11751"/>
                      <a:pt x="2244" y="10859"/>
                    </a:cubicBezTo>
                    <a:cubicBezTo>
                      <a:pt x="2927" y="9357"/>
                      <a:pt x="3452" y="7707"/>
                      <a:pt x="3901" y="7707"/>
                    </a:cubicBezTo>
                    <a:cubicBezTo>
                      <a:pt x="3961" y="7707"/>
                      <a:pt x="4020" y="7736"/>
                      <a:pt x="4078" y="7800"/>
                    </a:cubicBezTo>
                    <a:cubicBezTo>
                      <a:pt x="4566" y="8335"/>
                      <a:pt x="3982" y="16551"/>
                      <a:pt x="5244" y="18348"/>
                    </a:cubicBezTo>
                    <a:cubicBezTo>
                      <a:pt x="5385" y="18550"/>
                      <a:pt x="5513" y="18640"/>
                      <a:pt x="5628" y="18640"/>
                    </a:cubicBezTo>
                    <a:cubicBezTo>
                      <a:pt x="6552" y="18640"/>
                      <a:pt x="6721" y="12943"/>
                      <a:pt x="6721" y="12943"/>
                    </a:cubicBezTo>
                    <a:cubicBezTo>
                      <a:pt x="6721" y="12943"/>
                      <a:pt x="7149" y="19861"/>
                      <a:pt x="8340" y="20420"/>
                    </a:cubicBezTo>
                    <a:cubicBezTo>
                      <a:pt x="8384" y="20441"/>
                      <a:pt x="8426" y="20451"/>
                      <a:pt x="8465" y="20451"/>
                    </a:cubicBezTo>
                    <a:cubicBezTo>
                      <a:pt x="9493" y="20451"/>
                      <a:pt x="9019" y="13709"/>
                      <a:pt x="9019" y="13705"/>
                    </a:cubicBezTo>
                    <a:lnTo>
                      <a:pt x="9019" y="13705"/>
                    </a:lnTo>
                    <a:cubicBezTo>
                      <a:pt x="9019" y="13709"/>
                      <a:pt x="9434" y="18829"/>
                      <a:pt x="10549" y="18829"/>
                    </a:cubicBezTo>
                    <a:cubicBezTo>
                      <a:pt x="10566" y="18829"/>
                      <a:pt x="10584" y="18827"/>
                      <a:pt x="10602" y="18825"/>
                    </a:cubicBezTo>
                    <a:cubicBezTo>
                      <a:pt x="11436" y="18694"/>
                      <a:pt x="11221" y="14407"/>
                      <a:pt x="11055" y="12312"/>
                    </a:cubicBezTo>
                    <a:lnTo>
                      <a:pt x="11055" y="12312"/>
                    </a:lnTo>
                    <a:cubicBezTo>
                      <a:pt x="11055" y="12314"/>
                      <a:pt x="11558" y="16987"/>
                      <a:pt x="12279" y="16987"/>
                    </a:cubicBezTo>
                    <a:cubicBezTo>
                      <a:pt x="12319" y="16987"/>
                      <a:pt x="12359" y="16973"/>
                      <a:pt x="12400" y="16943"/>
                    </a:cubicBezTo>
                    <a:cubicBezTo>
                      <a:pt x="13400" y="16217"/>
                      <a:pt x="13436" y="6240"/>
                      <a:pt x="11245" y="537"/>
                    </a:cubicBezTo>
                    <a:lnTo>
                      <a:pt x="4280" y="1"/>
                    </a:ln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4664850" y="480250"/>
                <a:ext cx="370325" cy="359275"/>
              </a:xfrm>
              <a:custGeom>
                <a:avLst/>
                <a:gdLst/>
                <a:ahLst/>
                <a:cxnLst/>
                <a:rect l="l" t="t" r="r" b="b"/>
                <a:pathLst>
                  <a:path w="14813" h="14371" extrusionOk="0">
                    <a:moveTo>
                      <a:pt x="406" y="0"/>
                    </a:moveTo>
                    <a:cubicBezTo>
                      <a:pt x="1" y="2501"/>
                      <a:pt x="48" y="4453"/>
                      <a:pt x="48" y="4453"/>
                    </a:cubicBezTo>
                    <a:cubicBezTo>
                      <a:pt x="48" y="6144"/>
                      <a:pt x="310" y="8894"/>
                      <a:pt x="310" y="8894"/>
                    </a:cubicBezTo>
                    <a:cubicBezTo>
                      <a:pt x="3751" y="10276"/>
                      <a:pt x="6335" y="11299"/>
                      <a:pt x="7680" y="13514"/>
                    </a:cubicBezTo>
                    <a:lnTo>
                      <a:pt x="10681" y="14169"/>
                    </a:lnTo>
                    <a:cubicBezTo>
                      <a:pt x="10824" y="14205"/>
                      <a:pt x="10955" y="14228"/>
                      <a:pt x="11097" y="14252"/>
                    </a:cubicBezTo>
                    <a:cubicBezTo>
                      <a:pt x="11732" y="14338"/>
                      <a:pt x="12333" y="14371"/>
                      <a:pt x="12859" y="14371"/>
                    </a:cubicBezTo>
                    <a:cubicBezTo>
                      <a:pt x="14020" y="14371"/>
                      <a:pt x="14813" y="14208"/>
                      <a:pt x="14788" y="14086"/>
                    </a:cubicBezTo>
                    <a:cubicBezTo>
                      <a:pt x="13157" y="5453"/>
                      <a:pt x="406" y="0"/>
                      <a:pt x="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979350" y="815100"/>
                <a:ext cx="331300" cy="481425"/>
              </a:xfrm>
              <a:custGeom>
                <a:avLst/>
                <a:gdLst/>
                <a:ahLst/>
                <a:cxnLst/>
                <a:rect l="l" t="t" r="r" b="b"/>
                <a:pathLst>
                  <a:path w="13252" h="19257" extrusionOk="0">
                    <a:moveTo>
                      <a:pt x="8764" y="1"/>
                    </a:moveTo>
                    <a:lnTo>
                      <a:pt x="1608" y="692"/>
                    </a:lnTo>
                    <a:cubicBezTo>
                      <a:pt x="1" y="6109"/>
                      <a:pt x="1179" y="15705"/>
                      <a:pt x="2156" y="16301"/>
                    </a:cubicBezTo>
                    <a:cubicBezTo>
                      <a:pt x="2191" y="16323"/>
                      <a:pt x="2226" y="16334"/>
                      <a:pt x="2259" y="16334"/>
                    </a:cubicBezTo>
                    <a:cubicBezTo>
                      <a:pt x="2931" y="16334"/>
                      <a:pt x="3061" y="11931"/>
                      <a:pt x="3061" y="11931"/>
                    </a:cubicBezTo>
                    <a:cubicBezTo>
                      <a:pt x="3061" y="13884"/>
                      <a:pt x="3180" y="17848"/>
                      <a:pt x="3954" y="17908"/>
                    </a:cubicBezTo>
                    <a:cubicBezTo>
                      <a:pt x="3963" y="17909"/>
                      <a:pt x="3971" y="17909"/>
                      <a:pt x="3980" y="17909"/>
                    </a:cubicBezTo>
                    <a:cubicBezTo>
                      <a:pt x="5025" y="17909"/>
                      <a:pt x="5049" y="13062"/>
                      <a:pt x="5049" y="13062"/>
                    </a:cubicBezTo>
                    <a:cubicBezTo>
                      <a:pt x="5049" y="13062"/>
                      <a:pt x="5093" y="19256"/>
                      <a:pt x="6025" y="19256"/>
                    </a:cubicBezTo>
                    <a:cubicBezTo>
                      <a:pt x="6067" y="19256"/>
                      <a:pt x="6111" y="19244"/>
                      <a:pt x="6156" y="19218"/>
                    </a:cubicBezTo>
                    <a:cubicBezTo>
                      <a:pt x="7216" y="18622"/>
                      <a:pt x="7109" y="12194"/>
                      <a:pt x="7109" y="12193"/>
                    </a:cubicBezTo>
                    <a:lnTo>
                      <a:pt x="7109" y="12193"/>
                    </a:lnTo>
                    <a:cubicBezTo>
                      <a:pt x="7109" y="12194"/>
                      <a:pt x="7675" y="17383"/>
                      <a:pt x="8521" y="17383"/>
                    </a:cubicBezTo>
                    <a:cubicBezTo>
                      <a:pt x="8633" y="17383"/>
                      <a:pt x="8750" y="17292"/>
                      <a:pt x="8871" y="17086"/>
                    </a:cubicBezTo>
                    <a:cubicBezTo>
                      <a:pt x="9907" y="15324"/>
                      <a:pt x="8776" y="7788"/>
                      <a:pt x="9180" y="7252"/>
                    </a:cubicBezTo>
                    <a:cubicBezTo>
                      <a:pt x="9233" y="7186"/>
                      <a:pt x="9290" y="7155"/>
                      <a:pt x="9350" y="7155"/>
                    </a:cubicBezTo>
                    <a:cubicBezTo>
                      <a:pt x="9768" y="7155"/>
                      <a:pt x="10369" y="8623"/>
                      <a:pt x="11097" y="9955"/>
                    </a:cubicBezTo>
                    <a:cubicBezTo>
                      <a:pt x="11521" y="10712"/>
                      <a:pt x="12117" y="11126"/>
                      <a:pt x="12551" y="11126"/>
                    </a:cubicBezTo>
                    <a:cubicBezTo>
                      <a:pt x="12982" y="11126"/>
                      <a:pt x="13252" y="10715"/>
                      <a:pt x="13026" y="9824"/>
                    </a:cubicBezTo>
                    <a:cubicBezTo>
                      <a:pt x="12562" y="8026"/>
                      <a:pt x="12467" y="6025"/>
                      <a:pt x="11395" y="4418"/>
                    </a:cubicBezTo>
                    <a:cubicBezTo>
                      <a:pt x="10335" y="2799"/>
                      <a:pt x="8764" y="1"/>
                      <a:pt x="8764"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019125" y="538300"/>
                <a:ext cx="359400" cy="301225"/>
              </a:xfrm>
              <a:custGeom>
                <a:avLst/>
                <a:gdLst/>
                <a:ahLst/>
                <a:cxnLst/>
                <a:rect l="l" t="t" r="r" b="b"/>
                <a:pathLst>
                  <a:path w="14376" h="12049" extrusionOk="0">
                    <a:moveTo>
                      <a:pt x="9983" y="0"/>
                    </a:moveTo>
                    <a:cubicBezTo>
                      <a:pt x="6196" y="2417"/>
                      <a:pt x="981" y="6703"/>
                      <a:pt x="17" y="11764"/>
                    </a:cubicBezTo>
                    <a:cubicBezTo>
                      <a:pt x="1" y="11886"/>
                      <a:pt x="797" y="12049"/>
                      <a:pt x="1958" y="12049"/>
                    </a:cubicBezTo>
                    <a:cubicBezTo>
                      <a:pt x="2484" y="12049"/>
                      <a:pt x="3085" y="12016"/>
                      <a:pt x="3720" y="11930"/>
                    </a:cubicBezTo>
                    <a:cubicBezTo>
                      <a:pt x="3851" y="11906"/>
                      <a:pt x="3994" y="11883"/>
                      <a:pt x="4125" y="11847"/>
                    </a:cubicBezTo>
                    <a:lnTo>
                      <a:pt x="7137" y="11192"/>
                    </a:lnTo>
                    <a:cubicBezTo>
                      <a:pt x="8173" y="9478"/>
                      <a:pt x="9959" y="8477"/>
                      <a:pt x="12328" y="7465"/>
                    </a:cubicBezTo>
                    <a:cubicBezTo>
                      <a:pt x="12923" y="7203"/>
                      <a:pt x="13566" y="6953"/>
                      <a:pt x="14233" y="6680"/>
                    </a:cubicBezTo>
                    <a:cubicBezTo>
                      <a:pt x="14257" y="6489"/>
                      <a:pt x="14269" y="6287"/>
                      <a:pt x="14281" y="6096"/>
                    </a:cubicBezTo>
                    <a:cubicBezTo>
                      <a:pt x="14376" y="4703"/>
                      <a:pt x="14305" y="3203"/>
                      <a:pt x="14162" y="2024"/>
                    </a:cubicBezTo>
                    <a:cubicBezTo>
                      <a:pt x="13697" y="1965"/>
                      <a:pt x="13185" y="1822"/>
                      <a:pt x="12709" y="1691"/>
                    </a:cubicBezTo>
                    <a:cubicBezTo>
                      <a:pt x="11483" y="1381"/>
                      <a:pt x="10923" y="750"/>
                      <a:pt x="9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4350825" y="364675"/>
                <a:ext cx="343225" cy="391625"/>
              </a:xfrm>
              <a:custGeom>
                <a:avLst/>
                <a:gdLst/>
                <a:ahLst/>
                <a:cxnLst/>
                <a:rect l="l" t="t" r="r" b="b"/>
                <a:pathLst>
                  <a:path w="13729" h="15665"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2819" y="15183"/>
                      <a:pt x="4879" y="15665"/>
                      <a:pt x="6938" y="15665"/>
                    </a:cubicBezTo>
                    <a:cubicBezTo>
                      <a:pt x="9004" y="15665"/>
                      <a:pt x="11070" y="15180"/>
                      <a:pt x="13026" y="14208"/>
                    </a:cubicBezTo>
                    <a:cubicBezTo>
                      <a:pt x="12633" y="10981"/>
                      <a:pt x="12621" y="8564"/>
                      <a:pt x="12848" y="6421"/>
                    </a:cubicBezTo>
                    <a:cubicBezTo>
                      <a:pt x="13026" y="4790"/>
                      <a:pt x="13336" y="3326"/>
                      <a:pt x="13729" y="1778"/>
                    </a:cubicBezTo>
                    <a:cubicBezTo>
                      <a:pt x="12354" y="499"/>
                      <a:pt x="10818" y="0"/>
                      <a:pt x="9361"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4350825" y="364675"/>
                <a:ext cx="343225" cy="355500"/>
              </a:xfrm>
              <a:custGeom>
                <a:avLst/>
                <a:gdLst/>
                <a:ahLst/>
                <a:cxnLst/>
                <a:rect l="l" t="t" r="r" b="b"/>
                <a:pathLst>
                  <a:path w="13729" h="14220"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7049" y="13315"/>
                      <a:pt x="11014" y="9445"/>
                      <a:pt x="12848" y="6421"/>
                    </a:cubicBezTo>
                    <a:cubicBezTo>
                      <a:pt x="13026" y="4790"/>
                      <a:pt x="13336" y="3326"/>
                      <a:pt x="13729" y="1778"/>
                    </a:cubicBezTo>
                    <a:cubicBezTo>
                      <a:pt x="12354" y="499"/>
                      <a:pt x="10818" y="0"/>
                      <a:pt x="9361"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038300" y="-680600"/>
                <a:ext cx="1114725" cy="1157750"/>
              </a:xfrm>
              <a:custGeom>
                <a:avLst/>
                <a:gdLst/>
                <a:ahLst/>
                <a:cxnLst/>
                <a:rect l="l" t="t" r="r" b="b"/>
                <a:pathLst>
                  <a:path w="44589" h="46310" extrusionOk="0">
                    <a:moveTo>
                      <a:pt x="32218" y="0"/>
                    </a:moveTo>
                    <a:cubicBezTo>
                      <a:pt x="26003" y="0"/>
                      <a:pt x="20848" y="4596"/>
                      <a:pt x="19979" y="10573"/>
                    </a:cubicBezTo>
                    <a:cubicBezTo>
                      <a:pt x="19612" y="10547"/>
                      <a:pt x="19245" y="10534"/>
                      <a:pt x="18879" y="10534"/>
                    </a:cubicBezTo>
                    <a:cubicBezTo>
                      <a:pt x="12172" y="10534"/>
                      <a:pt x="5772" y="14773"/>
                      <a:pt x="3548" y="19312"/>
                    </a:cubicBezTo>
                    <a:cubicBezTo>
                      <a:pt x="0" y="26622"/>
                      <a:pt x="48" y="39946"/>
                      <a:pt x="8775" y="43910"/>
                    </a:cubicBezTo>
                    <a:cubicBezTo>
                      <a:pt x="12930" y="45792"/>
                      <a:pt x="14478" y="46208"/>
                      <a:pt x="17895" y="46303"/>
                    </a:cubicBezTo>
                    <a:cubicBezTo>
                      <a:pt x="18048" y="46308"/>
                      <a:pt x="18201" y="46310"/>
                      <a:pt x="18354" y="46310"/>
                    </a:cubicBezTo>
                    <a:cubicBezTo>
                      <a:pt x="27083" y="46310"/>
                      <a:pt x="34428" y="39650"/>
                      <a:pt x="35493" y="30933"/>
                    </a:cubicBezTo>
                    <a:cubicBezTo>
                      <a:pt x="35743" y="28897"/>
                      <a:pt x="36147" y="26670"/>
                      <a:pt x="36005" y="24146"/>
                    </a:cubicBezTo>
                    <a:cubicBezTo>
                      <a:pt x="40981" y="22551"/>
                      <a:pt x="44589" y="17883"/>
                      <a:pt x="44589" y="12371"/>
                    </a:cubicBezTo>
                    <a:cubicBezTo>
                      <a:pt x="44589" y="5537"/>
                      <a:pt x="39053" y="0"/>
                      <a:pt x="3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768750" y="-28750"/>
                <a:ext cx="300" cy="925"/>
              </a:xfrm>
              <a:custGeom>
                <a:avLst/>
                <a:gdLst/>
                <a:ahLst/>
                <a:cxnLst/>
                <a:rect l="l" t="t" r="r" b="b"/>
                <a:pathLst>
                  <a:path w="12" h="37" extrusionOk="0">
                    <a:moveTo>
                      <a:pt x="0" y="1"/>
                    </a:moveTo>
                    <a:cubicBezTo>
                      <a:pt x="12" y="25"/>
                      <a:pt x="12" y="37"/>
                      <a:pt x="12" y="37"/>
                    </a:cubicBezTo>
                    <a:lnTo>
                      <a:pt x="12" y="1"/>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099300" y="-247700"/>
                <a:ext cx="674225" cy="850175"/>
              </a:xfrm>
              <a:custGeom>
                <a:avLst/>
                <a:gdLst/>
                <a:ahLst/>
                <a:cxnLst/>
                <a:rect l="l" t="t" r="r" b="b"/>
                <a:pathLst>
                  <a:path w="26969" h="34007" extrusionOk="0">
                    <a:moveTo>
                      <a:pt x="14247" y="1"/>
                    </a:moveTo>
                    <a:cubicBezTo>
                      <a:pt x="13675" y="1"/>
                      <a:pt x="13078" y="18"/>
                      <a:pt x="12455" y="55"/>
                    </a:cubicBezTo>
                    <a:cubicBezTo>
                      <a:pt x="7133" y="365"/>
                      <a:pt x="4001" y="2937"/>
                      <a:pt x="2227" y="5366"/>
                    </a:cubicBezTo>
                    <a:cubicBezTo>
                      <a:pt x="2180" y="5425"/>
                      <a:pt x="2144" y="5485"/>
                      <a:pt x="2108" y="5544"/>
                    </a:cubicBezTo>
                    <a:cubicBezTo>
                      <a:pt x="1525" y="6354"/>
                      <a:pt x="1096" y="7151"/>
                      <a:pt x="787" y="7830"/>
                    </a:cubicBezTo>
                    <a:cubicBezTo>
                      <a:pt x="322" y="8830"/>
                      <a:pt x="60" y="9926"/>
                      <a:pt x="1" y="11033"/>
                    </a:cubicBezTo>
                    <a:cubicBezTo>
                      <a:pt x="1" y="11223"/>
                      <a:pt x="1" y="11354"/>
                      <a:pt x="13" y="11366"/>
                    </a:cubicBezTo>
                    <a:cubicBezTo>
                      <a:pt x="13" y="11723"/>
                      <a:pt x="25" y="13224"/>
                      <a:pt x="215" y="15295"/>
                    </a:cubicBezTo>
                    <a:cubicBezTo>
                      <a:pt x="322" y="16379"/>
                      <a:pt x="465" y="17617"/>
                      <a:pt x="691" y="18927"/>
                    </a:cubicBezTo>
                    <a:cubicBezTo>
                      <a:pt x="1656" y="24773"/>
                      <a:pt x="4037" y="32083"/>
                      <a:pt x="9871" y="33595"/>
                    </a:cubicBezTo>
                    <a:cubicBezTo>
                      <a:pt x="10945" y="33874"/>
                      <a:pt x="11974" y="34007"/>
                      <a:pt x="12957" y="34007"/>
                    </a:cubicBezTo>
                    <a:cubicBezTo>
                      <a:pt x="18718" y="34007"/>
                      <a:pt x="22882" y="29453"/>
                      <a:pt x="25099" y="23249"/>
                    </a:cubicBezTo>
                    <a:cubicBezTo>
                      <a:pt x="25230" y="22880"/>
                      <a:pt x="25349" y="22522"/>
                      <a:pt x="25468" y="22153"/>
                    </a:cubicBezTo>
                    <a:cubicBezTo>
                      <a:pt x="25492" y="22046"/>
                      <a:pt x="25528" y="21951"/>
                      <a:pt x="25552" y="21844"/>
                    </a:cubicBezTo>
                    <a:cubicBezTo>
                      <a:pt x="25671" y="21475"/>
                      <a:pt x="25778" y="21106"/>
                      <a:pt x="25873" y="20725"/>
                    </a:cubicBezTo>
                    <a:cubicBezTo>
                      <a:pt x="26611" y="17867"/>
                      <a:pt x="26969" y="14783"/>
                      <a:pt x="26945" y="11688"/>
                    </a:cubicBezTo>
                    <a:cubicBezTo>
                      <a:pt x="26933" y="10723"/>
                      <a:pt x="26885" y="9747"/>
                      <a:pt x="26790" y="8795"/>
                    </a:cubicBezTo>
                    <a:cubicBezTo>
                      <a:pt x="26790" y="8795"/>
                      <a:pt x="26623" y="7032"/>
                      <a:pt x="26623" y="7009"/>
                    </a:cubicBezTo>
                    <a:cubicBezTo>
                      <a:pt x="25831" y="4039"/>
                      <a:pt x="22870" y="1"/>
                      <a:pt x="14247"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4139200" y="-278850"/>
                <a:ext cx="661400" cy="755850"/>
              </a:xfrm>
              <a:custGeom>
                <a:avLst/>
                <a:gdLst/>
                <a:ahLst/>
                <a:cxnLst/>
                <a:rect l="l" t="t" r="r" b="b"/>
                <a:pathLst>
                  <a:path w="26456" h="30234" extrusionOk="0">
                    <a:moveTo>
                      <a:pt x="12400" y="1"/>
                    </a:moveTo>
                    <a:cubicBezTo>
                      <a:pt x="11864" y="1"/>
                      <a:pt x="11311" y="17"/>
                      <a:pt x="10740" y="51"/>
                    </a:cubicBezTo>
                    <a:cubicBezTo>
                      <a:pt x="5418" y="373"/>
                      <a:pt x="1786" y="3623"/>
                      <a:pt x="0" y="6052"/>
                    </a:cubicBezTo>
                    <a:cubicBezTo>
                      <a:pt x="3536" y="10517"/>
                      <a:pt x="13073" y="16898"/>
                      <a:pt x="13073" y="16898"/>
                    </a:cubicBezTo>
                    <a:cubicBezTo>
                      <a:pt x="15240" y="18089"/>
                      <a:pt x="17110" y="18732"/>
                      <a:pt x="18526" y="18982"/>
                    </a:cubicBezTo>
                    <a:cubicBezTo>
                      <a:pt x="18884" y="19875"/>
                      <a:pt x="19074" y="20959"/>
                      <a:pt x="18717" y="22018"/>
                    </a:cubicBezTo>
                    <a:cubicBezTo>
                      <a:pt x="17872" y="24578"/>
                      <a:pt x="16443" y="28376"/>
                      <a:pt x="19003" y="30233"/>
                    </a:cubicBezTo>
                    <a:cubicBezTo>
                      <a:pt x="19003" y="30233"/>
                      <a:pt x="17693" y="28186"/>
                      <a:pt x="19003" y="25864"/>
                    </a:cubicBezTo>
                    <a:cubicBezTo>
                      <a:pt x="20312" y="23554"/>
                      <a:pt x="23325" y="21292"/>
                      <a:pt x="22301" y="18077"/>
                    </a:cubicBezTo>
                    <a:cubicBezTo>
                      <a:pt x="22813" y="17506"/>
                      <a:pt x="22872" y="16637"/>
                      <a:pt x="23098" y="15696"/>
                    </a:cubicBezTo>
                    <a:cubicBezTo>
                      <a:pt x="23610" y="13636"/>
                      <a:pt x="26075" y="13398"/>
                      <a:pt x="26075" y="13398"/>
                    </a:cubicBezTo>
                    <a:cubicBezTo>
                      <a:pt x="26075" y="13398"/>
                      <a:pt x="26456" y="10993"/>
                      <a:pt x="26373" y="10041"/>
                    </a:cubicBezTo>
                    <a:cubicBezTo>
                      <a:pt x="26373" y="10041"/>
                      <a:pt x="25980" y="7469"/>
                      <a:pt x="25980" y="7445"/>
                    </a:cubicBezTo>
                    <a:cubicBezTo>
                      <a:pt x="25183" y="4459"/>
                      <a:pt x="21242" y="1"/>
                      <a:pt x="12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665450" y="46625"/>
                <a:ext cx="206375" cy="261325"/>
              </a:xfrm>
              <a:custGeom>
                <a:avLst/>
                <a:gdLst/>
                <a:ahLst/>
                <a:cxnLst/>
                <a:rect l="l" t="t" r="r" b="b"/>
                <a:pathLst>
                  <a:path w="8255" h="10453" extrusionOk="0">
                    <a:moveTo>
                      <a:pt x="4883" y="1"/>
                    </a:moveTo>
                    <a:cubicBezTo>
                      <a:pt x="3401" y="1"/>
                      <a:pt x="1834" y="939"/>
                      <a:pt x="1834" y="939"/>
                    </a:cubicBezTo>
                    <a:cubicBezTo>
                      <a:pt x="1" y="5403"/>
                      <a:pt x="1108" y="10345"/>
                      <a:pt x="1108" y="10345"/>
                    </a:cubicBezTo>
                    <a:cubicBezTo>
                      <a:pt x="1422" y="10418"/>
                      <a:pt x="1726" y="10453"/>
                      <a:pt x="2020" y="10453"/>
                    </a:cubicBezTo>
                    <a:cubicBezTo>
                      <a:pt x="6238" y="10453"/>
                      <a:pt x="8255" y="3275"/>
                      <a:pt x="6930" y="1082"/>
                    </a:cubicBezTo>
                    <a:cubicBezTo>
                      <a:pt x="6438" y="267"/>
                      <a:pt x="5672" y="1"/>
                      <a:pt x="4883"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669025" y="296300"/>
                <a:ext cx="67000" cy="37250"/>
              </a:xfrm>
              <a:custGeom>
                <a:avLst/>
                <a:gdLst/>
                <a:ahLst/>
                <a:cxnLst/>
                <a:rect l="l" t="t" r="r" b="b"/>
                <a:pathLst>
                  <a:path w="2680" h="1490" extrusionOk="0">
                    <a:moveTo>
                      <a:pt x="0" y="0"/>
                    </a:moveTo>
                    <a:lnTo>
                      <a:pt x="0" y="0"/>
                    </a:lnTo>
                    <a:cubicBezTo>
                      <a:pt x="664" y="1223"/>
                      <a:pt x="1578" y="1489"/>
                      <a:pt x="2264" y="1489"/>
                    </a:cubicBezTo>
                    <a:cubicBezTo>
                      <a:pt x="2280" y="1489"/>
                      <a:pt x="2295" y="1489"/>
                      <a:pt x="2310" y="1489"/>
                    </a:cubicBezTo>
                    <a:cubicBezTo>
                      <a:pt x="2441" y="1131"/>
                      <a:pt x="2560" y="762"/>
                      <a:pt x="2679" y="393"/>
                    </a:cubicBezTo>
                    <a:lnTo>
                      <a:pt x="2679" y="393"/>
                    </a:lnTo>
                    <a:cubicBezTo>
                      <a:pt x="2468" y="469"/>
                      <a:pt x="2235" y="499"/>
                      <a:pt x="1998" y="499"/>
                    </a:cubicBezTo>
                    <a:cubicBezTo>
                      <a:pt x="1036" y="499"/>
                      <a:pt x="1" y="0"/>
                      <a:pt x="0"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76000" y="5720150"/>
                <a:ext cx="183675" cy="212975"/>
              </a:xfrm>
              <a:custGeom>
                <a:avLst/>
                <a:gdLst/>
                <a:ahLst/>
                <a:cxnLst/>
                <a:rect l="l" t="t" r="r" b="b"/>
                <a:pathLst>
                  <a:path w="7347" h="8519" extrusionOk="0">
                    <a:moveTo>
                      <a:pt x="2378" y="0"/>
                    </a:moveTo>
                    <a:cubicBezTo>
                      <a:pt x="1539" y="0"/>
                      <a:pt x="711" y="155"/>
                      <a:pt x="1" y="573"/>
                    </a:cubicBezTo>
                    <a:lnTo>
                      <a:pt x="1" y="7836"/>
                    </a:lnTo>
                    <a:cubicBezTo>
                      <a:pt x="1108" y="8293"/>
                      <a:pt x="2291" y="8518"/>
                      <a:pt x="3547" y="8518"/>
                    </a:cubicBezTo>
                    <a:cubicBezTo>
                      <a:pt x="4221" y="8518"/>
                      <a:pt x="4917" y="8453"/>
                      <a:pt x="5632" y="8324"/>
                    </a:cubicBezTo>
                    <a:lnTo>
                      <a:pt x="7347" y="1311"/>
                    </a:lnTo>
                    <a:cubicBezTo>
                      <a:pt x="7347" y="1311"/>
                      <a:pt x="4816" y="0"/>
                      <a:pt x="237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2019000" y="5744800"/>
                <a:ext cx="183675" cy="209950"/>
              </a:xfrm>
              <a:custGeom>
                <a:avLst/>
                <a:gdLst/>
                <a:ahLst/>
                <a:cxnLst/>
                <a:rect l="l" t="t" r="r" b="b"/>
                <a:pathLst>
                  <a:path w="7347" h="8398" extrusionOk="0">
                    <a:moveTo>
                      <a:pt x="4959" y="0"/>
                    </a:moveTo>
                    <a:cubicBezTo>
                      <a:pt x="2524" y="0"/>
                      <a:pt x="0" y="1302"/>
                      <a:pt x="0" y="1302"/>
                    </a:cubicBezTo>
                    <a:lnTo>
                      <a:pt x="857" y="8398"/>
                    </a:lnTo>
                    <a:lnTo>
                      <a:pt x="6299" y="7921"/>
                    </a:lnTo>
                    <a:lnTo>
                      <a:pt x="7346" y="575"/>
                    </a:lnTo>
                    <a:cubicBezTo>
                      <a:pt x="6633" y="156"/>
                      <a:pt x="5801" y="0"/>
                      <a:pt x="495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956950" y="2727850"/>
                <a:ext cx="1430575" cy="3086125"/>
              </a:xfrm>
              <a:custGeom>
                <a:avLst/>
                <a:gdLst/>
                <a:ahLst/>
                <a:cxnLst/>
                <a:rect l="l" t="t" r="r" b="b"/>
                <a:pathLst>
                  <a:path w="57223" h="123445" extrusionOk="0">
                    <a:moveTo>
                      <a:pt x="53591" y="0"/>
                    </a:moveTo>
                    <a:lnTo>
                      <a:pt x="7466" y="1298"/>
                    </a:lnTo>
                    <a:lnTo>
                      <a:pt x="1" y="120837"/>
                    </a:lnTo>
                    <a:lnTo>
                      <a:pt x="8764" y="122289"/>
                    </a:lnTo>
                    <a:lnTo>
                      <a:pt x="28468" y="16764"/>
                    </a:lnTo>
                    <a:cubicBezTo>
                      <a:pt x="28468" y="16764"/>
                      <a:pt x="29860" y="16653"/>
                      <a:pt x="31208" y="16653"/>
                    </a:cubicBezTo>
                    <a:cubicBezTo>
                      <a:pt x="31882" y="16653"/>
                      <a:pt x="32544" y="16681"/>
                      <a:pt x="33017" y="16764"/>
                    </a:cubicBezTo>
                    <a:lnTo>
                      <a:pt x="41934" y="123444"/>
                    </a:lnTo>
                    <a:lnTo>
                      <a:pt x="50257" y="122003"/>
                    </a:lnTo>
                    <a:cubicBezTo>
                      <a:pt x="50257" y="122003"/>
                      <a:pt x="57222" y="41208"/>
                      <a:pt x="5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130475" y="3255950"/>
                <a:ext cx="456950" cy="2444300"/>
              </a:xfrm>
              <a:custGeom>
                <a:avLst/>
                <a:gdLst/>
                <a:ahLst/>
                <a:cxnLst/>
                <a:rect l="l" t="t" r="r" b="b"/>
                <a:pathLst>
                  <a:path w="18278" h="97772" extrusionOk="0">
                    <a:moveTo>
                      <a:pt x="17877" y="1"/>
                    </a:moveTo>
                    <a:cubicBezTo>
                      <a:pt x="17706" y="1"/>
                      <a:pt x="17558" y="130"/>
                      <a:pt x="17527" y="296"/>
                    </a:cubicBezTo>
                    <a:lnTo>
                      <a:pt x="37" y="97343"/>
                    </a:lnTo>
                    <a:cubicBezTo>
                      <a:pt x="1" y="97546"/>
                      <a:pt x="120" y="97736"/>
                      <a:pt x="322" y="97772"/>
                    </a:cubicBezTo>
                    <a:lnTo>
                      <a:pt x="382" y="97772"/>
                    </a:lnTo>
                    <a:cubicBezTo>
                      <a:pt x="561" y="97772"/>
                      <a:pt x="703" y="97653"/>
                      <a:pt x="739" y="97474"/>
                    </a:cubicBezTo>
                    <a:lnTo>
                      <a:pt x="18241" y="427"/>
                    </a:lnTo>
                    <a:cubicBezTo>
                      <a:pt x="18277" y="224"/>
                      <a:pt x="18146" y="46"/>
                      <a:pt x="17956" y="10"/>
                    </a:cubicBezTo>
                    <a:cubicBezTo>
                      <a:pt x="17929" y="4"/>
                      <a:pt x="17903" y="1"/>
                      <a:pt x="17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653175" y="2785875"/>
                <a:ext cx="147050" cy="288175"/>
              </a:xfrm>
              <a:custGeom>
                <a:avLst/>
                <a:gdLst/>
                <a:ahLst/>
                <a:cxnLst/>
                <a:rect l="l" t="t" r="r" b="b"/>
                <a:pathLst>
                  <a:path w="5882" h="11527" extrusionOk="0">
                    <a:moveTo>
                      <a:pt x="5513" y="0"/>
                    </a:moveTo>
                    <a:cubicBezTo>
                      <a:pt x="5321" y="0"/>
                      <a:pt x="5155" y="140"/>
                      <a:pt x="5144" y="334"/>
                    </a:cubicBezTo>
                    <a:lnTo>
                      <a:pt x="4418" y="8216"/>
                    </a:lnTo>
                    <a:cubicBezTo>
                      <a:pt x="4287" y="9693"/>
                      <a:pt x="3060" y="10812"/>
                      <a:pt x="1584" y="10812"/>
                    </a:cubicBezTo>
                    <a:lnTo>
                      <a:pt x="358" y="10812"/>
                    </a:lnTo>
                    <a:cubicBezTo>
                      <a:pt x="167" y="10812"/>
                      <a:pt x="0" y="10967"/>
                      <a:pt x="0" y="11169"/>
                    </a:cubicBezTo>
                    <a:cubicBezTo>
                      <a:pt x="0" y="11372"/>
                      <a:pt x="167" y="11526"/>
                      <a:pt x="358" y="11526"/>
                    </a:cubicBezTo>
                    <a:lnTo>
                      <a:pt x="1584" y="11526"/>
                    </a:lnTo>
                    <a:cubicBezTo>
                      <a:pt x="3441" y="11526"/>
                      <a:pt x="4965" y="10133"/>
                      <a:pt x="5132" y="8288"/>
                    </a:cubicBezTo>
                    <a:lnTo>
                      <a:pt x="5858" y="394"/>
                    </a:lnTo>
                    <a:cubicBezTo>
                      <a:pt x="5882" y="203"/>
                      <a:pt x="5727" y="25"/>
                      <a:pt x="5537" y="1"/>
                    </a:cubicBezTo>
                    <a:cubicBezTo>
                      <a:pt x="5529" y="1"/>
                      <a:pt x="5521" y="0"/>
                      <a:pt x="5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866000" y="3254350"/>
                <a:ext cx="208975" cy="2478050"/>
              </a:xfrm>
              <a:custGeom>
                <a:avLst/>
                <a:gdLst/>
                <a:ahLst/>
                <a:cxnLst/>
                <a:rect l="l" t="t" r="r" b="b"/>
                <a:pathLst>
                  <a:path w="8359" h="99122" extrusionOk="0">
                    <a:moveTo>
                      <a:pt x="387" y="0"/>
                    </a:moveTo>
                    <a:cubicBezTo>
                      <a:pt x="373" y="0"/>
                      <a:pt x="359" y="1"/>
                      <a:pt x="346" y="2"/>
                    </a:cubicBezTo>
                    <a:cubicBezTo>
                      <a:pt x="143" y="26"/>
                      <a:pt x="0" y="193"/>
                      <a:pt x="12" y="395"/>
                    </a:cubicBezTo>
                    <a:lnTo>
                      <a:pt x="7632" y="98800"/>
                    </a:lnTo>
                    <a:cubicBezTo>
                      <a:pt x="7644" y="98979"/>
                      <a:pt x="7799" y="99122"/>
                      <a:pt x="7989" y="99122"/>
                    </a:cubicBezTo>
                    <a:lnTo>
                      <a:pt x="8013" y="99122"/>
                    </a:lnTo>
                    <a:cubicBezTo>
                      <a:pt x="8216" y="99110"/>
                      <a:pt x="8358" y="98931"/>
                      <a:pt x="8347" y="98741"/>
                    </a:cubicBezTo>
                    <a:lnTo>
                      <a:pt x="738" y="336"/>
                    </a:lnTo>
                    <a:cubicBezTo>
                      <a:pt x="716" y="147"/>
                      <a:pt x="57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162925" y="2787375"/>
                <a:ext cx="253050" cy="362875"/>
              </a:xfrm>
              <a:custGeom>
                <a:avLst/>
                <a:gdLst/>
                <a:ahLst/>
                <a:cxnLst/>
                <a:rect l="l" t="t" r="r" b="b"/>
                <a:pathLst>
                  <a:path w="10122" h="14515" extrusionOk="0">
                    <a:moveTo>
                      <a:pt x="9514" y="1"/>
                    </a:moveTo>
                    <a:cubicBezTo>
                      <a:pt x="9311" y="1"/>
                      <a:pt x="9157" y="167"/>
                      <a:pt x="9169" y="370"/>
                    </a:cubicBezTo>
                    <a:cubicBezTo>
                      <a:pt x="9395" y="11371"/>
                      <a:pt x="691" y="13717"/>
                      <a:pt x="310" y="13812"/>
                    </a:cubicBezTo>
                    <a:cubicBezTo>
                      <a:pt x="120" y="13859"/>
                      <a:pt x="1" y="14050"/>
                      <a:pt x="60" y="14240"/>
                    </a:cubicBezTo>
                    <a:cubicBezTo>
                      <a:pt x="96" y="14407"/>
                      <a:pt x="239" y="14514"/>
                      <a:pt x="406" y="14514"/>
                    </a:cubicBezTo>
                    <a:cubicBezTo>
                      <a:pt x="429" y="14514"/>
                      <a:pt x="465" y="14514"/>
                      <a:pt x="489" y="14502"/>
                    </a:cubicBezTo>
                    <a:cubicBezTo>
                      <a:pt x="584" y="14479"/>
                      <a:pt x="10121" y="11943"/>
                      <a:pt x="9883" y="346"/>
                    </a:cubicBezTo>
                    <a:cubicBezTo>
                      <a:pt x="9883" y="155"/>
                      <a:pt x="9716" y="1"/>
                      <a:pt x="9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2102625" y="2787375"/>
                <a:ext cx="181900" cy="305725"/>
              </a:xfrm>
              <a:custGeom>
                <a:avLst/>
                <a:gdLst/>
                <a:ahLst/>
                <a:cxnLst/>
                <a:rect l="l" t="t" r="r" b="b"/>
                <a:pathLst>
                  <a:path w="7276" h="12229" extrusionOk="0">
                    <a:moveTo>
                      <a:pt x="370" y="1"/>
                    </a:moveTo>
                    <a:cubicBezTo>
                      <a:pt x="167" y="1"/>
                      <a:pt x="13" y="155"/>
                      <a:pt x="13" y="358"/>
                    </a:cubicBezTo>
                    <a:cubicBezTo>
                      <a:pt x="1" y="9454"/>
                      <a:pt x="6668" y="12181"/>
                      <a:pt x="6740" y="12204"/>
                    </a:cubicBezTo>
                    <a:cubicBezTo>
                      <a:pt x="6775" y="12216"/>
                      <a:pt x="6823" y="12228"/>
                      <a:pt x="6871" y="12228"/>
                    </a:cubicBezTo>
                    <a:cubicBezTo>
                      <a:pt x="7014" y="12228"/>
                      <a:pt x="7145" y="12145"/>
                      <a:pt x="7204" y="12002"/>
                    </a:cubicBezTo>
                    <a:cubicBezTo>
                      <a:pt x="7275" y="11812"/>
                      <a:pt x="7180" y="11609"/>
                      <a:pt x="7002" y="11526"/>
                    </a:cubicBezTo>
                    <a:cubicBezTo>
                      <a:pt x="6740" y="11431"/>
                      <a:pt x="727" y="8942"/>
                      <a:pt x="727" y="358"/>
                    </a:cubicBezTo>
                    <a:cubicBezTo>
                      <a:pt x="727" y="155"/>
                      <a:pt x="572" y="1"/>
                      <a:pt x="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37550" y="5855325"/>
                <a:ext cx="719750" cy="347375"/>
              </a:xfrm>
              <a:custGeom>
                <a:avLst/>
                <a:gdLst/>
                <a:ahLst/>
                <a:cxnLst/>
                <a:rect l="l" t="t" r="r" b="b"/>
                <a:pathLst>
                  <a:path w="28790" h="13895" extrusionOk="0">
                    <a:moveTo>
                      <a:pt x="20777" y="0"/>
                    </a:moveTo>
                    <a:cubicBezTo>
                      <a:pt x="20777" y="0"/>
                      <a:pt x="15478" y="2810"/>
                      <a:pt x="13704" y="4477"/>
                    </a:cubicBezTo>
                    <a:cubicBezTo>
                      <a:pt x="13704" y="4477"/>
                      <a:pt x="7525" y="5620"/>
                      <a:pt x="3334" y="8084"/>
                    </a:cubicBezTo>
                    <a:cubicBezTo>
                      <a:pt x="1786" y="8989"/>
                      <a:pt x="691" y="10454"/>
                      <a:pt x="238" y="12132"/>
                    </a:cubicBezTo>
                    <a:cubicBezTo>
                      <a:pt x="84" y="12704"/>
                      <a:pt x="0" y="13287"/>
                      <a:pt x="0" y="13895"/>
                    </a:cubicBezTo>
                    <a:lnTo>
                      <a:pt x="27408" y="13895"/>
                    </a:lnTo>
                    <a:cubicBezTo>
                      <a:pt x="27480" y="13311"/>
                      <a:pt x="27551" y="12728"/>
                      <a:pt x="27635" y="12132"/>
                    </a:cubicBezTo>
                    <a:cubicBezTo>
                      <a:pt x="28123" y="8584"/>
                      <a:pt x="28790" y="4870"/>
                      <a:pt x="27647" y="976"/>
                    </a:cubicBezTo>
                    <a:lnTo>
                      <a:pt x="27647" y="976"/>
                    </a:lnTo>
                    <a:cubicBezTo>
                      <a:pt x="27646" y="976"/>
                      <a:pt x="27086" y="1159"/>
                      <a:pt x="26027" y="1159"/>
                    </a:cubicBezTo>
                    <a:cubicBezTo>
                      <a:pt x="24858" y="1159"/>
                      <a:pt x="23081" y="937"/>
                      <a:pt x="20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75350" y="5975875"/>
                <a:ext cx="239950" cy="54175"/>
              </a:xfrm>
              <a:custGeom>
                <a:avLst/>
                <a:gdLst/>
                <a:ahLst/>
                <a:cxnLst/>
                <a:rect l="l" t="t" r="r" b="b"/>
                <a:pathLst>
                  <a:path w="9598" h="2167" extrusionOk="0">
                    <a:moveTo>
                      <a:pt x="4251" y="0"/>
                    </a:moveTo>
                    <a:cubicBezTo>
                      <a:pt x="1715" y="12"/>
                      <a:pt x="1" y="2167"/>
                      <a:pt x="1" y="2167"/>
                    </a:cubicBezTo>
                    <a:lnTo>
                      <a:pt x="2001" y="1357"/>
                    </a:lnTo>
                    <a:cubicBezTo>
                      <a:pt x="2001" y="1357"/>
                      <a:pt x="2855" y="1031"/>
                      <a:pt x="4307" y="1031"/>
                    </a:cubicBezTo>
                    <a:cubicBezTo>
                      <a:pt x="4653" y="1031"/>
                      <a:pt x="5032" y="1050"/>
                      <a:pt x="5442" y="1095"/>
                    </a:cubicBezTo>
                    <a:cubicBezTo>
                      <a:pt x="6406" y="1215"/>
                      <a:pt x="7216" y="1500"/>
                      <a:pt x="7764" y="1750"/>
                    </a:cubicBezTo>
                    <a:cubicBezTo>
                      <a:pt x="8123" y="1922"/>
                      <a:pt x="8514" y="2010"/>
                      <a:pt x="8906" y="2010"/>
                    </a:cubicBezTo>
                    <a:cubicBezTo>
                      <a:pt x="9139" y="2010"/>
                      <a:pt x="9371" y="1979"/>
                      <a:pt x="9597" y="1917"/>
                    </a:cubicBezTo>
                    <a:cubicBezTo>
                      <a:pt x="9597" y="1917"/>
                      <a:pt x="7776"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662275" y="5949075"/>
                <a:ext cx="239925" cy="53900"/>
              </a:xfrm>
              <a:custGeom>
                <a:avLst/>
                <a:gdLst/>
                <a:ahLst/>
                <a:cxnLst/>
                <a:rect l="l" t="t" r="r" b="b"/>
                <a:pathLst>
                  <a:path w="9597" h="2156" extrusionOk="0">
                    <a:moveTo>
                      <a:pt x="4251" y="1"/>
                    </a:moveTo>
                    <a:cubicBezTo>
                      <a:pt x="1715" y="1"/>
                      <a:pt x="0" y="2156"/>
                      <a:pt x="0" y="2156"/>
                    </a:cubicBezTo>
                    <a:lnTo>
                      <a:pt x="2001" y="1358"/>
                    </a:lnTo>
                    <a:cubicBezTo>
                      <a:pt x="2001" y="1358"/>
                      <a:pt x="2847" y="1027"/>
                      <a:pt x="4285" y="1027"/>
                    </a:cubicBezTo>
                    <a:cubicBezTo>
                      <a:pt x="4637" y="1027"/>
                      <a:pt x="5023" y="1047"/>
                      <a:pt x="5442" y="1096"/>
                    </a:cubicBezTo>
                    <a:cubicBezTo>
                      <a:pt x="6406" y="1203"/>
                      <a:pt x="7216" y="1501"/>
                      <a:pt x="7763" y="1751"/>
                    </a:cubicBezTo>
                    <a:cubicBezTo>
                      <a:pt x="8120" y="1914"/>
                      <a:pt x="8505" y="1999"/>
                      <a:pt x="8894" y="1999"/>
                    </a:cubicBezTo>
                    <a:cubicBezTo>
                      <a:pt x="9128" y="1999"/>
                      <a:pt x="9364" y="1968"/>
                      <a:pt x="9597" y="1906"/>
                    </a:cubicBezTo>
                    <a:cubicBezTo>
                      <a:pt x="9597" y="1906"/>
                      <a:pt x="7763" y="1"/>
                      <a:pt x="425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1575" y="5917825"/>
                <a:ext cx="239925" cy="53900"/>
              </a:xfrm>
              <a:custGeom>
                <a:avLst/>
                <a:gdLst/>
                <a:ahLst/>
                <a:cxnLst/>
                <a:rect l="l" t="t" r="r" b="b"/>
                <a:pathLst>
                  <a:path w="9597" h="2156" extrusionOk="0">
                    <a:moveTo>
                      <a:pt x="4251" y="0"/>
                    </a:moveTo>
                    <a:cubicBezTo>
                      <a:pt x="1727" y="0"/>
                      <a:pt x="0" y="2155"/>
                      <a:pt x="0" y="2155"/>
                    </a:cubicBezTo>
                    <a:lnTo>
                      <a:pt x="2001" y="1358"/>
                    </a:lnTo>
                    <a:cubicBezTo>
                      <a:pt x="2001" y="1358"/>
                      <a:pt x="2847" y="1027"/>
                      <a:pt x="4285" y="1027"/>
                    </a:cubicBezTo>
                    <a:cubicBezTo>
                      <a:pt x="4637" y="1027"/>
                      <a:pt x="5023" y="1047"/>
                      <a:pt x="5441" y="1096"/>
                    </a:cubicBezTo>
                    <a:cubicBezTo>
                      <a:pt x="6406" y="1203"/>
                      <a:pt x="7215" y="1501"/>
                      <a:pt x="7763" y="1751"/>
                    </a:cubicBezTo>
                    <a:cubicBezTo>
                      <a:pt x="8120" y="1914"/>
                      <a:pt x="8509" y="1999"/>
                      <a:pt x="8899" y="1999"/>
                    </a:cubicBezTo>
                    <a:cubicBezTo>
                      <a:pt x="9134" y="1999"/>
                      <a:pt x="9368" y="1968"/>
                      <a:pt x="9597" y="1905"/>
                    </a:cubicBezTo>
                    <a:cubicBezTo>
                      <a:pt x="9597" y="1905"/>
                      <a:pt x="7775"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37550" y="6158625"/>
                <a:ext cx="690875" cy="44075"/>
              </a:xfrm>
              <a:custGeom>
                <a:avLst/>
                <a:gdLst/>
                <a:ahLst/>
                <a:cxnLst/>
                <a:rect l="l" t="t" r="r" b="b"/>
                <a:pathLst>
                  <a:path w="27635" h="1763" extrusionOk="0">
                    <a:moveTo>
                      <a:pt x="238" y="0"/>
                    </a:moveTo>
                    <a:cubicBezTo>
                      <a:pt x="84" y="572"/>
                      <a:pt x="0" y="1155"/>
                      <a:pt x="0" y="1763"/>
                    </a:cubicBezTo>
                    <a:lnTo>
                      <a:pt x="27408" y="1763"/>
                    </a:lnTo>
                    <a:cubicBezTo>
                      <a:pt x="27480" y="1179"/>
                      <a:pt x="27551" y="596"/>
                      <a:pt x="2763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996375" y="5867525"/>
                <a:ext cx="538775" cy="335175"/>
              </a:xfrm>
              <a:custGeom>
                <a:avLst/>
                <a:gdLst/>
                <a:ahLst/>
                <a:cxnLst/>
                <a:rect l="l" t="t" r="r" b="b"/>
                <a:pathLst>
                  <a:path w="21551" h="13407" extrusionOk="0">
                    <a:moveTo>
                      <a:pt x="7632" y="0"/>
                    </a:moveTo>
                    <a:cubicBezTo>
                      <a:pt x="6908" y="536"/>
                      <a:pt x="5471" y="680"/>
                      <a:pt x="4139" y="680"/>
                    </a:cubicBezTo>
                    <a:cubicBezTo>
                      <a:pt x="2601" y="680"/>
                      <a:pt x="1203" y="488"/>
                      <a:pt x="1203" y="488"/>
                    </a:cubicBezTo>
                    <a:cubicBezTo>
                      <a:pt x="0" y="5287"/>
                      <a:pt x="500" y="9418"/>
                      <a:pt x="965" y="11644"/>
                    </a:cubicBezTo>
                    <a:cubicBezTo>
                      <a:pt x="1203" y="12764"/>
                      <a:pt x="1429" y="13407"/>
                      <a:pt x="1429" y="13407"/>
                    </a:cubicBezTo>
                    <a:lnTo>
                      <a:pt x="21503" y="13407"/>
                    </a:lnTo>
                    <a:cubicBezTo>
                      <a:pt x="21551" y="12776"/>
                      <a:pt x="21539" y="12192"/>
                      <a:pt x="21467" y="11644"/>
                    </a:cubicBezTo>
                    <a:cubicBezTo>
                      <a:pt x="20717" y="5715"/>
                      <a:pt x="13681" y="4144"/>
                      <a:pt x="13681" y="4144"/>
                    </a:cubicBezTo>
                    <a:cubicBezTo>
                      <a:pt x="9513" y="560"/>
                      <a:pt x="7632" y="0"/>
                      <a:pt x="7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271400" y="5980025"/>
                <a:ext cx="189925" cy="53900"/>
              </a:xfrm>
              <a:custGeom>
                <a:avLst/>
                <a:gdLst/>
                <a:ahLst/>
                <a:cxnLst/>
                <a:rect l="l" t="t" r="r" b="b"/>
                <a:pathLst>
                  <a:path w="7597" h="2156" extrusionOk="0">
                    <a:moveTo>
                      <a:pt x="4227" y="1"/>
                    </a:moveTo>
                    <a:cubicBezTo>
                      <a:pt x="1441" y="1"/>
                      <a:pt x="1" y="1906"/>
                      <a:pt x="1" y="1906"/>
                    </a:cubicBezTo>
                    <a:cubicBezTo>
                      <a:pt x="180" y="1968"/>
                      <a:pt x="364" y="1999"/>
                      <a:pt x="548" y="1999"/>
                    </a:cubicBezTo>
                    <a:cubicBezTo>
                      <a:pt x="855" y="1999"/>
                      <a:pt x="1163" y="1914"/>
                      <a:pt x="1453" y="1751"/>
                    </a:cubicBezTo>
                    <a:cubicBezTo>
                      <a:pt x="1882" y="1501"/>
                      <a:pt x="2525" y="1203"/>
                      <a:pt x="3287" y="1096"/>
                    </a:cubicBezTo>
                    <a:cubicBezTo>
                      <a:pt x="3619" y="1047"/>
                      <a:pt x="3925" y="1027"/>
                      <a:pt x="4204" y="1027"/>
                    </a:cubicBezTo>
                    <a:cubicBezTo>
                      <a:pt x="5344" y="1027"/>
                      <a:pt x="6013" y="1358"/>
                      <a:pt x="6013" y="1358"/>
                    </a:cubicBezTo>
                    <a:lnTo>
                      <a:pt x="7597" y="2156"/>
                    </a:lnTo>
                    <a:cubicBezTo>
                      <a:pt x="7597" y="2156"/>
                      <a:pt x="6228" y="1"/>
                      <a:pt x="422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2208000" y="5952950"/>
                <a:ext cx="189925" cy="53900"/>
              </a:xfrm>
              <a:custGeom>
                <a:avLst/>
                <a:gdLst/>
                <a:ahLst/>
                <a:cxnLst/>
                <a:rect l="l" t="t" r="r" b="b"/>
                <a:pathLst>
                  <a:path w="7597" h="2156" extrusionOk="0">
                    <a:moveTo>
                      <a:pt x="4239" y="0"/>
                    </a:moveTo>
                    <a:cubicBezTo>
                      <a:pt x="1453" y="0"/>
                      <a:pt x="1" y="1917"/>
                      <a:pt x="1" y="1917"/>
                    </a:cubicBezTo>
                    <a:cubicBezTo>
                      <a:pt x="182" y="1979"/>
                      <a:pt x="367" y="2010"/>
                      <a:pt x="551" y="2010"/>
                    </a:cubicBezTo>
                    <a:cubicBezTo>
                      <a:pt x="861" y="2010"/>
                      <a:pt x="1169" y="1922"/>
                      <a:pt x="1453" y="1751"/>
                    </a:cubicBezTo>
                    <a:cubicBezTo>
                      <a:pt x="1894" y="1500"/>
                      <a:pt x="2525" y="1215"/>
                      <a:pt x="3299" y="1096"/>
                    </a:cubicBezTo>
                    <a:cubicBezTo>
                      <a:pt x="3621" y="1050"/>
                      <a:pt x="3921" y="1031"/>
                      <a:pt x="4193" y="1031"/>
                    </a:cubicBezTo>
                    <a:cubicBezTo>
                      <a:pt x="5337" y="1031"/>
                      <a:pt x="6013" y="1358"/>
                      <a:pt x="6013" y="1358"/>
                    </a:cubicBezTo>
                    <a:lnTo>
                      <a:pt x="7597" y="2155"/>
                    </a:lnTo>
                    <a:cubicBezTo>
                      <a:pt x="7597" y="2155"/>
                      <a:pt x="6239" y="0"/>
                      <a:pt x="423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2159475" y="5921975"/>
                <a:ext cx="189950" cy="53925"/>
              </a:xfrm>
              <a:custGeom>
                <a:avLst/>
                <a:gdLst/>
                <a:ahLst/>
                <a:cxnLst/>
                <a:rect l="l" t="t" r="r" b="b"/>
                <a:pathLst>
                  <a:path w="7598" h="2157" extrusionOk="0">
                    <a:moveTo>
                      <a:pt x="4202" y="1"/>
                    </a:moveTo>
                    <a:cubicBezTo>
                      <a:pt x="1433" y="1"/>
                      <a:pt x="1" y="1906"/>
                      <a:pt x="1" y="1906"/>
                    </a:cubicBezTo>
                    <a:cubicBezTo>
                      <a:pt x="180" y="1969"/>
                      <a:pt x="364" y="1999"/>
                      <a:pt x="548" y="1999"/>
                    </a:cubicBezTo>
                    <a:cubicBezTo>
                      <a:pt x="854" y="1999"/>
                      <a:pt x="1159" y="1915"/>
                      <a:pt x="1442" y="1751"/>
                    </a:cubicBezTo>
                    <a:cubicBezTo>
                      <a:pt x="1882" y="1489"/>
                      <a:pt x="2525" y="1204"/>
                      <a:pt x="3287" y="1096"/>
                    </a:cubicBezTo>
                    <a:cubicBezTo>
                      <a:pt x="3623" y="1046"/>
                      <a:pt x="3933" y="1026"/>
                      <a:pt x="4215" y="1026"/>
                    </a:cubicBezTo>
                    <a:cubicBezTo>
                      <a:pt x="5343" y="1026"/>
                      <a:pt x="6014" y="1346"/>
                      <a:pt x="6014" y="1346"/>
                    </a:cubicBezTo>
                    <a:lnTo>
                      <a:pt x="7597" y="2156"/>
                    </a:lnTo>
                    <a:cubicBezTo>
                      <a:pt x="7597" y="2156"/>
                      <a:pt x="6228" y="1"/>
                      <a:pt x="4228" y="1"/>
                    </a:cubicBezTo>
                    <a:cubicBezTo>
                      <a:pt x="4219" y="1"/>
                      <a:pt x="4210" y="1"/>
                      <a:pt x="420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2020475" y="6158625"/>
                <a:ext cx="514675" cy="44075"/>
              </a:xfrm>
              <a:custGeom>
                <a:avLst/>
                <a:gdLst/>
                <a:ahLst/>
                <a:cxnLst/>
                <a:rect l="l" t="t" r="r" b="b"/>
                <a:pathLst>
                  <a:path w="20587" h="1763" extrusionOk="0">
                    <a:moveTo>
                      <a:pt x="1" y="0"/>
                    </a:moveTo>
                    <a:cubicBezTo>
                      <a:pt x="239" y="1120"/>
                      <a:pt x="465" y="1763"/>
                      <a:pt x="465" y="1763"/>
                    </a:cubicBezTo>
                    <a:lnTo>
                      <a:pt x="20539" y="1763"/>
                    </a:lnTo>
                    <a:cubicBezTo>
                      <a:pt x="20587" y="1132"/>
                      <a:pt x="20575" y="548"/>
                      <a:pt x="205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141200" y="594250"/>
                <a:ext cx="1183200" cy="2258850"/>
              </a:xfrm>
              <a:custGeom>
                <a:avLst/>
                <a:gdLst/>
                <a:ahLst/>
                <a:cxnLst/>
                <a:rect l="l" t="t" r="r" b="b"/>
                <a:pathLst>
                  <a:path w="47328" h="90354" extrusionOk="0">
                    <a:moveTo>
                      <a:pt x="17562" y="1"/>
                    </a:moveTo>
                    <a:lnTo>
                      <a:pt x="13990" y="1251"/>
                    </a:lnTo>
                    <a:lnTo>
                      <a:pt x="263" y="6073"/>
                    </a:lnTo>
                    <a:lnTo>
                      <a:pt x="1025" y="34231"/>
                    </a:lnTo>
                    <a:lnTo>
                      <a:pt x="1025" y="34255"/>
                    </a:lnTo>
                    <a:lnTo>
                      <a:pt x="1513" y="52674"/>
                    </a:lnTo>
                    <a:lnTo>
                      <a:pt x="596" y="79867"/>
                    </a:lnTo>
                    <a:lnTo>
                      <a:pt x="560" y="81284"/>
                    </a:lnTo>
                    <a:lnTo>
                      <a:pt x="1" y="88130"/>
                    </a:lnTo>
                    <a:cubicBezTo>
                      <a:pt x="2834" y="90035"/>
                      <a:pt x="8502" y="89952"/>
                      <a:pt x="14348" y="90143"/>
                    </a:cubicBezTo>
                    <a:cubicBezTo>
                      <a:pt x="14860" y="90154"/>
                      <a:pt x="15383" y="90166"/>
                      <a:pt x="15907" y="90190"/>
                    </a:cubicBezTo>
                    <a:cubicBezTo>
                      <a:pt x="16181" y="90202"/>
                      <a:pt x="16455" y="90214"/>
                      <a:pt x="16729" y="90226"/>
                    </a:cubicBezTo>
                    <a:cubicBezTo>
                      <a:pt x="18615" y="90315"/>
                      <a:pt x="20550" y="90353"/>
                      <a:pt x="22484" y="90353"/>
                    </a:cubicBezTo>
                    <a:cubicBezTo>
                      <a:pt x="26217" y="90353"/>
                      <a:pt x="29951" y="90212"/>
                      <a:pt x="33338" y="90023"/>
                    </a:cubicBezTo>
                    <a:cubicBezTo>
                      <a:pt x="34267" y="89964"/>
                      <a:pt x="35184" y="89904"/>
                      <a:pt x="36053" y="89833"/>
                    </a:cubicBezTo>
                    <a:cubicBezTo>
                      <a:pt x="36541" y="89809"/>
                      <a:pt x="37029" y="89773"/>
                      <a:pt x="37493" y="89738"/>
                    </a:cubicBezTo>
                    <a:cubicBezTo>
                      <a:pt x="42994" y="89321"/>
                      <a:pt x="46816" y="88845"/>
                      <a:pt x="46816" y="88845"/>
                    </a:cubicBezTo>
                    <a:cubicBezTo>
                      <a:pt x="46411" y="83666"/>
                      <a:pt x="46256" y="78474"/>
                      <a:pt x="46137" y="73414"/>
                    </a:cubicBezTo>
                    <a:cubicBezTo>
                      <a:pt x="46125" y="72426"/>
                      <a:pt x="46102" y="71438"/>
                      <a:pt x="46078" y="70462"/>
                    </a:cubicBezTo>
                    <a:cubicBezTo>
                      <a:pt x="45983" y="64973"/>
                      <a:pt x="45899" y="59675"/>
                      <a:pt x="45566" y="54805"/>
                    </a:cubicBezTo>
                    <a:lnTo>
                      <a:pt x="45566" y="54793"/>
                    </a:lnTo>
                    <a:cubicBezTo>
                      <a:pt x="45613" y="54269"/>
                      <a:pt x="45661" y="53745"/>
                      <a:pt x="45709" y="53209"/>
                    </a:cubicBezTo>
                    <a:cubicBezTo>
                      <a:pt x="47328" y="32778"/>
                      <a:pt x="46066" y="4668"/>
                      <a:pt x="46066" y="4668"/>
                    </a:cubicBezTo>
                    <a:cubicBezTo>
                      <a:pt x="42601" y="1929"/>
                      <a:pt x="32183" y="751"/>
                      <a:pt x="30290" y="667"/>
                    </a:cubicBezTo>
                    <a:cubicBezTo>
                      <a:pt x="30123" y="655"/>
                      <a:pt x="28195" y="358"/>
                      <a:pt x="28195" y="358"/>
                    </a:cubicBezTo>
                    <a:cubicBezTo>
                      <a:pt x="25584" y="906"/>
                      <a:pt x="23588" y="1100"/>
                      <a:pt x="22072" y="1100"/>
                    </a:cubicBezTo>
                    <a:cubicBezTo>
                      <a:pt x="18455" y="1100"/>
                      <a:pt x="17562" y="1"/>
                      <a:pt x="17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292275" y="746050"/>
                <a:ext cx="909375" cy="1210300"/>
              </a:xfrm>
              <a:custGeom>
                <a:avLst/>
                <a:gdLst/>
                <a:ahLst/>
                <a:cxnLst/>
                <a:rect l="l" t="t" r="r" b="b"/>
                <a:pathLst>
                  <a:path w="36375" h="48412" extrusionOk="0">
                    <a:moveTo>
                      <a:pt x="34220" y="1"/>
                    </a:moveTo>
                    <a:cubicBezTo>
                      <a:pt x="34220" y="1"/>
                      <a:pt x="32112" y="5061"/>
                      <a:pt x="29219" y="11288"/>
                    </a:cubicBezTo>
                    <a:cubicBezTo>
                      <a:pt x="28886" y="12026"/>
                      <a:pt x="28528" y="12776"/>
                      <a:pt x="28171" y="13550"/>
                    </a:cubicBezTo>
                    <a:cubicBezTo>
                      <a:pt x="25040" y="20158"/>
                      <a:pt x="21230" y="27528"/>
                      <a:pt x="18194" y="31481"/>
                    </a:cubicBezTo>
                    <a:cubicBezTo>
                      <a:pt x="18194" y="31481"/>
                      <a:pt x="16670" y="28480"/>
                      <a:pt x="14872" y="24658"/>
                    </a:cubicBezTo>
                    <a:cubicBezTo>
                      <a:pt x="14646" y="24194"/>
                      <a:pt x="14419" y="23718"/>
                      <a:pt x="14205" y="23230"/>
                    </a:cubicBezTo>
                    <a:cubicBezTo>
                      <a:pt x="13205" y="21063"/>
                      <a:pt x="12169" y="18753"/>
                      <a:pt x="11300" y="16598"/>
                    </a:cubicBezTo>
                    <a:cubicBezTo>
                      <a:pt x="10312" y="14181"/>
                      <a:pt x="9395" y="11943"/>
                      <a:pt x="8633" y="10085"/>
                    </a:cubicBezTo>
                    <a:cubicBezTo>
                      <a:pt x="8407" y="9526"/>
                      <a:pt x="8192" y="9002"/>
                      <a:pt x="8002" y="8526"/>
                    </a:cubicBezTo>
                    <a:cubicBezTo>
                      <a:pt x="7026" y="6156"/>
                      <a:pt x="6418" y="4680"/>
                      <a:pt x="6418" y="4680"/>
                    </a:cubicBezTo>
                    <a:lnTo>
                      <a:pt x="1" y="6906"/>
                    </a:lnTo>
                    <a:cubicBezTo>
                      <a:pt x="1" y="6906"/>
                      <a:pt x="739" y="13348"/>
                      <a:pt x="2882" y="21444"/>
                    </a:cubicBezTo>
                    <a:cubicBezTo>
                      <a:pt x="3013" y="21944"/>
                      <a:pt x="3144" y="22456"/>
                      <a:pt x="3287" y="22968"/>
                    </a:cubicBezTo>
                    <a:cubicBezTo>
                      <a:pt x="5787" y="31886"/>
                      <a:pt x="9955" y="42363"/>
                      <a:pt x="16634" y="48411"/>
                    </a:cubicBezTo>
                    <a:cubicBezTo>
                      <a:pt x="16634" y="48411"/>
                      <a:pt x="23206" y="47149"/>
                      <a:pt x="29183" y="39303"/>
                    </a:cubicBezTo>
                    <a:cubicBezTo>
                      <a:pt x="29481" y="38898"/>
                      <a:pt x="29790" y="38482"/>
                      <a:pt x="30088" y="38041"/>
                    </a:cubicBezTo>
                    <a:cubicBezTo>
                      <a:pt x="31874" y="35469"/>
                      <a:pt x="33565" y="32267"/>
                      <a:pt x="34970" y="28290"/>
                    </a:cubicBezTo>
                    <a:cubicBezTo>
                      <a:pt x="34970" y="28290"/>
                      <a:pt x="34970" y="28254"/>
                      <a:pt x="34982" y="28183"/>
                    </a:cubicBezTo>
                    <a:lnTo>
                      <a:pt x="34982" y="28159"/>
                    </a:lnTo>
                    <a:cubicBezTo>
                      <a:pt x="35124" y="26694"/>
                      <a:pt x="36375" y="12776"/>
                      <a:pt x="3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76800" y="232750"/>
                <a:ext cx="457525" cy="685975"/>
              </a:xfrm>
              <a:custGeom>
                <a:avLst/>
                <a:gdLst/>
                <a:ahLst/>
                <a:cxnLst/>
                <a:rect l="l" t="t" r="r" b="b"/>
                <a:pathLst>
                  <a:path w="18301" h="27439" extrusionOk="0">
                    <a:moveTo>
                      <a:pt x="12261" y="0"/>
                    </a:moveTo>
                    <a:cubicBezTo>
                      <a:pt x="10712" y="0"/>
                      <a:pt x="9537" y="10924"/>
                      <a:pt x="9537" y="10924"/>
                    </a:cubicBezTo>
                    <a:cubicBezTo>
                      <a:pt x="9537" y="10924"/>
                      <a:pt x="8978" y="1185"/>
                      <a:pt x="6692" y="304"/>
                    </a:cubicBezTo>
                    <a:cubicBezTo>
                      <a:pt x="6608" y="272"/>
                      <a:pt x="6530" y="256"/>
                      <a:pt x="6457" y="256"/>
                    </a:cubicBezTo>
                    <a:cubicBezTo>
                      <a:pt x="4525" y="256"/>
                      <a:pt x="6073" y="11234"/>
                      <a:pt x="6073" y="11234"/>
                    </a:cubicBezTo>
                    <a:cubicBezTo>
                      <a:pt x="6073" y="11234"/>
                      <a:pt x="5768" y="11199"/>
                      <a:pt x="5302" y="11199"/>
                    </a:cubicBezTo>
                    <a:cubicBezTo>
                      <a:pt x="3920" y="11199"/>
                      <a:pt x="1121" y="11506"/>
                      <a:pt x="667" y="13937"/>
                    </a:cubicBezTo>
                    <a:cubicBezTo>
                      <a:pt x="0" y="17556"/>
                      <a:pt x="2239" y="18509"/>
                      <a:pt x="2239" y="18509"/>
                    </a:cubicBezTo>
                    <a:lnTo>
                      <a:pt x="2239" y="18556"/>
                    </a:lnTo>
                    <a:cubicBezTo>
                      <a:pt x="2239" y="18652"/>
                      <a:pt x="2251" y="18902"/>
                      <a:pt x="2263" y="19259"/>
                    </a:cubicBezTo>
                    <a:cubicBezTo>
                      <a:pt x="2334" y="21045"/>
                      <a:pt x="2715" y="25581"/>
                      <a:pt x="4620" y="27438"/>
                    </a:cubicBezTo>
                    <a:cubicBezTo>
                      <a:pt x="4620" y="27438"/>
                      <a:pt x="9335" y="27414"/>
                      <a:pt x="11037" y="25212"/>
                    </a:cubicBezTo>
                    <a:cubicBezTo>
                      <a:pt x="11037" y="25212"/>
                      <a:pt x="14776" y="20557"/>
                      <a:pt x="16538" y="17342"/>
                    </a:cubicBezTo>
                    <a:cubicBezTo>
                      <a:pt x="18300" y="14127"/>
                      <a:pt x="15502" y="12032"/>
                      <a:pt x="12800" y="11698"/>
                    </a:cubicBezTo>
                    <a:cubicBezTo>
                      <a:pt x="12800" y="11698"/>
                      <a:pt x="14466" y="2745"/>
                      <a:pt x="12704" y="304"/>
                    </a:cubicBezTo>
                    <a:cubicBezTo>
                      <a:pt x="12554" y="95"/>
                      <a:pt x="12406" y="0"/>
                      <a:pt x="1226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232750" y="566875"/>
                <a:ext cx="65525" cy="147350"/>
              </a:xfrm>
              <a:custGeom>
                <a:avLst/>
                <a:gdLst/>
                <a:ahLst/>
                <a:cxnLst/>
                <a:rect l="l" t="t" r="r" b="b"/>
                <a:pathLst>
                  <a:path w="2621" h="5894" extrusionOk="0">
                    <a:moveTo>
                      <a:pt x="1671" y="1"/>
                    </a:moveTo>
                    <a:cubicBezTo>
                      <a:pt x="1642" y="1"/>
                      <a:pt x="1613" y="4"/>
                      <a:pt x="1584" y="12"/>
                    </a:cubicBezTo>
                    <a:cubicBezTo>
                      <a:pt x="1394" y="60"/>
                      <a:pt x="1287" y="250"/>
                      <a:pt x="1334" y="441"/>
                    </a:cubicBezTo>
                    <a:cubicBezTo>
                      <a:pt x="1334" y="464"/>
                      <a:pt x="1894" y="2572"/>
                      <a:pt x="1620" y="4286"/>
                    </a:cubicBezTo>
                    <a:cubicBezTo>
                      <a:pt x="1572" y="4596"/>
                      <a:pt x="1429" y="4810"/>
                      <a:pt x="1191" y="4965"/>
                    </a:cubicBezTo>
                    <a:cubicBezTo>
                      <a:pt x="935" y="5143"/>
                      <a:pt x="572" y="5198"/>
                      <a:pt x="217" y="5198"/>
                    </a:cubicBezTo>
                    <a:cubicBezTo>
                      <a:pt x="144" y="5198"/>
                      <a:pt x="72" y="5195"/>
                      <a:pt x="1" y="5191"/>
                    </a:cubicBezTo>
                    <a:lnTo>
                      <a:pt x="1" y="5191"/>
                    </a:lnTo>
                    <a:cubicBezTo>
                      <a:pt x="1" y="5287"/>
                      <a:pt x="13" y="5537"/>
                      <a:pt x="25" y="5894"/>
                    </a:cubicBezTo>
                    <a:lnTo>
                      <a:pt x="203" y="5894"/>
                    </a:lnTo>
                    <a:cubicBezTo>
                      <a:pt x="667" y="5894"/>
                      <a:pt x="1168" y="5822"/>
                      <a:pt x="1572" y="5560"/>
                    </a:cubicBezTo>
                    <a:cubicBezTo>
                      <a:pt x="1727" y="5453"/>
                      <a:pt x="1870" y="5334"/>
                      <a:pt x="1977" y="5191"/>
                    </a:cubicBezTo>
                    <a:cubicBezTo>
                      <a:pt x="2132" y="4989"/>
                      <a:pt x="2239" y="4763"/>
                      <a:pt x="2299" y="4501"/>
                    </a:cubicBezTo>
                    <a:lnTo>
                      <a:pt x="2311" y="4394"/>
                    </a:lnTo>
                    <a:cubicBezTo>
                      <a:pt x="2620" y="2536"/>
                      <a:pt x="2037" y="357"/>
                      <a:pt x="2013" y="262"/>
                    </a:cubicBezTo>
                    <a:cubicBezTo>
                      <a:pt x="1973" y="102"/>
                      <a:pt x="1824" y="1"/>
                      <a:pt x="167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274125" y="562700"/>
                <a:ext cx="105400" cy="154800"/>
              </a:xfrm>
              <a:custGeom>
                <a:avLst/>
                <a:gdLst/>
                <a:ahLst/>
                <a:cxnLst/>
                <a:rect l="l" t="t" r="r" b="b"/>
                <a:pathLst>
                  <a:path w="4216" h="6192" extrusionOk="0">
                    <a:moveTo>
                      <a:pt x="3029" y="0"/>
                    </a:moveTo>
                    <a:cubicBezTo>
                      <a:pt x="2988" y="0"/>
                      <a:pt x="2946" y="8"/>
                      <a:pt x="2906" y="24"/>
                    </a:cubicBezTo>
                    <a:cubicBezTo>
                      <a:pt x="2727" y="96"/>
                      <a:pt x="2632" y="298"/>
                      <a:pt x="2703" y="477"/>
                    </a:cubicBezTo>
                    <a:cubicBezTo>
                      <a:pt x="2703" y="501"/>
                      <a:pt x="3477" y="2608"/>
                      <a:pt x="2989" y="4227"/>
                    </a:cubicBezTo>
                    <a:cubicBezTo>
                      <a:pt x="2822" y="4751"/>
                      <a:pt x="2549" y="5382"/>
                      <a:pt x="2084" y="5477"/>
                    </a:cubicBezTo>
                    <a:cubicBezTo>
                      <a:pt x="2044" y="5485"/>
                      <a:pt x="2002" y="5489"/>
                      <a:pt x="1960" y="5489"/>
                    </a:cubicBezTo>
                    <a:cubicBezTo>
                      <a:pt x="1450" y="5489"/>
                      <a:pt x="865" y="4923"/>
                      <a:pt x="667" y="4692"/>
                    </a:cubicBezTo>
                    <a:cubicBezTo>
                      <a:pt x="595" y="4606"/>
                      <a:pt x="497" y="4564"/>
                      <a:pt x="397" y="4564"/>
                    </a:cubicBezTo>
                    <a:cubicBezTo>
                      <a:pt x="317" y="4564"/>
                      <a:pt x="236" y="4591"/>
                      <a:pt x="167" y="4644"/>
                    </a:cubicBezTo>
                    <a:cubicBezTo>
                      <a:pt x="24" y="4763"/>
                      <a:pt x="1" y="4989"/>
                      <a:pt x="120" y="5132"/>
                    </a:cubicBezTo>
                    <a:cubicBezTo>
                      <a:pt x="215" y="5251"/>
                      <a:pt x="1025" y="6192"/>
                      <a:pt x="1965" y="6192"/>
                    </a:cubicBezTo>
                    <a:cubicBezTo>
                      <a:pt x="2049" y="6192"/>
                      <a:pt x="2132" y="6180"/>
                      <a:pt x="2227" y="6168"/>
                    </a:cubicBezTo>
                    <a:cubicBezTo>
                      <a:pt x="2870" y="6037"/>
                      <a:pt x="3346" y="5454"/>
                      <a:pt x="3656" y="4441"/>
                    </a:cubicBezTo>
                    <a:cubicBezTo>
                      <a:pt x="4215" y="2584"/>
                      <a:pt x="3394" y="322"/>
                      <a:pt x="3358" y="227"/>
                    </a:cubicBezTo>
                    <a:cubicBezTo>
                      <a:pt x="3303" y="89"/>
                      <a:pt x="3170" y="0"/>
                      <a:pt x="30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406000" y="572425"/>
                <a:ext cx="150925" cy="94775"/>
              </a:xfrm>
              <a:custGeom>
                <a:avLst/>
                <a:gdLst/>
                <a:ahLst/>
                <a:cxnLst/>
                <a:rect l="l" t="t" r="r" b="b"/>
                <a:pathLst>
                  <a:path w="6037" h="3791" extrusionOk="0">
                    <a:moveTo>
                      <a:pt x="848" y="1"/>
                    </a:moveTo>
                    <a:cubicBezTo>
                      <a:pt x="713" y="1"/>
                      <a:pt x="586" y="74"/>
                      <a:pt x="524" y="207"/>
                    </a:cubicBezTo>
                    <a:cubicBezTo>
                      <a:pt x="191" y="909"/>
                      <a:pt x="0" y="2457"/>
                      <a:pt x="1631" y="3267"/>
                    </a:cubicBezTo>
                    <a:cubicBezTo>
                      <a:pt x="2453" y="3671"/>
                      <a:pt x="3322" y="3791"/>
                      <a:pt x="4060" y="3791"/>
                    </a:cubicBezTo>
                    <a:cubicBezTo>
                      <a:pt x="4989" y="3791"/>
                      <a:pt x="5691" y="3600"/>
                      <a:pt x="5739" y="3588"/>
                    </a:cubicBezTo>
                    <a:cubicBezTo>
                      <a:pt x="5929" y="3541"/>
                      <a:pt x="6037" y="3350"/>
                      <a:pt x="5989" y="3160"/>
                    </a:cubicBezTo>
                    <a:cubicBezTo>
                      <a:pt x="5949" y="2999"/>
                      <a:pt x="5808" y="2898"/>
                      <a:pt x="5651" y="2898"/>
                    </a:cubicBezTo>
                    <a:cubicBezTo>
                      <a:pt x="5621" y="2898"/>
                      <a:pt x="5591" y="2902"/>
                      <a:pt x="5560" y="2909"/>
                    </a:cubicBezTo>
                    <a:cubicBezTo>
                      <a:pt x="5547" y="2916"/>
                      <a:pt x="4908" y="3082"/>
                      <a:pt x="4065" y="3082"/>
                    </a:cubicBezTo>
                    <a:cubicBezTo>
                      <a:pt x="3414" y="3082"/>
                      <a:pt x="2641" y="2983"/>
                      <a:pt x="1941" y="2636"/>
                    </a:cubicBezTo>
                    <a:cubicBezTo>
                      <a:pt x="548" y="1945"/>
                      <a:pt x="1096" y="647"/>
                      <a:pt x="1155" y="493"/>
                    </a:cubicBezTo>
                    <a:cubicBezTo>
                      <a:pt x="1238" y="326"/>
                      <a:pt x="1167" y="112"/>
                      <a:pt x="988" y="28"/>
                    </a:cubicBezTo>
                    <a:cubicBezTo>
                      <a:pt x="942" y="10"/>
                      <a:pt x="894" y="1"/>
                      <a:pt x="848"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84850" y="649500"/>
                <a:ext cx="95875" cy="124850"/>
              </a:xfrm>
              <a:custGeom>
                <a:avLst/>
                <a:gdLst/>
                <a:ahLst/>
                <a:cxnLst/>
                <a:rect l="l" t="t" r="r" b="b"/>
                <a:pathLst>
                  <a:path w="3835" h="4994" extrusionOk="0">
                    <a:moveTo>
                      <a:pt x="3433" y="1"/>
                    </a:moveTo>
                    <a:cubicBezTo>
                      <a:pt x="3367" y="1"/>
                      <a:pt x="3300" y="18"/>
                      <a:pt x="3239" y="53"/>
                    </a:cubicBezTo>
                    <a:cubicBezTo>
                      <a:pt x="3144" y="124"/>
                      <a:pt x="739" y="1743"/>
                      <a:pt x="48" y="4565"/>
                    </a:cubicBezTo>
                    <a:cubicBezTo>
                      <a:pt x="1" y="4756"/>
                      <a:pt x="120" y="4946"/>
                      <a:pt x="310" y="4994"/>
                    </a:cubicBezTo>
                    <a:lnTo>
                      <a:pt x="394" y="4994"/>
                    </a:lnTo>
                    <a:cubicBezTo>
                      <a:pt x="548" y="4994"/>
                      <a:pt x="691" y="4887"/>
                      <a:pt x="727" y="4732"/>
                    </a:cubicBezTo>
                    <a:cubicBezTo>
                      <a:pt x="1346" y="2184"/>
                      <a:pt x="3608" y="660"/>
                      <a:pt x="3632" y="648"/>
                    </a:cubicBezTo>
                    <a:cubicBezTo>
                      <a:pt x="3787" y="541"/>
                      <a:pt x="3835" y="315"/>
                      <a:pt x="3727" y="160"/>
                    </a:cubicBezTo>
                    <a:cubicBezTo>
                      <a:pt x="3659" y="54"/>
                      <a:pt x="3548" y="1"/>
                      <a:pt x="3433"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2251450" y="410600"/>
                <a:ext cx="754600" cy="581950"/>
              </a:xfrm>
              <a:custGeom>
                <a:avLst/>
                <a:gdLst/>
                <a:ahLst/>
                <a:cxnLst/>
                <a:rect l="l" t="t" r="r" b="b"/>
                <a:pathLst>
                  <a:path w="30184" h="23278" extrusionOk="0">
                    <a:moveTo>
                      <a:pt x="28933" y="0"/>
                    </a:moveTo>
                    <a:cubicBezTo>
                      <a:pt x="27957" y="155"/>
                      <a:pt x="26969" y="346"/>
                      <a:pt x="25980" y="572"/>
                    </a:cubicBezTo>
                    <a:cubicBezTo>
                      <a:pt x="25314" y="715"/>
                      <a:pt x="24647" y="881"/>
                      <a:pt x="23968" y="1048"/>
                    </a:cubicBezTo>
                    <a:cubicBezTo>
                      <a:pt x="18194" y="2584"/>
                      <a:pt x="12336" y="5049"/>
                      <a:pt x="7871" y="7156"/>
                    </a:cubicBezTo>
                    <a:cubicBezTo>
                      <a:pt x="7395" y="7382"/>
                      <a:pt x="6942" y="7597"/>
                      <a:pt x="6490" y="7811"/>
                    </a:cubicBezTo>
                    <a:cubicBezTo>
                      <a:pt x="2668" y="9680"/>
                      <a:pt x="168" y="11109"/>
                      <a:pt x="168" y="11109"/>
                    </a:cubicBezTo>
                    <a:cubicBezTo>
                      <a:pt x="1" y="15717"/>
                      <a:pt x="560" y="19812"/>
                      <a:pt x="2001" y="23277"/>
                    </a:cubicBezTo>
                    <a:lnTo>
                      <a:pt x="8788" y="19729"/>
                    </a:lnTo>
                    <a:lnTo>
                      <a:pt x="10276" y="18943"/>
                    </a:lnTo>
                    <a:lnTo>
                      <a:pt x="26135" y="10633"/>
                    </a:lnTo>
                    <a:lnTo>
                      <a:pt x="27433" y="9954"/>
                    </a:lnTo>
                    <a:lnTo>
                      <a:pt x="29731" y="8751"/>
                    </a:lnTo>
                    <a:cubicBezTo>
                      <a:pt x="30183" y="6037"/>
                      <a:pt x="28933" y="0"/>
                      <a:pt x="2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39175" y="266000"/>
                <a:ext cx="372100" cy="429700"/>
              </a:xfrm>
              <a:custGeom>
                <a:avLst/>
                <a:gdLst/>
                <a:ahLst/>
                <a:cxnLst/>
                <a:rect l="l" t="t" r="r" b="b"/>
                <a:pathLst>
                  <a:path w="14884" h="17188" extrusionOk="0">
                    <a:moveTo>
                      <a:pt x="4921" y="1"/>
                    </a:moveTo>
                    <a:cubicBezTo>
                      <a:pt x="3232" y="1"/>
                      <a:pt x="1541" y="612"/>
                      <a:pt x="0" y="2224"/>
                    </a:cubicBezTo>
                    <a:cubicBezTo>
                      <a:pt x="524" y="3903"/>
                      <a:pt x="965" y="5511"/>
                      <a:pt x="1250" y="7308"/>
                    </a:cubicBezTo>
                    <a:cubicBezTo>
                      <a:pt x="1631" y="9654"/>
                      <a:pt x="1762" y="12333"/>
                      <a:pt x="1536" y="15917"/>
                    </a:cubicBezTo>
                    <a:cubicBezTo>
                      <a:pt x="3507" y="16764"/>
                      <a:pt x="5454" y="17188"/>
                      <a:pt x="7378" y="17188"/>
                    </a:cubicBezTo>
                    <a:cubicBezTo>
                      <a:pt x="9778" y="17188"/>
                      <a:pt x="12140" y="16529"/>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39175" y="266000"/>
                <a:ext cx="372100" cy="380375"/>
              </a:xfrm>
              <a:custGeom>
                <a:avLst/>
                <a:gdLst/>
                <a:ahLst/>
                <a:cxnLst/>
                <a:rect l="l" t="t" r="r" b="b"/>
                <a:pathLst>
                  <a:path w="14884" h="15215" extrusionOk="0">
                    <a:moveTo>
                      <a:pt x="4921" y="1"/>
                    </a:moveTo>
                    <a:cubicBezTo>
                      <a:pt x="3232" y="1"/>
                      <a:pt x="1541" y="612"/>
                      <a:pt x="0" y="2224"/>
                    </a:cubicBezTo>
                    <a:cubicBezTo>
                      <a:pt x="524" y="3903"/>
                      <a:pt x="965" y="5511"/>
                      <a:pt x="1250" y="7308"/>
                    </a:cubicBezTo>
                    <a:cubicBezTo>
                      <a:pt x="3465" y="10523"/>
                      <a:pt x="7585" y="14595"/>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2057400" y="-73000"/>
                <a:ext cx="198650" cy="298500"/>
              </a:xfrm>
              <a:custGeom>
                <a:avLst/>
                <a:gdLst/>
                <a:ahLst/>
                <a:cxnLst/>
                <a:rect l="l" t="t" r="r" b="b"/>
                <a:pathLst>
                  <a:path w="7946" h="11940" extrusionOk="0">
                    <a:moveTo>
                      <a:pt x="4346" y="0"/>
                    </a:moveTo>
                    <a:cubicBezTo>
                      <a:pt x="2836" y="0"/>
                      <a:pt x="1393" y="1485"/>
                      <a:pt x="1393" y="1485"/>
                    </a:cubicBezTo>
                    <a:cubicBezTo>
                      <a:pt x="0" y="6640"/>
                      <a:pt x="1012" y="11915"/>
                      <a:pt x="1012" y="11915"/>
                    </a:cubicBezTo>
                    <a:cubicBezTo>
                      <a:pt x="1173" y="11931"/>
                      <a:pt x="1331" y="11939"/>
                      <a:pt x="1485" y="11939"/>
                    </a:cubicBezTo>
                    <a:cubicBezTo>
                      <a:pt x="6564" y="11939"/>
                      <a:pt x="7946" y="3236"/>
                      <a:pt x="6120" y="925"/>
                    </a:cubicBezTo>
                    <a:cubicBezTo>
                      <a:pt x="5578" y="243"/>
                      <a:pt x="4956" y="0"/>
                      <a:pt x="4346"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425475" y="-157325"/>
                <a:ext cx="300" cy="925"/>
              </a:xfrm>
              <a:custGeom>
                <a:avLst/>
                <a:gdLst/>
                <a:ahLst/>
                <a:cxnLst/>
                <a:rect l="l" t="t" r="r" b="b"/>
                <a:pathLst>
                  <a:path w="12" h="37" extrusionOk="0">
                    <a:moveTo>
                      <a:pt x="0" y="0"/>
                    </a:moveTo>
                    <a:lnTo>
                      <a:pt x="0" y="36"/>
                    </a:lnTo>
                    <a:cubicBezTo>
                      <a:pt x="0" y="36"/>
                      <a:pt x="0" y="24"/>
                      <a:pt x="1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421300" y="-419575"/>
                <a:ext cx="771850" cy="938750"/>
              </a:xfrm>
              <a:custGeom>
                <a:avLst/>
                <a:gdLst/>
                <a:ahLst/>
                <a:cxnLst/>
                <a:rect l="l" t="t" r="r" b="b"/>
                <a:pathLst>
                  <a:path w="30874" h="37550" extrusionOk="0">
                    <a:moveTo>
                      <a:pt x="15311" y="1"/>
                    </a:moveTo>
                    <a:cubicBezTo>
                      <a:pt x="4338" y="1"/>
                      <a:pt x="973" y="5018"/>
                      <a:pt x="238" y="8550"/>
                    </a:cubicBezTo>
                    <a:cubicBezTo>
                      <a:pt x="238" y="8573"/>
                      <a:pt x="167" y="10526"/>
                      <a:pt x="167" y="10526"/>
                    </a:cubicBezTo>
                    <a:cubicBezTo>
                      <a:pt x="0" y="15003"/>
                      <a:pt x="608" y="19575"/>
                      <a:pt x="1905" y="23659"/>
                    </a:cubicBezTo>
                    <a:cubicBezTo>
                      <a:pt x="2036" y="24063"/>
                      <a:pt x="2179" y="24480"/>
                      <a:pt x="2322" y="24885"/>
                    </a:cubicBezTo>
                    <a:cubicBezTo>
                      <a:pt x="2370" y="24992"/>
                      <a:pt x="2405" y="25099"/>
                      <a:pt x="2441" y="25206"/>
                    </a:cubicBezTo>
                    <a:cubicBezTo>
                      <a:pt x="2596" y="25611"/>
                      <a:pt x="2751" y="26004"/>
                      <a:pt x="2917" y="26397"/>
                    </a:cubicBezTo>
                    <a:cubicBezTo>
                      <a:pt x="5646" y="32876"/>
                      <a:pt x="10277" y="37550"/>
                      <a:pt x="16323" y="37550"/>
                    </a:cubicBezTo>
                    <a:cubicBezTo>
                      <a:pt x="17610" y="37550"/>
                      <a:pt x="18961" y="37338"/>
                      <a:pt x="20372" y="36886"/>
                    </a:cubicBezTo>
                    <a:cubicBezTo>
                      <a:pt x="30873" y="33529"/>
                      <a:pt x="29980" y="13241"/>
                      <a:pt x="29897" y="11729"/>
                    </a:cubicBezTo>
                    <a:cubicBezTo>
                      <a:pt x="29921" y="11729"/>
                      <a:pt x="29909" y="11574"/>
                      <a:pt x="29885" y="11371"/>
                    </a:cubicBezTo>
                    <a:cubicBezTo>
                      <a:pt x="29766" y="10145"/>
                      <a:pt x="29409" y="8966"/>
                      <a:pt x="28837" y="7871"/>
                    </a:cubicBezTo>
                    <a:cubicBezTo>
                      <a:pt x="27278" y="4918"/>
                      <a:pt x="23491" y="37"/>
                      <a:pt x="15467" y="1"/>
                    </a:cubicBezTo>
                    <a:cubicBezTo>
                      <a:pt x="15415" y="1"/>
                      <a:pt x="15363" y="1"/>
                      <a:pt x="1531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322000" y="-73150"/>
                <a:ext cx="230875" cy="284900"/>
              </a:xfrm>
              <a:custGeom>
                <a:avLst/>
                <a:gdLst/>
                <a:ahLst/>
                <a:cxnLst/>
                <a:rect l="l" t="t" r="r" b="b"/>
                <a:pathLst>
                  <a:path w="9235" h="11396" extrusionOk="0">
                    <a:moveTo>
                      <a:pt x="3720" y="0"/>
                    </a:moveTo>
                    <a:cubicBezTo>
                      <a:pt x="2769" y="0"/>
                      <a:pt x="1839" y="315"/>
                      <a:pt x="1305" y="1324"/>
                    </a:cubicBezTo>
                    <a:cubicBezTo>
                      <a:pt x="1" y="3791"/>
                      <a:pt x="2572" y="11396"/>
                      <a:pt x="7096" y="11396"/>
                    </a:cubicBezTo>
                    <a:cubicBezTo>
                      <a:pt x="7485" y="11396"/>
                      <a:pt x="7889" y="11339"/>
                      <a:pt x="8306" y="11218"/>
                    </a:cubicBezTo>
                    <a:cubicBezTo>
                      <a:pt x="8306" y="11218"/>
                      <a:pt x="9235" y="5682"/>
                      <a:pt x="6925" y="860"/>
                    </a:cubicBezTo>
                    <a:cubicBezTo>
                      <a:pt x="6925" y="860"/>
                      <a:pt x="5293" y="0"/>
                      <a:pt x="3720"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2325" y="195700"/>
                <a:ext cx="73250" cy="44675"/>
              </a:xfrm>
              <a:custGeom>
                <a:avLst/>
                <a:gdLst/>
                <a:ahLst/>
                <a:cxnLst/>
                <a:rect l="l" t="t" r="r" b="b"/>
                <a:pathLst>
                  <a:path w="2930" h="1787" extrusionOk="0">
                    <a:moveTo>
                      <a:pt x="2929" y="0"/>
                    </a:moveTo>
                    <a:cubicBezTo>
                      <a:pt x="2929" y="0"/>
                      <a:pt x="1713" y="676"/>
                      <a:pt x="604" y="676"/>
                    </a:cubicBezTo>
                    <a:cubicBezTo>
                      <a:pt x="396" y="676"/>
                      <a:pt x="192" y="652"/>
                      <a:pt x="0" y="595"/>
                    </a:cubicBezTo>
                    <a:lnTo>
                      <a:pt x="0" y="595"/>
                    </a:lnTo>
                    <a:cubicBezTo>
                      <a:pt x="155" y="1000"/>
                      <a:pt x="310" y="1393"/>
                      <a:pt x="476" y="1786"/>
                    </a:cubicBezTo>
                    <a:cubicBezTo>
                      <a:pt x="1238" y="1762"/>
                      <a:pt x="2250" y="1429"/>
                      <a:pt x="29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530525" y="-176975"/>
                <a:ext cx="654275" cy="935250"/>
              </a:xfrm>
              <a:custGeom>
                <a:avLst/>
                <a:gdLst/>
                <a:ahLst/>
                <a:cxnLst/>
                <a:rect l="l" t="t" r="r" b="b"/>
                <a:pathLst>
                  <a:path w="26171" h="37410" extrusionOk="0">
                    <a:moveTo>
                      <a:pt x="19277" y="18628"/>
                    </a:moveTo>
                    <a:cubicBezTo>
                      <a:pt x="19535" y="18628"/>
                      <a:pt x="19826" y="18652"/>
                      <a:pt x="20158" y="18705"/>
                    </a:cubicBezTo>
                    <a:cubicBezTo>
                      <a:pt x="21420" y="18908"/>
                      <a:pt x="22111" y="19420"/>
                      <a:pt x="22468" y="19872"/>
                    </a:cubicBezTo>
                    <a:cubicBezTo>
                      <a:pt x="22087" y="20813"/>
                      <a:pt x="21718" y="21551"/>
                      <a:pt x="21396" y="21932"/>
                    </a:cubicBezTo>
                    <a:cubicBezTo>
                      <a:pt x="20335" y="23195"/>
                      <a:pt x="19423" y="24274"/>
                      <a:pt x="18018" y="24274"/>
                    </a:cubicBezTo>
                    <a:cubicBezTo>
                      <a:pt x="17438" y="24274"/>
                      <a:pt x="16773" y="24090"/>
                      <a:pt x="15979" y="23658"/>
                    </a:cubicBezTo>
                    <a:cubicBezTo>
                      <a:pt x="15420" y="23354"/>
                      <a:pt x="14916" y="23233"/>
                      <a:pt x="14441" y="23233"/>
                    </a:cubicBezTo>
                    <a:cubicBezTo>
                      <a:pt x="12609" y="23233"/>
                      <a:pt x="11197" y="25027"/>
                      <a:pt x="8645" y="25027"/>
                    </a:cubicBezTo>
                    <a:cubicBezTo>
                      <a:pt x="7502" y="25027"/>
                      <a:pt x="6395" y="23825"/>
                      <a:pt x="5466" y="22134"/>
                    </a:cubicBezTo>
                    <a:cubicBezTo>
                      <a:pt x="6216" y="21586"/>
                      <a:pt x="6942" y="20027"/>
                      <a:pt x="10086" y="19003"/>
                    </a:cubicBezTo>
                    <a:cubicBezTo>
                      <a:pt x="10135" y="18987"/>
                      <a:pt x="10199" y="18980"/>
                      <a:pt x="10276" y="18980"/>
                    </a:cubicBezTo>
                    <a:cubicBezTo>
                      <a:pt x="11101" y="18980"/>
                      <a:pt x="13413" y="19786"/>
                      <a:pt x="14958" y="19786"/>
                    </a:cubicBezTo>
                    <a:cubicBezTo>
                      <a:pt x="15051" y="19786"/>
                      <a:pt x="15142" y="19783"/>
                      <a:pt x="15229" y="19777"/>
                    </a:cubicBezTo>
                    <a:cubicBezTo>
                      <a:pt x="17245" y="19642"/>
                      <a:pt x="17573" y="18628"/>
                      <a:pt x="19277" y="18628"/>
                    </a:cubicBezTo>
                    <a:close/>
                    <a:moveTo>
                      <a:pt x="24373" y="0"/>
                    </a:moveTo>
                    <a:cubicBezTo>
                      <a:pt x="24373" y="1"/>
                      <a:pt x="25004" y="4370"/>
                      <a:pt x="25266" y="7573"/>
                    </a:cubicBezTo>
                    <a:cubicBezTo>
                      <a:pt x="25409" y="9287"/>
                      <a:pt x="24718" y="12788"/>
                      <a:pt x="23802" y="15931"/>
                    </a:cubicBezTo>
                    <a:cubicBezTo>
                      <a:pt x="22998" y="15172"/>
                      <a:pt x="22189" y="14901"/>
                      <a:pt x="21377" y="14901"/>
                    </a:cubicBezTo>
                    <a:cubicBezTo>
                      <a:pt x="19566" y="14901"/>
                      <a:pt x="17733" y="16247"/>
                      <a:pt x="15884" y="16526"/>
                    </a:cubicBezTo>
                    <a:cubicBezTo>
                      <a:pt x="15652" y="16563"/>
                      <a:pt x="15419" y="16579"/>
                      <a:pt x="15187" y="16579"/>
                    </a:cubicBezTo>
                    <a:cubicBezTo>
                      <a:pt x="13293" y="16579"/>
                      <a:pt x="11394" y="15498"/>
                      <a:pt x="9599" y="15498"/>
                    </a:cubicBezTo>
                    <a:cubicBezTo>
                      <a:pt x="9106" y="15498"/>
                      <a:pt x="8620" y="15580"/>
                      <a:pt x="8145" y="15788"/>
                    </a:cubicBezTo>
                    <a:cubicBezTo>
                      <a:pt x="6194" y="16640"/>
                      <a:pt x="4722" y="16837"/>
                      <a:pt x="3773" y="16837"/>
                    </a:cubicBezTo>
                    <a:cubicBezTo>
                      <a:pt x="3622" y="16837"/>
                      <a:pt x="3483" y="16832"/>
                      <a:pt x="3359" y="16824"/>
                    </a:cubicBezTo>
                    <a:cubicBezTo>
                      <a:pt x="2906" y="15157"/>
                      <a:pt x="2644" y="13657"/>
                      <a:pt x="2656" y="12776"/>
                    </a:cubicBezTo>
                    <a:cubicBezTo>
                      <a:pt x="2716" y="9942"/>
                      <a:pt x="2073" y="5942"/>
                      <a:pt x="2073" y="5942"/>
                    </a:cubicBezTo>
                    <a:lnTo>
                      <a:pt x="1" y="9240"/>
                    </a:lnTo>
                    <a:cubicBezTo>
                      <a:pt x="1" y="9240"/>
                      <a:pt x="1144" y="25408"/>
                      <a:pt x="2811" y="27861"/>
                    </a:cubicBezTo>
                    <a:cubicBezTo>
                      <a:pt x="4478" y="30314"/>
                      <a:pt x="6180" y="29766"/>
                      <a:pt x="7942" y="33957"/>
                    </a:cubicBezTo>
                    <a:cubicBezTo>
                      <a:pt x="8921" y="36307"/>
                      <a:pt x="12095" y="37410"/>
                      <a:pt x="14928" y="37410"/>
                    </a:cubicBezTo>
                    <a:cubicBezTo>
                      <a:pt x="17163" y="37410"/>
                      <a:pt x="19186" y="36724"/>
                      <a:pt x="19753" y="35422"/>
                    </a:cubicBezTo>
                    <a:cubicBezTo>
                      <a:pt x="21039" y="32457"/>
                      <a:pt x="22409" y="32052"/>
                      <a:pt x="23778" y="29290"/>
                    </a:cubicBezTo>
                    <a:cubicBezTo>
                      <a:pt x="25135" y="26516"/>
                      <a:pt x="24790" y="23218"/>
                      <a:pt x="24861" y="20384"/>
                    </a:cubicBezTo>
                    <a:cubicBezTo>
                      <a:pt x="24933" y="17550"/>
                      <a:pt x="25933" y="12252"/>
                      <a:pt x="26052" y="8502"/>
                    </a:cubicBezTo>
                    <a:cubicBezTo>
                      <a:pt x="26171" y="4739"/>
                      <a:pt x="25254" y="215"/>
                      <a:pt x="25254" y="215"/>
                    </a:cubicBezTo>
                    <a:lnTo>
                      <a:pt x="24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392725" y="-630000"/>
                <a:ext cx="827500" cy="683725"/>
              </a:xfrm>
              <a:custGeom>
                <a:avLst/>
                <a:gdLst/>
                <a:ahLst/>
                <a:cxnLst/>
                <a:rect l="l" t="t" r="r" b="b"/>
                <a:pathLst>
                  <a:path w="33100" h="27349" extrusionOk="0">
                    <a:moveTo>
                      <a:pt x="26146" y="0"/>
                    </a:moveTo>
                    <a:cubicBezTo>
                      <a:pt x="24730" y="2893"/>
                      <a:pt x="20955" y="4834"/>
                      <a:pt x="14978" y="6144"/>
                    </a:cubicBezTo>
                    <a:cubicBezTo>
                      <a:pt x="9287" y="7406"/>
                      <a:pt x="8478" y="7168"/>
                      <a:pt x="6025" y="8632"/>
                    </a:cubicBezTo>
                    <a:cubicBezTo>
                      <a:pt x="6013" y="8644"/>
                      <a:pt x="4549" y="9609"/>
                      <a:pt x="3989" y="9990"/>
                    </a:cubicBezTo>
                    <a:cubicBezTo>
                      <a:pt x="3846" y="10085"/>
                      <a:pt x="3703" y="10180"/>
                      <a:pt x="3560" y="10287"/>
                    </a:cubicBezTo>
                    <a:cubicBezTo>
                      <a:pt x="2048" y="11514"/>
                      <a:pt x="1655" y="12549"/>
                      <a:pt x="1453" y="13157"/>
                    </a:cubicBezTo>
                    <a:cubicBezTo>
                      <a:pt x="0" y="17479"/>
                      <a:pt x="1322" y="22253"/>
                      <a:pt x="1322" y="22253"/>
                    </a:cubicBezTo>
                    <a:cubicBezTo>
                      <a:pt x="5501" y="23241"/>
                      <a:pt x="5513" y="27349"/>
                      <a:pt x="5513" y="27349"/>
                    </a:cubicBezTo>
                    <a:lnTo>
                      <a:pt x="7323" y="26932"/>
                    </a:lnTo>
                    <a:cubicBezTo>
                      <a:pt x="8168" y="24741"/>
                      <a:pt x="6882" y="21015"/>
                      <a:pt x="7489" y="19074"/>
                    </a:cubicBezTo>
                    <a:cubicBezTo>
                      <a:pt x="7772" y="18190"/>
                      <a:pt x="8672" y="17781"/>
                      <a:pt x="9827" y="17781"/>
                    </a:cubicBezTo>
                    <a:cubicBezTo>
                      <a:pt x="10617" y="17781"/>
                      <a:pt x="11528" y="17973"/>
                      <a:pt x="12442" y="18336"/>
                    </a:cubicBezTo>
                    <a:cubicBezTo>
                      <a:pt x="12808" y="18482"/>
                      <a:pt x="13221" y="18545"/>
                      <a:pt x="13663" y="18545"/>
                    </a:cubicBezTo>
                    <a:cubicBezTo>
                      <a:pt x="15953" y="18545"/>
                      <a:pt x="18997" y="16843"/>
                      <a:pt x="20015" y="16205"/>
                    </a:cubicBezTo>
                    <a:cubicBezTo>
                      <a:pt x="20427" y="15950"/>
                      <a:pt x="21072" y="15812"/>
                      <a:pt x="21826" y="15812"/>
                    </a:cubicBezTo>
                    <a:cubicBezTo>
                      <a:pt x="23293" y="15812"/>
                      <a:pt x="25171" y="16335"/>
                      <a:pt x="26539" y="17538"/>
                    </a:cubicBezTo>
                    <a:cubicBezTo>
                      <a:pt x="27511" y="18387"/>
                      <a:pt x="28502" y="18612"/>
                      <a:pt x="29279" y="18612"/>
                    </a:cubicBezTo>
                    <a:cubicBezTo>
                      <a:pt x="30159" y="18612"/>
                      <a:pt x="30766" y="18324"/>
                      <a:pt x="30766" y="18324"/>
                    </a:cubicBezTo>
                    <a:cubicBezTo>
                      <a:pt x="30361" y="16133"/>
                      <a:pt x="29623" y="14335"/>
                      <a:pt x="28635" y="12883"/>
                    </a:cubicBezTo>
                    <a:cubicBezTo>
                      <a:pt x="33100" y="9025"/>
                      <a:pt x="29480" y="1584"/>
                      <a:pt x="29480" y="1584"/>
                    </a:cubicBezTo>
                    <a:lnTo>
                      <a:pt x="29480" y="1584"/>
                    </a:lnTo>
                    <a:cubicBezTo>
                      <a:pt x="28790" y="3834"/>
                      <a:pt x="26218" y="5310"/>
                      <a:pt x="26146" y="5358"/>
                    </a:cubicBezTo>
                    <a:cubicBezTo>
                      <a:pt x="27456" y="2631"/>
                      <a:pt x="26146" y="0"/>
                      <a:pt x="26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323375" y="1814450"/>
                <a:ext cx="103000" cy="159450"/>
              </a:xfrm>
              <a:custGeom>
                <a:avLst/>
                <a:gdLst/>
                <a:ahLst/>
                <a:cxnLst/>
                <a:rect l="l" t="t" r="r" b="b"/>
                <a:pathLst>
                  <a:path w="4120" h="6378" extrusionOk="0">
                    <a:moveTo>
                      <a:pt x="3313" y="0"/>
                    </a:moveTo>
                    <a:cubicBezTo>
                      <a:pt x="3057" y="0"/>
                      <a:pt x="2816" y="139"/>
                      <a:pt x="2691" y="389"/>
                    </a:cubicBezTo>
                    <a:lnTo>
                      <a:pt x="179" y="5366"/>
                    </a:lnTo>
                    <a:cubicBezTo>
                      <a:pt x="0" y="5711"/>
                      <a:pt x="143" y="6128"/>
                      <a:pt x="488" y="6306"/>
                    </a:cubicBezTo>
                    <a:cubicBezTo>
                      <a:pt x="584" y="6354"/>
                      <a:pt x="691" y="6378"/>
                      <a:pt x="798" y="6378"/>
                    </a:cubicBezTo>
                    <a:cubicBezTo>
                      <a:pt x="1060" y="6378"/>
                      <a:pt x="1310" y="6235"/>
                      <a:pt x="1429" y="5997"/>
                    </a:cubicBezTo>
                    <a:lnTo>
                      <a:pt x="3953" y="1020"/>
                    </a:lnTo>
                    <a:cubicBezTo>
                      <a:pt x="4120" y="675"/>
                      <a:pt x="3989" y="246"/>
                      <a:pt x="3644" y="79"/>
                    </a:cubicBezTo>
                    <a:cubicBezTo>
                      <a:pt x="3536" y="26"/>
                      <a:pt x="3423" y="0"/>
                      <a:pt x="3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508800" y="1484025"/>
                <a:ext cx="60750" cy="172575"/>
              </a:xfrm>
              <a:custGeom>
                <a:avLst/>
                <a:gdLst/>
                <a:ahLst/>
                <a:cxnLst/>
                <a:rect l="l" t="t" r="r" b="b"/>
                <a:pathLst>
                  <a:path w="2430" h="6903" extrusionOk="0">
                    <a:moveTo>
                      <a:pt x="756" y="0"/>
                    </a:moveTo>
                    <a:cubicBezTo>
                      <a:pt x="719" y="0"/>
                      <a:pt x="681" y="3"/>
                      <a:pt x="644" y="9"/>
                    </a:cubicBezTo>
                    <a:cubicBezTo>
                      <a:pt x="263" y="69"/>
                      <a:pt x="1" y="438"/>
                      <a:pt x="60" y="819"/>
                    </a:cubicBezTo>
                    <a:lnTo>
                      <a:pt x="977" y="6319"/>
                    </a:lnTo>
                    <a:cubicBezTo>
                      <a:pt x="1025" y="6665"/>
                      <a:pt x="1334" y="6903"/>
                      <a:pt x="1668" y="6903"/>
                    </a:cubicBezTo>
                    <a:lnTo>
                      <a:pt x="1787" y="6903"/>
                    </a:lnTo>
                    <a:cubicBezTo>
                      <a:pt x="2168" y="6831"/>
                      <a:pt x="2430" y="6474"/>
                      <a:pt x="2358" y="6093"/>
                    </a:cubicBezTo>
                    <a:lnTo>
                      <a:pt x="1453" y="593"/>
                    </a:lnTo>
                    <a:cubicBezTo>
                      <a:pt x="1389" y="238"/>
                      <a:pt x="1092" y="0"/>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897125" y="1363075"/>
                <a:ext cx="175050" cy="39925"/>
              </a:xfrm>
              <a:custGeom>
                <a:avLst/>
                <a:gdLst/>
                <a:ahLst/>
                <a:cxnLst/>
                <a:rect l="l" t="t" r="r" b="b"/>
                <a:pathLst>
                  <a:path w="7002" h="1597" extrusionOk="0">
                    <a:moveTo>
                      <a:pt x="698" y="0"/>
                    </a:moveTo>
                    <a:cubicBezTo>
                      <a:pt x="324" y="0"/>
                      <a:pt x="24" y="312"/>
                      <a:pt x="12" y="680"/>
                    </a:cubicBezTo>
                    <a:cubicBezTo>
                      <a:pt x="0" y="1073"/>
                      <a:pt x="298" y="1394"/>
                      <a:pt x="691" y="1406"/>
                    </a:cubicBezTo>
                    <a:lnTo>
                      <a:pt x="6263" y="1597"/>
                    </a:lnTo>
                    <a:lnTo>
                      <a:pt x="6287" y="1597"/>
                    </a:lnTo>
                    <a:cubicBezTo>
                      <a:pt x="6668" y="1597"/>
                      <a:pt x="6978" y="1299"/>
                      <a:pt x="6989" y="918"/>
                    </a:cubicBezTo>
                    <a:cubicBezTo>
                      <a:pt x="7001" y="525"/>
                      <a:pt x="6704" y="204"/>
                      <a:pt x="6311" y="192"/>
                    </a:cubicBezTo>
                    <a:lnTo>
                      <a:pt x="739" y="1"/>
                    </a:lnTo>
                    <a:cubicBezTo>
                      <a:pt x="725" y="0"/>
                      <a:pt x="711"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717625" y="1736950"/>
                <a:ext cx="175350" cy="39900"/>
              </a:xfrm>
              <a:custGeom>
                <a:avLst/>
                <a:gdLst/>
                <a:ahLst/>
                <a:cxnLst/>
                <a:rect l="l" t="t" r="r" b="b"/>
                <a:pathLst>
                  <a:path w="7014" h="1596" extrusionOk="0">
                    <a:moveTo>
                      <a:pt x="718" y="0"/>
                    </a:moveTo>
                    <a:cubicBezTo>
                      <a:pt x="346" y="0"/>
                      <a:pt x="25" y="306"/>
                      <a:pt x="13" y="691"/>
                    </a:cubicBezTo>
                    <a:cubicBezTo>
                      <a:pt x="1" y="1072"/>
                      <a:pt x="311" y="1394"/>
                      <a:pt x="692" y="1405"/>
                    </a:cubicBezTo>
                    <a:lnTo>
                      <a:pt x="6276" y="1596"/>
                    </a:lnTo>
                    <a:lnTo>
                      <a:pt x="6299" y="1596"/>
                    </a:lnTo>
                    <a:cubicBezTo>
                      <a:pt x="6668" y="1596"/>
                      <a:pt x="6978" y="1298"/>
                      <a:pt x="6990" y="917"/>
                    </a:cubicBezTo>
                    <a:cubicBezTo>
                      <a:pt x="7014" y="536"/>
                      <a:pt x="6704" y="203"/>
                      <a:pt x="6311" y="191"/>
                    </a:cubicBezTo>
                    <a:lnTo>
                      <a:pt x="739" y="1"/>
                    </a:lnTo>
                    <a:cubicBezTo>
                      <a:pt x="732" y="0"/>
                      <a:pt x="725" y="0"/>
                      <a:pt x="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78325" y="1326775"/>
                <a:ext cx="85750" cy="110175"/>
              </a:xfrm>
              <a:custGeom>
                <a:avLst/>
                <a:gdLst/>
                <a:ahLst/>
                <a:cxnLst/>
                <a:rect l="l" t="t" r="r" b="b"/>
                <a:pathLst>
                  <a:path w="3430" h="4407" extrusionOk="0">
                    <a:moveTo>
                      <a:pt x="2763" y="1"/>
                    </a:moveTo>
                    <a:lnTo>
                      <a:pt x="239" y="3275"/>
                    </a:lnTo>
                    <a:cubicBezTo>
                      <a:pt x="1" y="3585"/>
                      <a:pt x="60" y="4025"/>
                      <a:pt x="370" y="4251"/>
                    </a:cubicBezTo>
                    <a:cubicBezTo>
                      <a:pt x="501" y="4358"/>
                      <a:pt x="656" y="4406"/>
                      <a:pt x="799" y="4406"/>
                    </a:cubicBezTo>
                    <a:cubicBezTo>
                      <a:pt x="1013" y="4406"/>
                      <a:pt x="1215" y="4311"/>
                      <a:pt x="1358" y="4132"/>
                    </a:cubicBezTo>
                    <a:lnTo>
                      <a:pt x="3430" y="1429"/>
                    </a:lnTo>
                    <a:cubicBezTo>
                      <a:pt x="3204" y="965"/>
                      <a:pt x="2977" y="489"/>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364325" y="1282125"/>
                <a:ext cx="127125" cy="58975"/>
              </a:xfrm>
              <a:custGeom>
                <a:avLst/>
                <a:gdLst/>
                <a:ahLst/>
                <a:cxnLst/>
                <a:rect l="l" t="t" r="r" b="b"/>
                <a:pathLst>
                  <a:path w="5085" h="2359" extrusionOk="0">
                    <a:moveTo>
                      <a:pt x="0" y="1"/>
                    </a:moveTo>
                    <a:cubicBezTo>
                      <a:pt x="131" y="501"/>
                      <a:pt x="262" y="1013"/>
                      <a:pt x="405" y="1525"/>
                    </a:cubicBezTo>
                    <a:lnTo>
                      <a:pt x="4167" y="2334"/>
                    </a:lnTo>
                    <a:cubicBezTo>
                      <a:pt x="4215" y="2346"/>
                      <a:pt x="4263" y="2358"/>
                      <a:pt x="4310" y="2358"/>
                    </a:cubicBezTo>
                    <a:cubicBezTo>
                      <a:pt x="4644" y="2358"/>
                      <a:pt x="4929" y="2132"/>
                      <a:pt x="5001" y="1799"/>
                    </a:cubicBezTo>
                    <a:cubicBezTo>
                      <a:pt x="5084" y="1418"/>
                      <a:pt x="4834" y="1049"/>
                      <a:pt x="4453" y="96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30700" y="959175"/>
                <a:ext cx="77400" cy="108375"/>
              </a:xfrm>
              <a:custGeom>
                <a:avLst/>
                <a:gdLst/>
                <a:ahLst/>
                <a:cxnLst/>
                <a:rect l="l" t="t" r="r" b="b"/>
                <a:pathLst>
                  <a:path w="3096" h="4335" extrusionOk="0">
                    <a:moveTo>
                      <a:pt x="2465" y="1"/>
                    </a:moveTo>
                    <a:lnTo>
                      <a:pt x="227" y="3239"/>
                    </a:lnTo>
                    <a:cubicBezTo>
                      <a:pt x="0" y="3549"/>
                      <a:pt x="84" y="4001"/>
                      <a:pt x="405" y="4215"/>
                    </a:cubicBezTo>
                    <a:cubicBezTo>
                      <a:pt x="524" y="4299"/>
                      <a:pt x="667" y="4334"/>
                      <a:pt x="810" y="4334"/>
                    </a:cubicBezTo>
                    <a:cubicBezTo>
                      <a:pt x="1036" y="4334"/>
                      <a:pt x="1251" y="4239"/>
                      <a:pt x="1381" y="4037"/>
                    </a:cubicBezTo>
                    <a:lnTo>
                      <a:pt x="3096" y="1560"/>
                    </a:lnTo>
                    <a:cubicBezTo>
                      <a:pt x="2870" y="1001"/>
                      <a:pt x="2667" y="477"/>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996550" y="1028225"/>
                <a:ext cx="42575" cy="109875"/>
              </a:xfrm>
              <a:custGeom>
                <a:avLst/>
                <a:gdLst/>
                <a:ahLst/>
                <a:cxnLst/>
                <a:rect l="l" t="t" r="r" b="b"/>
                <a:pathLst>
                  <a:path w="1703" h="4395" extrusionOk="0">
                    <a:moveTo>
                      <a:pt x="1048" y="1"/>
                    </a:moveTo>
                    <a:cubicBezTo>
                      <a:pt x="715" y="739"/>
                      <a:pt x="357" y="1489"/>
                      <a:pt x="0" y="2263"/>
                    </a:cubicBezTo>
                    <a:lnTo>
                      <a:pt x="250" y="3799"/>
                    </a:lnTo>
                    <a:cubicBezTo>
                      <a:pt x="310" y="4144"/>
                      <a:pt x="607" y="4394"/>
                      <a:pt x="953" y="4394"/>
                    </a:cubicBezTo>
                    <a:cubicBezTo>
                      <a:pt x="988" y="4394"/>
                      <a:pt x="1024" y="4382"/>
                      <a:pt x="1060" y="4382"/>
                    </a:cubicBezTo>
                    <a:cubicBezTo>
                      <a:pt x="1453" y="4323"/>
                      <a:pt x="1703" y="3954"/>
                      <a:pt x="1643" y="3573"/>
                    </a:cubicBezTo>
                    <a:lnTo>
                      <a:pt x="1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2096075" y="1552725"/>
                <a:ext cx="111050" cy="155075"/>
              </a:xfrm>
              <a:custGeom>
                <a:avLst/>
                <a:gdLst/>
                <a:ahLst/>
                <a:cxnLst/>
                <a:rect l="l" t="t" r="r" b="b"/>
                <a:pathLst>
                  <a:path w="4442" h="6203" extrusionOk="0">
                    <a:moveTo>
                      <a:pt x="3648" y="1"/>
                    </a:moveTo>
                    <a:cubicBezTo>
                      <a:pt x="3407" y="1"/>
                      <a:pt x="3172" y="123"/>
                      <a:pt x="3037" y="345"/>
                    </a:cubicBezTo>
                    <a:lnTo>
                      <a:pt x="203" y="5143"/>
                    </a:lnTo>
                    <a:cubicBezTo>
                      <a:pt x="1" y="5476"/>
                      <a:pt x="108" y="5917"/>
                      <a:pt x="441" y="6107"/>
                    </a:cubicBezTo>
                    <a:cubicBezTo>
                      <a:pt x="560" y="6179"/>
                      <a:pt x="679" y="6203"/>
                      <a:pt x="799" y="6203"/>
                    </a:cubicBezTo>
                    <a:cubicBezTo>
                      <a:pt x="1037" y="6203"/>
                      <a:pt x="1275" y="6084"/>
                      <a:pt x="1406" y="5857"/>
                    </a:cubicBezTo>
                    <a:lnTo>
                      <a:pt x="4251" y="1059"/>
                    </a:lnTo>
                    <a:cubicBezTo>
                      <a:pt x="4442" y="726"/>
                      <a:pt x="4335" y="297"/>
                      <a:pt x="4001" y="95"/>
                    </a:cubicBezTo>
                    <a:cubicBezTo>
                      <a:pt x="3890" y="31"/>
                      <a:pt x="3768" y="1"/>
                      <a:pt x="3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284075" y="1059300"/>
                <a:ext cx="157200" cy="110950"/>
              </a:xfrm>
              <a:custGeom>
                <a:avLst/>
                <a:gdLst/>
                <a:ahLst/>
                <a:cxnLst/>
                <a:rect l="l" t="t" r="r" b="b"/>
                <a:pathLst>
                  <a:path w="6288" h="4438" extrusionOk="0">
                    <a:moveTo>
                      <a:pt x="801" y="0"/>
                    </a:moveTo>
                    <a:cubicBezTo>
                      <a:pt x="574" y="0"/>
                      <a:pt x="351" y="113"/>
                      <a:pt x="215" y="318"/>
                    </a:cubicBezTo>
                    <a:cubicBezTo>
                      <a:pt x="1" y="651"/>
                      <a:pt x="96" y="1080"/>
                      <a:pt x="417" y="1294"/>
                    </a:cubicBezTo>
                    <a:lnTo>
                      <a:pt x="5108" y="4318"/>
                    </a:lnTo>
                    <a:cubicBezTo>
                      <a:pt x="5227" y="4401"/>
                      <a:pt x="5358" y="4437"/>
                      <a:pt x="5489" y="4437"/>
                    </a:cubicBezTo>
                    <a:cubicBezTo>
                      <a:pt x="5716" y="4437"/>
                      <a:pt x="5942" y="4318"/>
                      <a:pt x="6073" y="4116"/>
                    </a:cubicBezTo>
                    <a:cubicBezTo>
                      <a:pt x="6287" y="3782"/>
                      <a:pt x="6192" y="3354"/>
                      <a:pt x="5870" y="3139"/>
                    </a:cubicBezTo>
                    <a:lnTo>
                      <a:pt x="1179" y="115"/>
                    </a:lnTo>
                    <a:cubicBezTo>
                      <a:pt x="1062" y="37"/>
                      <a:pt x="931"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922850" y="2128350"/>
                <a:ext cx="103000" cy="159575"/>
              </a:xfrm>
              <a:custGeom>
                <a:avLst/>
                <a:gdLst/>
                <a:ahLst/>
                <a:cxnLst/>
                <a:rect l="l" t="t" r="r" b="b"/>
                <a:pathLst>
                  <a:path w="4120" h="6383" extrusionOk="0">
                    <a:moveTo>
                      <a:pt x="3319" y="1"/>
                    </a:moveTo>
                    <a:cubicBezTo>
                      <a:pt x="3063" y="1"/>
                      <a:pt x="2818" y="138"/>
                      <a:pt x="2691" y="382"/>
                    </a:cubicBezTo>
                    <a:lnTo>
                      <a:pt x="167" y="5359"/>
                    </a:lnTo>
                    <a:cubicBezTo>
                      <a:pt x="0" y="5704"/>
                      <a:pt x="131" y="6133"/>
                      <a:pt x="477" y="6312"/>
                    </a:cubicBezTo>
                    <a:cubicBezTo>
                      <a:pt x="584" y="6359"/>
                      <a:pt x="691" y="6383"/>
                      <a:pt x="798" y="6383"/>
                    </a:cubicBezTo>
                    <a:cubicBezTo>
                      <a:pt x="1060" y="6383"/>
                      <a:pt x="1298" y="6240"/>
                      <a:pt x="1429" y="6002"/>
                    </a:cubicBezTo>
                    <a:lnTo>
                      <a:pt x="3941" y="1025"/>
                    </a:lnTo>
                    <a:cubicBezTo>
                      <a:pt x="4120" y="680"/>
                      <a:pt x="3977" y="251"/>
                      <a:pt x="3632" y="73"/>
                    </a:cubicBezTo>
                    <a:cubicBezTo>
                      <a:pt x="3531" y="24"/>
                      <a:pt x="3424" y="1"/>
                      <a:pt x="3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2171100" y="1924475"/>
                <a:ext cx="112825" cy="77700"/>
              </a:xfrm>
              <a:custGeom>
                <a:avLst/>
                <a:gdLst/>
                <a:ahLst/>
                <a:cxnLst/>
                <a:rect l="l" t="t" r="r" b="b"/>
                <a:pathLst>
                  <a:path w="4513" h="3108" extrusionOk="0">
                    <a:moveTo>
                      <a:pt x="4513" y="0"/>
                    </a:moveTo>
                    <a:lnTo>
                      <a:pt x="512" y="1751"/>
                    </a:lnTo>
                    <a:cubicBezTo>
                      <a:pt x="155" y="1905"/>
                      <a:pt x="0" y="2322"/>
                      <a:pt x="155" y="2679"/>
                    </a:cubicBezTo>
                    <a:cubicBezTo>
                      <a:pt x="274" y="2953"/>
                      <a:pt x="524" y="3108"/>
                      <a:pt x="798" y="3108"/>
                    </a:cubicBezTo>
                    <a:cubicBezTo>
                      <a:pt x="893" y="3108"/>
                      <a:pt x="988" y="3084"/>
                      <a:pt x="1072" y="3037"/>
                    </a:cubicBezTo>
                    <a:lnTo>
                      <a:pt x="4370" y="1596"/>
                    </a:lnTo>
                    <a:lnTo>
                      <a:pt x="4370" y="1584"/>
                    </a:lnTo>
                    <a:cubicBezTo>
                      <a:pt x="4417" y="1060"/>
                      <a:pt x="4465" y="536"/>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646025" y="1154625"/>
                <a:ext cx="158375" cy="109075"/>
              </a:xfrm>
              <a:custGeom>
                <a:avLst/>
                <a:gdLst/>
                <a:ahLst/>
                <a:cxnLst/>
                <a:rect l="l" t="t" r="r" b="b"/>
                <a:pathLst>
                  <a:path w="6335" h="4363" extrusionOk="0">
                    <a:moveTo>
                      <a:pt x="5532" y="1"/>
                    </a:moveTo>
                    <a:cubicBezTo>
                      <a:pt x="5404" y="1"/>
                      <a:pt x="5274" y="36"/>
                      <a:pt x="5156" y="112"/>
                    </a:cubicBezTo>
                    <a:lnTo>
                      <a:pt x="429" y="3065"/>
                    </a:lnTo>
                    <a:cubicBezTo>
                      <a:pt x="108" y="3267"/>
                      <a:pt x="1" y="3708"/>
                      <a:pt x="203" y="4029"/>
                    </a:cubicBezTo>
                    <a:cubicBezTo>
                      <a:pt x="346" y="4244"/>
                      <a:pt x="572" y="4363"/>
                      <a:pt x="810" y="4363"/>
                    </a:cubicBezTo>
                    <a:cubicBezTo>
                      <a:pt x="929" y="4363"/>
                      <a:pt x="1060" y="4327"/>
                      <a:pt x="1179" y="4255"/>
                    </a:cubicBezTo>
                    <a:lnTo>
                      <a:pt x="5906" y="1303"/>
                    </a:lnTo>
                    <a:cubicBezTo>
                      <a:pt x="6228" y="1088"/>
                      <a:pt x="6335" y="660"/>
                      <a:pt x="6132" y="326"/>
                    </a:cubicBezTo>
                    <a:cubicBezTo>
                      <a:pt x="5994" y="119"/>
                      <a:pt x="5766"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261750" y="1348850"/>
                <a:ext cx="88125" cy="147625"/>
              </a:xfrm>
              <a:custGeom>
                <a:avLst/>
                <a:gdLst/>
                <a:ahLst/>
                <a:cxnLst/>
                <a:rect l="l" t="t" r="r" b="b"/>
                <a:pathLst>
                  <a:path w="3525" h="5905" extrusionOk="0">
                    <a:moveTo>
                      <a:pt x="791" y="0"/>
                    </a:moveTo>
                    <a:cubicBezTo>
                      <a:pt x="698" y="0"/>
                      <a:pt x="603" y="19"/>
                      <a:pt x="513" y="58"/>
                    </a:cubicBezTo>
                    <a:cubicBezTo>
                      <a:pt x="155" y="213"/>
                      <a:pt x="1" y="618"/>
                      <a:pt x="143" y="975"/>
                    </a:cubicBezTo>
                    <a:lnTo>
                      <a:pt x="2084" y="5476"/>
                    </a:lnTo>
                    <a:cubicBezTo>
                      <a:pt x="2203" y="5750"/>
                      <a:pt x="2453" y="5904"/>
                      <a:pt x="2727" y="5904"/>
                    </a:cubicBezTo>
                    <a:cubicBezTo>
                      <a:pt x="2822" y="5904"/>
                      <a:pt x="2918" y="5880"/>
                      <a:pt x="3013" y="5845"/>
                    </a:cubicBezTo>
                    <a:cubicBezTo>
                      <a:pt x="3358" y="5690"/>
                      <a:pt x="3525" y="5285"/>
                      <a:pt x="3370" y="4928"/>
                    </a:cubicBezTo>
                    <a:lnTo>
                      <a:pt x="1441" y="427"/>
                    </a:lnTo>
                    <a:cubicBezTo>
                      <a:pt x="1326" y="161"/>
                      <a:pt x="1064" y="0"/>
                      <a:pt x="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964700" y="1585200"/>
                <a:ext cx="79800" cy="143450"/>
              </a:xfrm>
              <a:custGeom>
                <a:avLst/>
                <a:gdLst/>
                <a:ahLst/>
                <a:cxnLst/>
                <a:rect l="l" t="t" r="r" b="b"/>
                <a:pathLst>
                  <a:path w="3192" h="5738" extrusionOk="0">
                    <a:moveTo>
                      <a:pt x="800" y="0"/>
                    </a:moveTo>
                    <a:cubicBezTo>
                      <a:pt x="708" y="0"/>
                      <a:pt x="615" y="19"/>
                      <a:pt x="524" y="58"/>
                    </a:cubicBezTo>
                    <a:cubicBezTo>
                      <a:pt x="167" y="213"/>
                      <a:pt x="0" y="617"/>
                      <a:pt x="155" y="987"/>
                    </a:cubicBezTo>
                    <a:lnTo>
                      <a:pt x="2096" y="5475"/>
                    </a:lnTo>
                    <a:cubicBezTo>
                      <a:pt x="2131" y="5582"/>
                      <a:pt x="2203" y="5678"/>
                      <a:pt x="2286" y="5737"/>
                    </a:cubicBezTo>
                    <a:cubicBezTo>
                      <a:pt x="2584" y="5332"/>
                      <a:pt x="2893" y="4916"/>
                      <a:pt x="3191" y="4475"/>
                    </a:cubicBezTo>
                    <a:lnTo>
                      <a:pt x="1441" y="427"/>
                    </a:lnTo>
                    <a:cubicBezTo>
                      <a:pt x="1325" y="160"/>
                      <a:pt x="1071"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10175" y="1528925"/>
                <a:ext cx="88425" cy="147625"/>
              </a:xfrm>
              <a:custGeom>
                <a:avLst/>
                <a:gdLst/>
                <a:ahLst/>
                <a:cxnLst/>
                <a:rect l="l" t="t" r="r" b="b"/>
                <a:pathLst>
                  <a:path w="3537" h="5905" extrusionOk="0">
                    <a:moveTo>
                      <a:pt x="796" y="1"/>
                    </a:moveTo>
                    <a:cubicBezTo>
                      <a:pt x="704" y="1"/>
                      <a:pt x="612" y="19"/>
                      <a:pt x="524" y="59"/>
                    </a:cubicBezTo>
                    <a:cubicBezTo>
                      <a:pt x="167" y="213"/>
                      <a:pt x="0" y="618"/>
                      <a:pt x="155" y="975"/>
                    </a:cubicBezTo>
                    <a:lnTo>
                      <a:pt x="2084" y="5476"/>
                    </a:lnTo>
                    <a:cubicBezTo>
                      <a:pt x="2203" y="5750"/>
                      <a:pt x="2465" y="5905"/>
                      <a:pt x="2739" y="5905"/>
                    </a:cubicBezTo>
                    <a:cubicBezTo>
                      <a:pt x="2822" y="5905"/>
                      <a:pt x="2917" y="5893"/>
                      <a:pt x="3013" y="5845"/>
                    </a:cubicBezTo>
                    <a:cubicBezTo>
                      <a:pt x="3370" y="5690"/>
                      <a:pt x="3536" y="5285"/>
                      <a:pt x="3382" y="4928"/>
                    </a:cubicBezTo>
                    <a:lnTo>
                      <a:pt x="1441" y="428"/>
                    </a:lnTo>
                    <a:cubicBezTo>
                      <a:pt x="1325" y="161"/>
                      <a:pt x="1064" y="1"/>
                      <a:pt x="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2149950" y="765200"/>
                <a:ext cx="107475" cy="137450"/>
              </a:xfrm>
              <a:custGeom>
                <a:avLst/>
                <a:gdLst/>
                <a:ahLst/>
                <a:cxnLst/>
                <a:rect l="l" t="t" r="r" b="b"/>
                <a:pathLst>
                  <a:path w="4299" h="5498" extrusionOk="0">
                    <a:moveTo>
                      <a:pt x="3501" y="1"/>
                    </a:moveTo>
                    <a:cubicBezTo>
                      <a:pt x="3272" y="1"/>
                      <a:pt x="3047" y="114"/>
                      <a:pt x="2918" y="318"/>
                    </a:cubicBezTo>
                    <a:lnTo>
                      <a:pt x="215" y="4414"/>
                    </a:lnTo>
                    <a:cubicBezTo>
                      <a:pt x="1" y="4735"/>
                      <a:pt x="96" y="5164"/>
                      <a:pt x="418" y="5378"/>
                    </a:cubicBezTo>
                    <a:cubicBezTo>
                      <a:pt x="537" y="5462"/>
                      <a:pt x="668" y="5497"/>
                      <a:pt x="799" y="5497"/>
                    </a:cubicBezTo>
                    <a:cubicBezTo>
                      <a:pt x="1037" y="5497"/>
                      <a:pt x="1251" y="5390"/>
                      <a:pt x="1394" y="5188"/>
                    </a:cubicBezTo>
                    <a:lnTo>
                      <a:pt x="4085" y="1092"/>
                    </a:lnTo>
                    <a:cubicBezTo>
                      <a:pt x="4299" y="771"/>
                      <a:pt x="4204" y="330"/>
                      <a:pt x="3882" y="116"/>
                    </a:cubicBezTo>
                    <a:cubicBezTo>
                      <a:pt x="3765" y="38"/>
                      <a:pt x="3632" y="1"/>
                      <a:pt x="3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2825925" y="424875"/>
                <a:ext cx="75050" cy="69100"/>
              </a:xfrm>
              <a:custGeom>
                <a:avLst/>
                <a:gdLst/>
                <a:ahLst/>
                <a:cxnLst/>
                <a:rect l="l" t="t" r="r" b="b"/>
                <a:pathLst>
                  <a:path w="3002" h="2764" extrusionOk="0">
                    <a:moveTo>
                      <a:pt x="3001" y="1"/>
                    </a:moveTo>
                    <a:lnTo>
                      <a:pt x="3001" y="1"/>
                    </a:lnTo>
                    <a:cubicBezTo>
                      <a:pt x="2335" y="144"/>
                      <a:pt x="1668" y="310"/>
                      <a:pt x="989" y="477"/>
                    </a:cubicBezTo>
                    <a:lnTo>
                      <a:pt x="203" y="1680"/>
                    </a:lnTo>
                    <a:cubicBezTo>
                      <a:pt x="1" y="2001"/>
                      <a:pt x="84" y="2430"/>
                      <a:pt x="406" y="2644"/>
                    </a:cubicBezTo>
                    <a:cubicBezTo>
                      <a:pt x="525" y="2727"/>
                      <a:pt x="668" y="2763"/>
                      <a:pt x="799" y="2763"/>
                    </a:cubicBezTo>
                    <a:cubicBezTo>
                      <a:pt x="1025" y="2763"/>
                      <a:pt x="1251" y="2656"/>
                      <a:pt x="1382" y="2454"/>
                    </a:cubicBezTo>
                    <a:lnTo>
                      <a:pt x="3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2471125" y="818300"/>
                <a:ext cx="42600" cy="85525"/>
              </a:xfrm>
              <a:custGeom>
                <a:avLst/>
                <a:gdLst/>
                <a:ahLst/>
                <a:cxnLst/>
                <a:rect l="l" t="t" r="r" b="b"/>
                <a:pathLst>
                  <a:path w="1704" h="3421" extrusionOk="0">
                    <a:moveTo>
                      <a:pt x="970" y="1"/>
                    </a:moveTo>
                    <a:cubicBezTo>
                      <a:pt x="606" y="1"/>
                      <a:pt x="296" y="276"/>
                      <a:pt x="263" y="647"/>
                    </a:cubicBezTo>
                    <a:lnTo>
                      <a:pt x="1" y="3421"/>
                    </a:lnTo>
                    <a:lnTo>
                      <a:pt x="1489" y="2635"/>
                    </a:lnTo>
                    <a:lnTo>
                      <a:pt x="1668" y="778"/>
                    </a:lnTo>
                    <a:cubicBezTo>
                      <a:pt x="1703" y="385"/>
                      <a:pt x="1418" y="40"/>
                      <a:pt x="1037" y="4"/>
                    </a:cubicBezTo>
                    <a:cubicBezTo>
                      <a:pt x="1014" y="2"/>
                      <a:pt x="992"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2413675" y="589500"/>
                <a:ext cx="39025" cy="115500"/>
              </a:xfrm>
              <a:custGeom>
                <a:avLst/>
                <a:gdLst/>
                <a:ahLst/>
                <a:cxnLst/>
                <a:rect l="l" t="t" r="r" b="b"/>
                <a:pathLst>
                  <a:path w="1561" h="4620" extrusionOk="0">
                    <a:moveTo>
                      <a:pt x="1382" y="0"/>
                    </a:moveTo>
                    <a:cubicBezTo>
                      <a:pt x="906" y="226"/>
                      <a:pt x="453" y="441"/>
                      <a:pt x="1" y="655"/>
                    </a:cubicBezTo>
                    <a:lnTo>
                      <a:pt x="144" y="3941"/>
                    </a:lnTo>
                    <a:cubicBezTo>
                      <a:pt x="156" y="4322"/>
                      <a:pt x="465" y="4620"/>
                      <a:pt x="846" y="4620"/>
                    </a:cubicBezTo>
                    <a:lnTo>
                      <a:pt x="882" y="4620"/>
                    </a:lnTo>
                    <a:cubicBezTo>
                      <a:pt x="1263" y="4608"/>
                      <a:pt x="1561" y="4274"/>
                      <a:pt x="1549" y="3893"/>
                    </a:cubicBezTo>
                    <a:lnTo>
                      <a:pt x="1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2640500" y="539200"/>
                <a:ext cx="107475" cy="137525"/>
              </a:xfrm>
              <a:custGeom>
                <a:avLst/>
                <a:gdLst/>
                <a:ahLst/>
                <a:cxnLst/>
                <a:rect l="l" t="t" r="r" b="b"/>
                <a:pathLst>
                  <a:path w="4299" h="5501" extrusionOk="0">
                    <a:moveTo>
                      <a:pt x="3492" y="1"/>
                    </a:moveTo>
                    <a:cubicBezTo>
                      <a:pt x="3265" y="1"/>
                      <a:pt x="3040" y="112"/>
                      <a:pt x="2905" y="321"/>
                    </a:cubicBezTo>
                    <a:lnTo>
                      <a:pt x="215" y="4405"/>
                    </a:lnTo>
                    <a:cubicBezTo>
                      <a:pt x="0" y="4727"/>
                      <a:pt x="84" y="5167"/>
                      <a:pt x="405" y="5381"/>
                    </a:cubicBezTo>
                    <a:cubicBezTo>
                      <a:pt x="524" y="5465"/>
                      <a:pt x="667" y="5501"/>
                      <a:pt x="798" y="5501"/>
                    </a:cubicBezTo>
                    <a:cubicBezTo>
                      <a:pt x="1024" y="5501"/>
                      <a:pt x="1251" y="5381"/>
                      <a:pt x="1381" y="5179"/>
                    </a:cubicBezTo>
                    <a:lnTo>
                      <a:pt x="4084" y="1095"/>
                    </a:lnTo>
                    <a:cubicBezTo>
                      <a:pt x="4299" y="762"/>
                      <a:pt x="4203" y="333"/>
                      <a:pt x="3882" y="119"/>
                    </a:cubicBezTo>
                    <a:cubicBezTo>
                      <a:pt x="3763" y="39"/>
                      <a:pt x="3627"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2851225" y="598225"/>
                <a:ext cx="86050" cy="78200"/>
              </a:xfrm>
              <a:custGeom>
                <a:avLst/>
                <a:gdLst/>
                <a:ahLst/>
                <a:cxnLst/>
                <a:rect l="l" t="t" r="r" b="b"/>
                <a:pathLst>
                  <a:path w="3442" h="3128" extrusionOk="0">
                    <a:moveTo>
                      <a:pt x="769" y="1"/>
                    </a:moveTo>
                    <a:cubicBezTo>
                      <a:pt x="594" y="1"/>
                      <a:pt x="419" y="66"/>
                      <a:pt x="287" y="199"/>
                    </a:cubicBezTo>
                    <a:cubicBezTo>
                      <a:pt x="13" y="473"/>
                      <a:pt x="1" y="913"/>
                      <a:pt x="275" y="1199"/>
                    </a:cubicBezTo>
                    <a:lnTo>
                      <a:pt x="2144" y="3128"/>
                    </a:lnTo>
                    <a:lnTo>
                      <a:pt x="3442" y="2449"/>
                    </a:lnTo>
                    <a:lnTo>
                      <a:pt x="1287" y="223"/>
                    </a:lnTo>
                    <a:cubicBezTo>
                      <a:pt x="1146" y="75"/>
                      <a:pt x="957" y="1"/>
                      <a:pt x="7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2114550" y="2533575"/>
                <a:ext cx="135150" cy="135950"/>
              </a:xfrm>
              <a:custGeom>
                <a:avLst/>
                <a:gdLst/>
                <a:ahLst/>
                <a:cxnLst/>
                <a:rect l="l" t="t" r="r" b="b"/>
                <a:pathLst>
                  <a:path w="5406" h="5438" extrusionOk="0">
                    <a:moveTo>
                      <a:pt x="772" y="1"/>
                    </a:moveTo>
                    <a:cubicBezTo>
                      <a:pt x="599" y="1"/>
                      <a:pt x="424" y="66"/>
                      <a:pt x="286" y="199"/>
                    </a:cubicBezTo>
                    <a:cubicBezTo>
                      <a:pt x="12" y="473"/>
                      <a:pt x="0" y="913"/>
                      <a:pt x="262" y="1187"/>
                    </a:cubicBezTo>
                    <a:lnTo>
                      <a:pt x="4131" y="5212"/>
                    </a:lnTo>
                    <a:cubicBezTo>
                      <a:pt x="4262" y="5354"/>
                      <a:pt x="4453" y="5438"/>
                      <a:pt x="4632" y="5438"/>
                    </a:cubicBezTo>
                    <a:cubicBezTo>
                      <a:pt x="4810" y="5438"/>
                      <a:pt x="4989" y="5366"/>
                      <a:pt x="5120" y="5235"/>
                    </a:cubicBezTo>
                    <a:cubicBezTo>
                      <a:pt x="5405" y="4973"/>
                      <a:pt x="5405" y="4521"/>
                      <a:pt x="5144" y="4247"/>
                    </a:cubicBezTo>
                    <a:lnTo>
                      <a:pt x="1274" y="223"/>
                    </a:lnTo>
                    <a:cubicBezTo>
                      <a:pt x="1139" y="75"/>
                      <a:pt x="956"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759725" y="2512725"/>
                <a:ext cx="135175" cy="135675"/>
              </a:xfrm>
              <a:custGeom>
                <a:avLst/>
                <a:gdLst/>
                <a:ahLst/>
                <a:cxnLst/>
                <a:rect l="l" t="t" r="r" b="b"/>
                <a:pathLst>
                  <a:path w="5407" h="5427" extrusionOk="0">
                    <a:moveTo>
                      <a:pt x="773" y="0"/>
                    </a:moveTo>
                    <a:cubicBezTo>
                      <a:pt x="597" y="0"/>
                      <a:pt x="420" y="66"/>
                      <a:pt x="287" y="200"/>
                    </a:cubicBezTo>
                    <a:cubicBezTo>
                      <a:pt x="1" y="461"/>
                      <a:pt x="1" y="914"/>
                      <a:pt x="263" y="1188"/>
                    </a:cubicBezTo>
                    <a:lnTo>
                      <a:pt x="4132" y="5212"/>
                    </a:lnTo>
                    <a:cubicBezTo>
                      <a:pt x="4263" y="5355"/>
                      <a:pt x="4454" y="5426"/>
                      <a:pt x="4632" y="5426"/>
                    </a:cubicBezTo>
                    <a:cubicBezTo>
                      <a:pt x="4811" y="5426"/>
                      <a:pt x="4989" y="5367"/>
                      <a:pt x="5120" y="5236"/>
                    </a:cubicBezTo>
                    <a:cubicBezTo>
                      <a:pt x="5406" y="4962"/>
                      <a:pt x="5406" y="4522"/>
                      <a:pt x="5144" y="4236"/>
                    </a:cubicBezTo>
                    <a:lnTo>
                      <a:pt x="1275" y="211"/>
                    </a:lnTo>
                    <a:cubicBezTo>
                      <a:pt x="1141" y="72"/>
                      <a:pt x="957"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73975" y="2407075"/>
                <a:ext cx="109875" cy="155900"/>
              </a:xfrm>
              <a:custGeom>
                <a:avLst/>
                <a:gdLst/>
                <a:ahLst/>
                <a:cxnLst/>
                <a:rect l="l" t="t" r="r" b="b"/>
                <a:pathLst>
                  <a:path w="4395" h="6236" extrusionOk="0">
                    <a:moveTo>
                      <a:pt x="3599" y="1"/>
                    </a:moveTo>
                    <a:cubicBezTo>
                      <a:pt x="3356" y="1"/>
                      <a:pt x="3118" y="128"/>
                      <a:pt x="2989" y="354"/>
                    </a:cubicBezTo>
                    <a:lnTo>
                      <a:pt x="191" y="5176"/>
                    </a:lnTo>
                    <a:cubicBezTo>
                      <a:pt x="1" y="5521"/>
                      <a:pt x="108" y="5950"/>
                      <a:pt x="441" y="6140"/>
                    </a:cubicBezTo>
                    <a:cubicBezTo>
                      <a:pt x="560" y="6200"/>
                      <a:pt x="679" y="6235"/>
                      <a:pt x="798" y="6235"/>
                    </a:cubicBezTo>
                    <a:cubicBezTo>
                      <a:pt x="1037" y="6235"/>
                      <a:pt x="1275" y="6104"/>
                      <a:pt x="1406" y="5878"/>
                    </a:cubicBezTo>
                    <a:lnTo>
                      <a:pt x="4204" y="1056"/>
                    </a:lnTo>
                    <a:cubicBezTo>
                      <a:pt x="4394" y="723"/>
                      <a:pt x="4275" y="294"/>
                      <a:pt x="3942" y="92"/>
                    </a:cubicBezTo>
                    <a:cubicBezTo>
                      <a:pt x="3834" y="30"/>
                      <a:pt x="3716" y="1"/>
                      <a:pt x="3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52850" y="2724300"/>
                <a:ext cx="86050" cy="124725"/>
              </a:xfrm>
              <a:custGeom>
                <a:avLst/>
                <a:gdLst/>
                <a:ahLst/>
                <a:cxnLst/>
                <a:rect l="l" t="t" r="r" b="b"/>
                <a:pathLst>
                  <a:path w="3442" h="4989" extrusionOk="0">
                    <a:moveTo>
                      <a:pt x="792" y="1"/>
                    </a:moveTo>
                    <a:cubicBezTo>
                      <a:pt x="699" y="1"/>
                      <a:pt x="604" y="19"/>
                      <a:pt x="512" y="59"/>
                    </a:cubicBezTo>
                    <a:cubicBezTo>
                      <a:pt x="155" y="214"/>
                      <a:pt x="0" y="630"/>
                      <a:pt x="143" y="988"/>
                    </a:cubicBezTo>
                    <a:lnTo>
                      <a:pt x="1882" y="4941"/>
                    </a:lnTo>
                    <a:cubicBezTo>
                      <a:pt x="2394" y="4952"/>
                      <a:pt x="2917" y="4964"/>
                      <a:pt x="3441" y="4988"/>
                    </a:cubicBezTo>
                    <a:lnTo>
                      <a:pt x="1441" y="416"/>
                    </a:lnTo>
                    <a:cubicBezTo>
                      <a:pt x="1326" y="159"/>
                      <a:pt x="1065"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615075" y="2102275"/>
                <a:ext cx="103900" cy="159175"/>
              </a:xfrm>
              <a:custGeom>
                <a:avLst/>
                <a:gdLst/>
                <a:ahLst/>
                <a:cxnLst/>
                <a:rect l="l" t="t" r="r" b="b"/>
                <a:pathLst>
                  <a:path w="4156" h="6367" extrusionOk="0">
                    <a:moveTo>
                      <a:pt x="804" y="0"/>
                    </a:moveTo>
                    <a:cubicBezTo>
                      <a:pt x="693" y="0"/>
                      <a:pt x="581" y="26"/>
                      <a:pt x="477" y="80"/>
                    </a:cubicBezTo>
                    <a:cubicBezTo>
                      <a:pt x="131" y="258"/>
                      <a:pt x="0" y="675"/>
                      <a:pt x="179" y="1020"/>
                    </a:cubicBezTo>
                    <a:lnTo>
                      <a:pt x="2739" y="5985"/>
                    </a:lnTo>
                    <a:cubicBezTo>
                      <a:pt x="2858" y="6223"/>
                      <a:pt x="3108" y="6366"/>
                      <a:pt x="3358" y="6366"/>
                    </a:cubicBezTo>
                    <a:cubicBezTo>
                      <a:pt x="3465" y="6366"/>
                      <a:pt x="3572" y="6331"/>
                      <a:pt x="3679" y="6283"/>
                    </a:cubicBezTo>
                    <a:cubicBezTo>
                      <a:pt x="4025" y="6104"/>
                      <a:pt x="4156" y="5676"/>
                      <a:pt x="3977" y="5330"/>
                    </a:cubicBezTo>
                    <a:lnTo>
                      <a:pt x="1429" y="377"/>
                    </a:lnTo>
                    <a:cubicBezTo>
                      <a:pt x="1305" y="137"/>
                      <a:pt x="1058"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2042500" y="2731800"/>
                <a:ext cx="48850" cy="108275"/>
              </a:xfrm>
              <a:custGeom>
                <a:avLst/>
                <a:gdLst/>
                <a:ahLst/>
                <a:cxnLst/>
                <a:rect l="l" t="t" r="r" b="b"/>
                <a:pathLst>
                  <a:path w="1954" h="4331" extrusionOk="0">
                    <a:moveTo>
                      <a:pt x="1194" y="1"/>
                    </a:moveTo>
                    <a:cubicBezTo>
                      <a:pt x="854" y="1"/>
                      <a:pt x="556" y="258"/>
                      <a:pt x="513" y="604"/>
                    </a:cubicBezTo>
                    <a:lnTo>
                      <a:pt x="1" y="4331"/>
                    </a:lnTo>
                    <a:cubicBezTo>
                      <a:pt x="489" y="4307"/>
                      <a:pt x="977" y="4271"/>
                      <a:pt x="1441" y="4236"/>
                    </a:cubicBezTo>
                    <a:lnTo>
                      <a:pt x="1906" y="795"/>
                    </a:lnTo>
                    <a:cubicBezTo>
                      <a:pt x="1953" y="414"/>
                      <a:pt x="1691" y="57"/>
                      <a:pt x="1298" y="9"/>
                    </a:cubicBezTo>
                    <a:cubicBezTo>
                      <a:pt x="1263" y="4"/>
                      <a:pt x="1228" y="1"/>
                      <a:pt x="1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614175" y="787575"/>
                <a:ext cx="103900" cy="159125"/>
              </a:xfrm>
              <a:custGeom>
                <a:avLst/>
                <a:gdLst/>
                <a:ahLst/>
                <a:cxnLst/>
                <a:rect l="l" t="t" r="r" b="b"/>
                <a:pathLst>
                  <a:path w="4156" h="6365" extrusionOk="0">
                    <a:moveTo>
                      <a:pt x="794" y="1"/>
                    </a:moveTo>
                    <a:cubicBezTo>
                      <a:pt x="687" y="1"/>
                      <a:pt x="578" y="26"/>
                      <a:pt x="477" y="78"/>
                    </a:cubicBezTo>
                    <a:cubicBezTo>
                      <a:pt x="132" y="257"/>
                      <a:pt x="1" y="685"/>
                      <a:pt x="179" y="1031"/>
                    </a:cubicBezTo>
                    <a:lnTo>
                      <a:pt x="2727" y="5983"/>
                    </a:lnTo>
                    <a:cubicBezTo>
                      <a:pt x="2858" y="6222"/>
                      <a:pt x="3108" y="6364"/>
                      <a:pt x="3358" y="6364"/>
                    </a:cubicBezTo>
                    <a:cubicBezTo>
                      <a:pt x="3465" y="6364"/>
                      <a:pt x="3572" y="6341"/>
                      <a:pt x="3680" y="6281"/>
                    </a:cubicBezTo>
                    <a:cubicBezTo>
                      <a:pt x="4025" y="6103"/>
                      <a:pt x="4156" y="5686"/>
                      <a:pt x="3977" y="5341"/>
                    </a:cubicBezTo>
                    <a:lnTo>
                      <a:pt x="1429" y="388"/>
                    </a:lnTo>
                    <a:cubicBezTo>
                      <a:pt x="1303" y="144"/>
                      <a:pt x="1052"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222875" y="2284750"/>
                <a:ext cx="71775" cy="144875"/>
              </a:xfrm>
              <a:custGeom>
                <a:avLst/>
                <a:gdLst/>
                <a:ahLst/>
                <a:cxnLst/>
                <a:rect l="l" t="t" r="r" b="b"/>
                <a:pathLst>
                  <a:path w="2871" h="5795" extrusionOk="0">
                    <a:moveTo>
                      <a:pt x="802" y="1"/>
                    </a:moveTo>
                    <a:cubicBezTo>
                      <a:pt x="684" y="1"/>
                      <a:pt x="564" y="30"/>
                      <a:pt x="453" y="91"/>
                    </a:cubicBezTo>
                    <a:cubicBezTo>
                      <a:pt x="120" y="282"/>
                      <a:pt x="1" y="710"/>
                      <a:pt x="191" y="1044"/>
                    </a:cubicBezTo>
                    <a:lnTo>
                      <a:pt x="2870" y="5794"/>
                    </a:lnTo>
                    <a:cubicBezTo>
                      <a:pt x="2858" y="4806"/>
                      <a:pt x="2835" y="3818"/>
                      <a:pt x="2811" y="2842"/>
                    </a:cubicBezTo>
                    <a:lnTo>
                      <a:pt x="1418" y="365"/>
                    </a:lnTo>
                    <a:cubicBezTo>
                      <a:pt x="1288" y="131"/>
                      <a:pt x="1050"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2088650" y="1228550"/>
                <a:ext cx="64600" cy="172075"/>
              </a:xfrm>
              <a:custGeom>
                <a:avLst/>
                <a:gdLst/>
                <a:ahLst/>
                <a:cxnLst/>
                <a:rect l="l" t="t" r="r" b="b"/>
                <a:pathLst>
                  <a:path w="2584" h="6883" extrusionOk="0">
                    <a:moveTo>
                      <a:pt x="1822" y="0"/>
                    </a:moveTo>
                    <a:cubicBezTo>
                      <a:pt x="1491" y="0"/>
                      <a:pt x="1194" y="235"/>
                      <a:pt x="1131" y="572"/>
                    </a:cubicBezTo>
                    <a:lnTo>
                      <a:pt x="72" y="6049"/>
                    </a:lnTo>
                    <a:cubicBezTo>
                      <a:pt x="0" y="6430"/>
                      <a:pt x="250" y="6799"/>
                      <a:pt x="631" y="6871"/>
                    </a:cubicBezTo>
                    <a:cubicBezTo>
                      <a:pt x="679" y="6882"/>
                      <a:pt x="726" y="6882"/>
                      <a:pt x="762" y="6882"/>
                    </a:cubicBezTo>
                    <a:cubicBezTo>
                      <a:pt x="1096" y="6882"/>
                      <a:pt x="1393" y="6644"/>
                      <a:pt x="1453" y="6311"/>
                    </a:cubicBezTo>
                    <a:lnTo>
                      <a:pt x="2512" y="834"/>
                    </a:lnTo>
                    <a:cubicBezTo>
                      <a:pt x="2584" y="453"/>
                      <a:pt x="2334" y="84"/>
                      <a:pt x="1953" y="13"/>
                    </a:cubicBezTo>
                    <a:cubicBezTo>
                      <a:pt x="1909" y="4"/>
                      <a:pt x="1865"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860625" y="1348800"/>
                <a:ext cx="64625" cy="172075"/>
              </a:xfrm>
              <a:custGeom>
                <a:avLst/>
                <a:gdLst/>
                <a:ahLst/>
                <a:cxnLst/>
                <a:rect l="l" t="t" r="r" b="b"/>
                <a:pathLst>
                  <a:path w="2585" h="6883" extrusionOk="0">
                    <a:moveTo>
                      <a:pt x="1823" y="1"/>
                    </a:moveTo>
                    <a:cubicBezTo>
                      <a:pt x="1492" y="1"/>
                      <a:pt x="1195" y="235"/>
                      <a:pt x="1132" y="572"/>
                    </a:cubicBezTo>
                    <a:lnTo>
                      <a:pt x="72" y="6049"/>
                    </a:lnTo>
                    <a:cubicBezTo>
                      <a:pt x="1" y="6430"/>
                      <a:pt x="251" y="6799"/>
                      <a:pt x="632" y="6871"/>
                    </a:cubicBezTo>
                    <a:cubicBezTo>
                      <a:pt x="680" y="6883"/>
                      <a:pt x="715" y="6883"/>
                      <a:pt x="763" y="6883"/>
                    </a:cubicBezTo>
                    <a:cubicBezTo>
                      <a:pt x="1096" y="6883"/>
                      <a:pt x="1394" y="6644"/>
                      <a:pt x="1454" y="6311"/>
                    </a:cubicBezTo>
                    <a:lnTo>
                      <a:pt x="2513" y="834"/>
                    </a:lnTo>
                    <a:cubicBezTo>
                      <a:pt x="2585" y="453"/>
                      <a:pt x="2335" y="84"/>
                      <a:pt x="1954" y="13"/>
                    </a:cubicBezTo>
                    <a:cubicBezTo>
                      <a:pt x="1910" y="4"/>
                      <a:pt x="1866"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948450" y="916325"/>
                <a:ext cx="114625" cy="152700"/>
              </a:xfrm>
              <a:custGeom>
                <a:avLst/>
                <a:gdLst/>
                <a:ahLst/>
                <a:cxnLst/>
                <a:rect l="l" t="t" r="r" b="b"/>
                <a:pathLst>
                  <a:path w="4585" h="6108" extrusionOk="0">
                    <a:moveTo>
                      <a:pt x="794" y="1"/>
                    </a:moveTo>
                    <a:cubicBezTo>
                      <a:pt x="666" y="1"/>
                      <a:pt x="535" y="35"/>
                      <a:pt x="417" y="107"/>
                    </a:cubicBezTo>
                    <a:cubicBezTo>
                      <a:pt x="96" y="322"/>
                      <a:pt x="0" y="750"/>
                      <a:pt x="203" y="1084"/>
                    </a:cubicBezTo>
                    <a:lnTo>
                      <a:pt x="3191" y="5786"/>
                    </a:lnTo>
                    <a:cubicBezTo>
                      <a:pt x="3322" y="6001"/>
                      <a:pt x="3560" y="6108"/>
                      <a:pt x="3787" y="6108"/>
                    </a:cubicBezTo>
                    <a:cubicBezTo>
                      <a:pt x="3917" y="6108"/>
                      <a:pt x="4048" y="6072"/>
                      <a:pt x="4168" y="6001"/>
                    </a:cubicBezTo>
                    <a:cubicBezTo>
                      <a:pt x="4489" y="5798"/>
                      <a:pt x="4584" y="5358"/>
                      <a:pt x="4382" y="5036"/>
                    </a:cubicBezTo>
                    <a:lnTo>
                      <a:pt x="1393" y="322"/>
                    </a:lnTo>
                    <a:cubicBezTo>
                      <a:pt x="1255" y="114"/>
                      <a:pt x="1028"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198650" y="2261375"/>
                <a:ext cx="90800" cy="164975"/>
              </a:xfrm>
              <a:custGeom>
                <a:avLst/>
                <a:gdLst/>
                <a:ahLst/>
                <a:cxnLst/>
                <a:rect l="l" t="t" r="r" b="b"/>
                <a:pathLst>
                  <a:path w="3632" h="6599" extrusionOk="0">
                    <a:moveTo>
                      <a:pt x="803" y="1"/>
                    </a:moveTo>
                    <a:cubicBezTo>
                      <a:pt x="718" y="1"/>
                      <a:pt x="632" y="16"/>
                      <a:pt x="548" y="50"/>
                    </a:cubicBezTo>
                    <a:cubicBezTo>
                      <a:pt x="179" y="193"/>
                      <a:pt x="0" y="598"/>
                      <a:pt x="143" y="955"/>
                    </a:cubicBezTo>
                    <a:lnTo>
                      <a:pt x="2179" y="6146"/>
                    </a:lnTo>
                    <a:cubicBezTo>
                      <a:pt x="2286" y="6432"/>
                      <a:pt x="2548" y="6598"/>
                      <a:pt x="2834" y="6598"/>
                    </a:cubicBezTo>
                    <a:cubicBezTo>
                      <a:pt x="2918" y="6598"/>
                      <a:pt x="3001" y="6586"/>
                      <a:pt x="3084" y="6551"/>
                    </a:cubicBezTo>
                    <a:cubicBezTo>
                      <a:pt x="3453" y="6408"/>
                      <a:pt x="3632" y="6003"/>
                      <a:pt x="3489" y="5634"/>
                    </a:cubicBezTo>
                    <a:lnTo>
                      <a:pt x="1453" y="443"/>
                    </a:lnTo>
                    <a:cubicBezTo>
                      <a:pt x="1344" y="169"/>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351350" y="2127575"/>
                <a:ext cx="99150" cy="161150"/>
              </a:xfrm>
              <a:custGeom>
                <a:avLst/>
                <a:gdLst/>
                <a:ahLst/>
                <a:cxnLst/>
                <a:rect l="l" t="t" r="r" b="b"/>
                <a:pathLst>
                  <a:path w="3966" h="6446" extrusionOk="0">
                    <a:moveTo>
                      <a:pt x="3171" y="1"/>
                    </a:moveTo>
                    <a:cubicBezTo>
                      <a:pt x="2910" y="1"/>
                      <a:pt x="2657" y="151"/>
                      <a:pt x="2536" y="401"/>
                    </a:cubicBezTo>
                    <a:lnTo>
                      <a:pt x="131" y="5438"/>
                    </a:lnTo>
                    <a:cubicBezTo>
                      <a:pt x="0" y="5700"/>
                      <a:pt x="60" y="6009"/>
                      <a:pt x="250" y="6223"/>
                    </a:cubicBezTo>
                    <a:cubicBezTo>
                      <a:pt x="310" y="6283"/>
                      <a:pt x="381" y="6331"/>
                      <a:pt x="465" y="6378"/>
                    </a:cubicBezTo>
                    <a:cubicBezTo>
                      <a:pt x="560" y="6424"/>
                      <a:pt x="661" y="6446"/>
                      <a:pt x="761" y="6446"/>
                    </a:cubicBezTo>
                    <a:cubicBezTo>
                      <a:pt x="1026" y="6446"/>
                      <a:pt x="1284" y="6295"/>
                      <a:pt x="1405" y="6045"/>
                    </a:cubicBezTo>
                    <a:lnTo>
                      <a:pt x="3798" y="1009"/>
                    </a:lnTo>
                    <a:cubicBezTo>
                      <a:pt x="3965" y="663"/>
                      <a:pt x="3822" y="235"/>
                      <a:pt x="3465" y="68"/>
                    </a:cubicBezTo>
                    <a:cubicBezTo>
                      <a:pt x="3370" y="22"/>
                      <a:pt x="3270" y="1"/>
                      <a:pt x="3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738900" y="1752975"/>
                <a:ext cx="90800" cy="164975"/>
              </a:xfrm>
              <a:custGeom>
                <a:avLst/>
                <a:gdLst/>
                <a:ahLst/>
                <a:cxnLst/>
                <a:rect l="l" t="t" r="r" b="b"/>
                <a:pathLst>
                  <a:path w="3632" h="6599" extrusionOk="0">
                    <a:moveTo>
                      <a:pt x="803" y="1"/>
                    </a:moveTo>
                    <a:cubicBezTo>
                      <a:pt x="718" y="1"/>
                      <a:pt x="632" y="17"/>
                      <a:pt x="548" y="50"/>
                    </a:cubicBezTo>
                    <a:cubicBezTo>
                      <a:pt x="179" y="193"/>
                      <a:pt x="0" y="598"/>
                      <a:pt x="143" y="955"/>
                    </a:cubicBezTo>
                    <a:lnTo>
                      <a:pt x="2179" y="6158"/>
                    </a:lnTo>
                    <a:cubicBezTo>
                      <a:pt x="2286" y="6432"/>
                      <a:pt x="2548" y="6599"/>
                      <a:pt x="2834" y="6599"/>
                    </a:cubicBezTo>
                    <a:cubicBezTo>
                      <a:pt x="2917" y="6599"/>
                      <a:pt x="3001" y="6587"/>
                      <a:pt x="3084" y="6551"/>
                    </a:cubicBezTo>
                    <a:cubicBezTo>
                      <a:pt x="3453" y="6408"/>
                      <a:pt x="3632" y="6003"/>
                      <a:pt x="3489" y="5646"/>
                    </a:cubicBezTo>
                    <a:lnTo>
                      <a:pt x="1453" y="443"/>
                    </a:lnTo>
                    <a:cubicBezTo>
                      <a:pt x="1343" y="170"/>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155200" y="2590925"/>
                <a:ext cx="122050" cy="57475"/>
              </a:xfrm>
              <a:custGeom>
                <a:avLst/>
                <a:gdLst/>
                <a:ahLst/>
                <a:cxnLst/>
                <a:rect l="l" t="t" r="r" b="b"/>
                <a:pathLst>
                  <a:path w="4882" h="2299" extrusionOk="0">
                    <a:moveTo>
                      <a:pt x="36" y="0"/>
                    </a:moveTo>
                    <a:lnTo>
                      <a:pt x="0" y="1429"/>
                    </a:lnTo>
                    <a:lnTo>
                      <a:pt x="3965" y="2286"/>
                    </a:lnTo>
                    <a:cubicBezTo>
                      <a:pt x="4013" y="2298"/>
                      <a:pt x="4072" y="2298"/>
                      <a:pt x="4120" y="2298"/>
                    </a:cubicBezTo>
                    <a:cubicBezTo>
                      <a:pt x="4441" y="2298"/>
                      <a:pt x="4727" y="2072"/>
                      <a:pt x="4798" y="1751"/>
                    </a:cubicBezTo>
                    <a:cubicBezTo>
                      <a:pt x="4882" y="1370"/>
                      <a:pt x="4644" y="1001"/>
                      <a:pt x="4263" y="917"/>
                    </a:cubicBez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148350" y="762125"/>
                <a:ext cx="339475" cy="511500"/>
              </a:xfrm>
              <a:custGeom>
                <a:avLst/>
                <a:gdLst/>
                <a:ahLst/>
                <a:cxnLst/>
                <a:rect l="l" t="t" r="r" b="b"/>
                <a:pathLst>
                  <a:path w="13579" h="20460" extrusionOk="0">
                    <a:moveTo>
                      <a:pt x="9525" y="1"/>
                    </a:moveTo>
                    <a:lnTo>
                      <a:pt x="2251" y="560"/>
                    </a:lnTo>
                    <a:cubicBezTo>
                      <a:pt x="0" y="6239"/>
                      <a:pt x="131" y="16169"/>
                      <a:pt x="1131" y="16907"/>
                    </a:cubicBezTo>
                    <a:cubicBezTo>
                      <a:pt x="1173" y="16939"/>
                      <a:pt x="1213" y="16953"/>
                      <a:pt x="1254" y="16953"/>
                    </a:cubicBezTo>
                    <a:cubicBezTo>
                      <a:pt x="1969" y="16953"/>
                      <a:pt x="2524" y="12301"/>
                      <a:pt x="2524" y="12300"/>
                    </a:cubicBezTo>
                    <a:lnTo>
                      <a:pt x="2524" y="12300"/>
                    </a:lnTo>
                    <a:cubicBezTo>
                      <a:pt x="2334" y="14395"/>
                      <a:pt x="2072" y="18670"/>
                      <a:pt x="2905" y="18812"/>
                    </a:cubicBezTo>
                    <a:cubicBezTo>
                      <a:pt x="2924" y="18815"/>
                      <a:pt x="2943" y="18817"/>
                      <a:pt x="2962" y="18817"/>
                    </a:cubicBezTo>
                    <a:cubicBezTo>
                      <a:pt x="4065" y="18817"/>
                      <a:pt x="4548" y="13706"/>
                      <a:pt x="4549" y="13705"/>
                    </a:cubicBezTo>
                    <a:lnTo>
                      <a:pt x="4549" y="13705"/>
                    </a:lnTo>
                    <a:cubicBezTo>
                      <a:pt x="4548" y="13707"/>
                      <a:pt x="3995" y="20460"/>
                      <a:pt x="5034" y="20460"/>
                    </a:cubicBezTo>
                    <a:cubicBezTo>
                      <a:pt x="5072" y="20460"/>
                      <a:pt x="5113" y="20451"/>
                      <a:pt x="5156" y="20432"/>
                    </a:cubicBezTo>
                    <a:cubicBezTo>
                      <a:pt x="6346" y="19884"/>
                      <a:pt x="6846" y="12967"/>
                      <a:pt x="6846" y="12967"/>
                    </a:cubicBezTo>
                    <a:cubicBezTo>
                      <a:pt x="6846" y="12967"/>
                      <a:pt x="6959" y="18683"/>
                      <a:pt x="7881" y="18683"/>
                    </a:cubicBezTo>
                    <a:cubicBezTo>
                      <a:pt x="7995" y="18683"/>
                      <a:pt x="8122" y="18595"/>
                      <a:pt x="8263" y="18396"/>
                    </a:cubicBezTo>
                    <a:cubicBezTo>
                      <a:pt x="9549" y="16598"/>
                      <a:pt x="9061" y="8383"/>
                      <a:pt x="9549" y="7859"/>
                    </a:cubicBezTo>
                    <a:cubicBezTo>
                      <a:pt x="9606" y="7796"/>
                      <a:pt x="9664" y="7767"/>
                      <a:pt x="9724" y="7767"/>
                    </a:cubicBezTo>
                    <a:cubicBezTo>
                      <a:pt x="10171" y="7767"/>
                      <a:pt x="10685" y="9429"/>
                      <a:pt x="11347" y="10942"/>
                    </a:cubicBezTo>
                    <a:cubicBezTo>
                      <a:pt x="11745" y="11838"/>
                      <a:pt x="12380" y="12347"/>
                      <a:pt x="12852" y="12347"/>
                    </a:cubicBezTo>
                    <a:cubicBezTo>
                      <a:pt x="13284" y="12347"/>
                      <a:pt x="13578" y="11922"/>
                      <a:pt x="13431" y="10978"/>
                    </a:cubicBezTo>
                    <a:cubicBezTo>
                      <a:pt x="13109" y="9014"/>
                      <a:pt x="13192" y="6859"/>
                      <a:pt x="12204" y="5013"/>
                    </a:cubicBezTo>
                    <a:cubicBezTo>
                      <a:pt x="11216" y="3180"/>
                      <a:pt x="9525" y="1"/>
                      <a:pt x="9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204025" y="401675"/>
                <a:ext cx="383400" cy="381100"/>
              </a:xfrm>
              <a:custGeom>
                <a:avLst/>
                <a:gdLst/>
                <a:ahLst/>
                <a:cxnLst/>
                <a:rect l="l" t="t" r="r" b="b"/>
                <a:pathLst>
                  <a:path w="15336" h="15244" extrusionOk="0">
                    <a:moveTo>
                      <a:pt x="14287" y="0"/>
                    </a:moveTo>
                    <a:cubicBezTo>
                      <a:pt x="14287" y="0"/>
                      <a:pt x="1548" y="6334"/>
                      <a:pt x="24" y="14978"/>
                    </a:cubicBezTo>
                    <a:cubicBezTo>
                      <a:pt x="0" y="15096"/>
                      <a:pt x="727" y="15244"/>
                      <a:pt x="1803" y="15244"/>
                    </a:cubicBezTo>
                    <a:cubicBezTo>
                      <a:pt x="2364" y="15244"/>
                      <a:pt x="3021" y="15203"/>
                      <a:pt x="3715" y="15097"/>
                    </a:cubicBezTo>
                    <a:cubicBezTo>
                      <a:pt x="3857" y="15085"/>
                      <a:pt x="3988" y="15050"/>
                      <a:pt x="4131" y="15026"/>
                    </a:cubicBezTo>
                    <a:lnTo>
                      <a:pt x="7132" y="14323"/>
                    </a:lnTo>
                    <a:cubicBezTo>
                      <a:pt x="8441" y="12097"/>
                      <a:pt x="11573" y="11144"/>
                      <a:pt x="14871" y="10287"/>
                    </a:cubicBezTo>
                    <a:cubicBezTo>
                      <a:pt x="14871" y="10287"/>
                      <a:pt x="15002" y="9501"/>
                      <a:pt x="15037" y="7882"/>
                    </a:cubicBezTo>
                    <a:cubicBezTo>
                      <a:pt x="15037" y="7882"/>
                      <a:pt x="15335" y="2096"/>
                      <a:pt x="14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195400" y="3371675"/>
                <a:ext cx="468850" cy="2517925"/>
              </a:xfrm>
              <a:custGeom>
                <a:avLst/>
                <a:gdLst/>
                <a:ahLst/>
                <a:cxnLst/>
                <a:rect l="l" t="t" r="r" b="b"/>
                <a:pathLst>
                  <a:path w="18754" h="100717" extrusionOk="0">
                    <a:moveTo>
                      <a:pt x="18753" y="1"/>
                    </a:moveTo>
                    <a:lnTo>
                      <a:pt x="1" y="5346"/>
                    </a:lnTo>
                    <a:lnTo>
                      <a:pt x="406" y="10454"/>
                    </a:lnTo>
                    <a:lnTo>
                      <a:pt x="691" y="14038"/>
                    </a:lnTo>
                    <a:lnTo>
                      <a:pt x="1120" y="19467"/>
                    </a:lnTo>
                    <a:lnTo>
                      <a:pt x="1834" y="28718"/>
                    </a:lnTo>
                    <a:cubicBezTo>
                      <a:pt x="691" y="37398"/>
                      <a:pt x="834" y="54448"/>
                      <a:pt x="2596" y="62127"/>
                    </a:cubicBezTo>
                    <a:lnTo>
                      <a:pt x="7037" y="100346"/>
                    </a:lnTo>
                    <a:cubicBezTo>
                      <a:pt x="7759" y="100592"/>
                      <a:pt x="8512" y="100716"/>
                      <a:pt x="9295" y="100716"/>
                    </a:cubicBezTo>
                    <a:cubicBezTo>
                      <a:pt x="10671" y="100716"/>
                      <a:pt x="12142" y="100334"/>
                      <a:pt x="13705" y="99560"/>
                    </a:cubicBezTo>
                    <a:lnTo>
                      <a:pt x="18027" y="37743"/>
                    </a:lnTo>
                    <a:lnTo>
                      <a:pt x="18503" y="13574"/>
                    </a:lnTo>
                    <a:lnTo>
                      <a:pt x="18634" y="6358"/>
                    </a:lnTo>
                    <a:lnTo>
                      <a:pt x="18646" y="5430"/>
                    </a:lnTo>
                    <a:lnTo>
                      <a:pt x="18753" y="1"/>
                    </a:ln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05525" y="3507400"/>
                <a:ext cx="456025" cy="350975"/>
              </a:xfrm>
              <a:custGeom>
                <a:avLst/>
                <a:gdLst/>
                <a:ahLst/>
                <a:cxnLst/>
                <a:rect l="l" t="t" r="r" b="b"/>
                <a:pathLst>
                  <a:path w="18241" h="14039" extrusionOk="0">
                    <a:moveTo>
                      <a:pt x="18241" y="1"/>
                    </a:moveTo>
                    <a:lnTo>
                      <a:pt x="1" y="5025"/>
                    </a:lnTo>
                    <a:lnTo>
                      <a:pt x="286" y="8609"/>
                    </a:lnTo>
                    <a:lnTo>
                      <a:pt x="715" y="14038"/>
                    </a:lnTo>
                    <a:cubicBezTo>
                      <a:pt x="7740" y="12871"/>
                      <a:pt x="14109" y="10300"/>
                      <a:pt x="18098" y="8145"/>
                    </a:cubicBezTo>
                    <a:lnTo>
                      <a:pt x="18229" y="929"/>
                    </a:lnTo>
                    <a:lnTo>
                      <a:pt x="18241"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342750" y="5856200"/>
                <a:ext cx="718275" cy="346500"/>
              </a:xfrm>
              <a:custGeom>
                <a:avLst/>
                <a:gdLst/>
                <a:ahLst/>
                <a:cxnLst/>
                <a:rect l="l" t="t" r="r" b="b"/>
                <a:pathLst>
                  <a:path w="28731" h="13860" extrusionOk="0">
                    <a:moveTo>
                      <a:pt x="8001" y="1"/>
                    </a:moveTo>
                    <a:cubicBezTo>
                      <a:pt x="5704" y="928"/>
                      <a:pt x="3935" y="1150"/>
                      <a:pt x="2769" y="1150"/>
                    </a:cubicBezTo>
                    <a:cubicBezTo>
                      <a:pt x="1705" y="1150"/>
                      <a:pt x="1143" y="965"/>
                      <a:pt x="1143" y="965"/>
                    </a:cubicBezTo>
                    <a:lnTo>
                      <a:pt x="1143" y="965"/>
                    </a:lnTo>
                    <a:cubicBezTo>
                      <a:pt x="0" y="4847"/>
                      <a:pt x="667" y="8561"/>
                      <a:pt x="1155" y="12097"/>
                    </a:cubicBezTo>
                    <a:cubicBezTo>
                      <a:pt x="1239" y="12693"/>
                      <a:pt x="1310" y="13276"/>
                      <a:pt x="1370" y="13860"/>
                    </a:cubicBezTo>
                    <a:lnTo>
                      <a:pt x="28730" y="13860"/>
                    </a:lnTo>
                    <a:cubicBezTo>
                      <a:pt x="28730" y="13252"/>
                      <a:pt x="28647" y="12669"/>
                      <a:pt x="28504" y="12097"/>
                    </a:cubicBezTo>
                    <a:cubicBezTo>
                      <a:pt x="28040" y="10431"/>
                      <a:pt x="26956" y="8966"/>
                      <a:pt x="25408" y="8061"/>
                    </a:cubicBezTo>
                    <a:cubicBezTo>
                      <a:pt x="21229" y="5609"/>
                      <a:pt x="15062" y="4466"/>
                      <a:pt x="15062" y="4466"/>
                    </a:cubicBezTo>
                    <a:cubicBezTo>
                      <a:pt x="13288" y="2787"/>
                      <a:pt x="8001" y="1"/>
                      <a:pt x="8001" y="1"/>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635925" y="5964850"/>
                <a:ext cx="253350" cy="51225"/>
              </a:xfrm>
              <a:custGeom>
                <a:avLst/>
                <a:gdLst/>
                <a:ahLst/>
                <a:cxnLst/>
                <a:rect l="l" t="t" r="r" b="b"/>
                <a:pathLst>
                  <a:path w="10134" h="2049" extrusionOk="0">
                    <a:moveTo>
                      <a:pt x="5335" y="1"/>
                    </a:moveTo>
                    <a:cubicBezTo>
                      <a:pt x="1823" y="1"/>
                      <a:pt x="1" y="1906"/>
                      <a:pt x="1" y="1906"/>
                    </a:cubicBezTo>
                    <a:cubicBezTo>
                      <a:pt x="229" y="1968"/>
                      <a:pt x="462" y="1999"/>
                      <a:pt x="696" y="1999"/>
                    </a:cubicBezTo>
                    <a:cubicBezTo>
                      <a:pt x="1083" y="1999"/>
                      <a:pt x="1470" y="1914"/>
                      <a:pt x="1835" y="1751"/>
                    </a:cubicBezTo>
                    <a:cubicBezTo>
                      <a:pt x="2382" y="1489"/>
                      <a:pt x="3192" y="1203"/>
                      <a:pt x="4156" y="1096"/>
                    </a:cubicBezTo>
                    <a:cubicBezTo>
                      <a:pt x="4575" y="1047"/>
                      <a:pt x="4961" y="1027"/>
                      <a:pt x="5312" y="1027"/>
                    </a:cubicBezTo>
                    <a:cubicBezTo>
                      <a:pt x="6751" y="1027"/>
                      <a:pt x="7597" y="1358"/>
                      <a:pt x="7597" y="1358"/>
                    </a:cubicBezTo>
                    <a:lnTo>
                      <a:pt x="10133" y="2048"/>
                    </a:lnTo>
                    <a:cubicBezTo>
                      <a:pt x="10133" y="2048"/>
                      <a:pt x="7871" y="1"/>
                      <a:pt x="5335"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544250" y="5937775"/>
                <a:ext cx="239950" cy="53900"/>
              </a:xfrm>
              <a:custGeom>
                <a:avLst/>
                <a:gdLst/>
                <a:ahLst/>
                <a:cxnLst/>
                <a:rect l="l" t="t" r="r" b="b"/>
                <a:pathLst>
                  <a:path w="9598" h="2156" extrusionOk="0">
                    <a:moveTo>
                      <a:pt x="5347" y="0"/>
                    </a:moveTo>
                    <a:cubicBezTo>
                      <a:pt x="1834" y="0"/>
                      <a:pt x="1" y="1917"/>
                      <a:pt x="1" y="1917"/>
                    </a:cubicBezTo>
                    <a:cubicBezTo>
                      <a:pt x="231" y="1979"/>
                      <a:pt x="465" y="2010"/>
                      <a:pt x="697" y="2010"/>
                    </a:cubicBezTo>
                    <a:cubicBezTo>
                      <a:pt x="1088" y="2010"/>
                      <a:pt x="1476" y="1922"/>
                      <a:pt x="1834" y="1750"/>
                    </a:cubicBezTo>
                    <a:cubicBezTo>
                      <a:pt x="2394" y="1500"/>
                      <a:pt x="3192" y="1215"/>
                      <a:pt x="4168" y="1095"/>
                    </a:cubicBezTo>
                    <a:cubicBezTo>
                      <a:pt x="4584" y="1046"/>
                      <a:pt x="4969" y="1027"/>
                      <a:pt x="5318" y="1027"/>
                    </a:cubicBezTo>
                    <a:cubicBezTo>
                      <a:pt x="6751" y="1027"/>
                      <a:pt x="7597" y="1357"/>
                      <a:pt x="7597" y="1357"/>
                    </a:cubicBezTo>
                    <a:lnTo>
                      <a:pt x="9597" y="2155"/>
                    </a:lnTo>
                    <a:cubicBezTo>
                      <a:pt x="9597" y="2155"/>
                      <a:pt x="7883" y="0"/>
                      <a:pt x="534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477875" y="5906800"/>
                <a:ext cx="239950" cy="53900"/>
              </a:xfrm>
              <a:custGeom>
                <a:avLst/>
                <a:gdLst/>
                <a:ahLst/>
                <a:cxnLst/>
                <a:rect l="l" t="t" r="r" b="b"/>
                <a:pathLst>
                  <a:path w="9598" h="2156" extrusionOk="0">
                    <a:moveTo>
                      <a:pt x="5314" y="1"/>
                    </a:moveTo>
                    <a:cubicBezTo>
                      <a:pt x="1823" y="1"/>
                      <a:pt x="1" y="1906"/>
                      <a:pt x="1" y="1906"/>
                    </a:cubicBezTo>
                    <a:cubicBezTo>
                      <a:pt x="227" y="1968"/>
                      <a:pt x="459" y="1999"/>
                      <a:pt x="692" y="1999"/>
                    </a:cubicBezTo>
                    <a:cubicBezTo>
                      <a:pt x="1084" y="1999"/>
                      <a:pt x="1475" y="1911"/>
                      <a:pt x="1834" y="1739"/>
                    </a:cubicBezTo>
                    <a:cubicBezTo>
                      <a:pt x="2382" y="1489"/>
                      <a:pt x="3192" y="1203"/>
                      <a:pt x="4156" y="1084"/>
                    </a:cubicBezTo>
                    <a:cubicBezTo>
                      <a:pt x="4566" y="1038"/>
                      <a:pt x="4945" y="1020"/>
                      <a:pt x="5291" y="1020"/>
                    </a:cubicBezTo>
                    <a:cubicBezTo>
                      <a:pt x="6743" y="1020"/>
                      <a:pt x="7597" y="1346"/>
                      <a:pt x="7597" y="1346"/>
                    </a:cubicBezTo>
                    <a:lnTo>
                      <a:pt x="9597" y="2156"/>
                    </a:lnTo>
                    <a:cubicBezTo>
                      <a:pt x="9597" y="2156"/>
                      <a:pt x="7883" y="1"/>
                      <a:pt x="5347" y="1"/>
                    </a:cubicBezTo>
                    <a:cubicBezTo>
                      <a:pt x="5336" y="1"/>
                      <a:pt x="5325" y="1"/>
                      <a:pt x="531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371625" y="6158625"/>
                <a:ext cx="689400" cy="44075"/>
              </a:xfrm>
              <a:custGeom>
                <a:avLst/>
                <a:gdLst/>
                <a:ahLst/>
                <a:cxnLst/>
                <a:rect l="l" t="t" r="r" b="b"/>
                <a:pathLst>
                  <a:path w="27576" h="1763" extrusionOk="0">
                    <a:moveTo>
                      <a:pt x="0" y="0"/>
                    </a:moveTo>
                    <a:cubicBezTo>
                      <a:pt x="84" y="596"/>
                      <a:pt x="155" y="1179"/>
                      <a:pt x="215" y="1763"/>
                    </a:cubicBezTo>
                    <a:lnTo>
                      <a:pt x="27575" y="1763"/>
                    </a:lnTo>
                    <a:cubicBezTo>
                      <a:pt x="27575" y="1155"/>
                      <a:pt x="27492" y="572"/>
                      <a:pt x="2734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215825" y="3435975"/>
                <a:ext cx="762325" cy="2496450"/>
              </a:xfrm>
              <a:custGeom>
                <a:avLst/>
                <a:gdLst/>
                <a:ahLst/>
                <a:cxnLst/>
                <a:rect l="l" t="t" r="r" b="b"/>
                <a:pathLst>
                  <a:path w="30493" h="99858" extrusionOk="0">
                    <a:moveTo>
                      <a:pt x="10894" y="0"/>
                    </a:moveTo>
                    <a:lnTo>
                      <a:pt x="10823" y="9644"/>
                    </a:lnTo>
                    <a:lnTo>
                      <a:pt x="10716" y="21705"/>
                    </a:lnTo>
                    <a:cubicBezTo>
                      <a:pt x="10716" y="21705"/>
                      <a:pt x="4667" y="44160"/>
                      <a:pt x="3977" y="53162"/>
                    </a:cubicBezTo>
                    <a:cubicBezTo>
                      <a:pt x="3286" y="62151"/>
                      <a:pt x="0" y="99858"/>
                      <a:pt x="0" y="99858"/>
                    </a:cubicBezTo>
                    <a:lnTo>
                      <a:pt x="6525" y="99858"/>
                    </a:lnTo>
                    <a:lnTo>
                      <a:pt x="27670" y="20324"/>
                    </a:lnTo>
                    <a:lnTo>
                      <a:pt x="28420" y="15574"/>
                    </a:lnTo>
                    <a:lnTo>
                      <a:pt x="29468" y="8942"/>
                    </a:lnTo>
                    <a:lnTo>
                      <a:pt x="29623" y="7954"/>
                    </a:lnTo>
                    <a:lnTo>
                      <a:pt x="30492" y="2489"/>
                    </a:lnTo>
                    <a:lnTo>
                      <a:pt x="10894" y="0"/>
                    </a:ln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486400" y="3600575"/>
                <a:ext cx="466150" cy="244350"/>
              </a:xfrm>
              <a:custGeom>
                <a:avLst/>
                <a:gdLst/>
                <a:ahLst/>
                <a:cxnLst/>
                <a:rect l="l" t="t" r="r" b="b"/>
                <a:pathLst>
                  <a:path w="18646" h="9774" extrusionOk="0">
                    <a:moveTo>
                      <a:pt x="71" y="0"/>
                    </a:moveTo>
                    <a:lnTo>
                      <a:pt x="0" y="9644"/>
                    </a:lnTo>
                    <a:cubicBezTo>
                      <a:pt x="1354" y="9735"/>
                      <a:pt x="2805" y="9774"/>
                      <a:pt x="4291" y="9774"/>
                    </a:cubicBezTo>
                    <a:cubicBezTo>
                      <a:pt x="9073" y="9774"/>
                      <a:pt x="14209" y="9371"/>
                      <a:pt x="17597" y="8990"/>
                    </a:cubicBezTo>
                    <a:lnTo>
                      <a:pt x="18645" y="2358"/>
                    </a:lnTo>
                    <a:lnTo>
                      <a:pt x="71" y="0"/>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4885125" y="5868125"/>
                <a:ext cx="537600" cy="334575"/>
              </a:xfrm>
              <a:custGeom>
                <a:avLst/>
                <a:gdLst/>
                <a:ahLst/>
                <a:cxnLst/>
                <a:rect l="l" t="t" r="r" b="b"/>
                <a:pathLst>
                  <a:path w="21504" h="13383" extrusionOk="0">
                    <a:moveTo>
                      <a:pt x="13323" y="0"/>
                    </a:moveTo>
                    <a:cubicBezTo>
                      <a:pt x="13323" y="0"/>
                      <a:pt x="12014" y="560"/>
                      <a:pt x="7859" y="4143"/>
                    </a:cubicBezTo>
                    <a:cubicBezTo>
                      <a:pt x="7859" y="4143"/>
                      <a:pt x="834" y="5703"/>
                      <a:pt x="84" y="11620"/>
                    </a:cubicBezTo>
                    <a:cubicBezTo>
                      <a:pt x="12" y="12168"/>
                      <a:pt x="0" y="12752"/>
                      <a:pt x="48" y="13383"/>
                    </a:cubicBezTo>
                    <a:lnTo>
                      <a:pt x="20086" y="13383"/>
                    </a:lnTo>
                    <a:cubicBezTo>
                      <a:pt x="20086" y="13383"/>
                      <a:pt x="20312" y="12740"/>
                      <a:pt x="20539" y="11620"/>
                    </a:cubicBezTo>
                    <a:cubicBezTo>
                      <a:pt x="21003" y="9406"/>
                      <a:pt x="21503" y="5274"/>
                      <a:pt x="20312" y="488"/>
                    </a:cubicBezTo>
                    <a:cubicBezTo>
                      <a:pt x="20312" y="488"/>
                      <a:pt x="18750" y="680"/>
                      <a:pt x="17061" y="680"/>
                    </a:cubicBezTo>
                    <a:cubicBezTo>
                      <a:pt x="15599" y="680"/>
                      <a:pt x="14042" y="536"/>
                      <a:pt x="13323"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4963400" y="5974675"/>
                <a:ext cx="189925" cy="53900"/>
              </a:xfrm>
              <a:custGeom>
                <a:avLst/>
                <a:gdLst/>
                <a:ahLst/>
                <a:cxnLst/>
                <a:rect l="l" t="t" r="r" b="b"/>
                <a:pathLst>
                  <a:path w="7597" h="2156" extrusionOk="0">
                    <a:moveTo>
                      <a:pt x="3370" y="0"/>
                    </a:moveTo>
                    <a:cubicBezTo>
                      <a:pt x="1370" y="0"/>
                      <a:pt x="1" y="2155"/>
                      <a:pt x="1" y="2155"/>
                    </a:cubicBezTo>
                    <a:lnTo>
                      <a:pt x="1584" y="1358"/>
                    </a:lnTo>
                    <a:cubicBezTo>
                      <a:pt x="1584" y="1358"/>
                      <a:pt x="2253" y="1027"/>
                      <a:pt x="3394" y="1027"/>
                    </a:cubicBezTo>
                    <a:cubicBezTo>
                      <a:pt x="3672" y="1027"/>
                      <a:pt x="3979" y="1047"/>
                      <a:pt x="4311" y="1096"/>
                    </a:cubicBezTo>
                    <a:cubicBezTo>
                      <a:pt x="5073" y="1215"/>
                      <a:pt x="5716" y="1501"/>
                      <a:pt x="6144" y="1751"/>
                    </a:cubicBezTo>
                    <a:cubicBezTo>
                      <a:pt x="6440" y="1917"/>
                      <a:pt x="6755" y="2007"/>
                      <a:pt x="7068" y="2007"/>
                    </a:cubicBezTo>
                    <a:cubicBezTo>
                      <a:pt x="7246" y="2007"/>
                      <a:pt x="7424" y="1978"/>
                      <a:pt x="7597" y="1917"/>
                    </a:cubicBezTo>
                    <a:cubicBezTo>
                      <a:pt x="7597" y="1917"/>
                      <a:pt x="6156" y="0"/>
                      <a:pt x="337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026800" y="5947875"/>
                <a:ext cx="189925" cy="53900"/>
              </a:xfrm>
              <a:custGeom>
                <a:avLst/>
                <a:gdLst/>
                <a:ahLst/>
                <a:cxnLst/>
                <a:rect l="l" t="t" r="r" b="b"/>
                <a:pathLst>
                  <a:path w="7597" h="2156" extrusionOk="0">
                    <a:moveTo>
                      <a:pt x="3384" y="1"/>
                    </a:moveTo>
                    <a:cubicBezTo>
                      <a:pt x="3376" y="1"/>
                      <a:pt x="3367" y="1"/>
                      <a:pt x="3358" y="1"/>
                    </a:cubicBezTo>
                    <a:cubicBezTo>
                      <a:pt x="1358" y="1"/>
                      <a:pt x="1" y="2156"/>
                      <a:pt x="1" y="2156"/>
                    </a:cubicBezTo>
                    <a:lnTo>
                      <a:pt x="1584" y="1346"/>
                    </a:lnTo>
                    <a:cubicBezTo>
                      <a:pt x="1584" y="1346"/>
                      <a:pt x="2247" y="1026"/>
                      <a:pt x="3372" y="1026"/>
                    </a:cubicBezTo>
                    <a:cubicBezTo>
                      <a:pt x="3653" y="1026"/>
                      <a:pt x="3963" y="1046"/>
                      <a:pt x="4299" y="1096"/>
                    </a:cubicBezTo>
                    <a:cubicBezTo>
                      <a:pt x="5073" y="1203"/>
                      <a:pt x="5704" y="1489"/>
                      <a:pt x="6144" y="1751"/>
                    </a:cubicBezTo>
                    <a:cubicBezTo>
                      <a:pt x="6427" y="1915"/>
                      <a:pt x="6732" y="1999"/>
                      <a:pt x="7041" y="1999"/>
                    </a:cubicBezTo>
                    <a:cubicBezTo>
                      <a:pt x="7227" y="1999"/>
                      <a:pt x="7413" y="1969"/>
                      <a:pt x="7597" y="1906"/>
                    </a:cubicBezTo>
                    <a:cubicBezTo>
                      <a:pt x="7597" y="1906"/>
                      <a:pt x="6153" y="1"/>
                      <a:pt x="338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075325" y="5916625"/>
                <a:ext cx="189925" cy="53900"/>
              </a:xfrm>
              <a:custGeom>
                <a:avLst/>
                <a:gdLst/>
                <a:ahLst/>
                <a:cxnLst/>
                <a:rect l="l" t="t" r="r" b="b"/>
                <a:pathLst>
                  <a:path w="7597" h="2156" extrusionOk="0">
                    <a:moveTo>
                      <a:pt x="3370" y="1"/>
                    </a:moveTo>
                    <a:cubicBezTo>
                      <a:pt x="1370" y="1"/>
                      <a:pt x="0" y="2156"/>
                      <a:pt x="0" y="2156"/>
                    </a:cubicBezTo>
                    <a:lnTo>
                      <a:pt x="1584" y="1358"/>
                    </a:lnTo>
                    <a:cubicBezTo>
                      <a:pt x="1584" y="1358"/>
                      <a:pt x="2253" y="1027"/>
                      <a:pt x="3394" y="1027"/>
                    </a:cubicBezTo>
                    <a:cubicBezTo>
                      <a:pt x="3672" y="1027"/>
                      <a:pt x="3979" y="1047"/>
                      <a:pt x="4311" y="1096"/>
                    </a:cubicBezTo>
                    <a:cubicBezTo>
                      <a:pt x="5073" y="1203"/>
                      <a:pt x="5715" y="1501"/>
                      <a:pt x="6144" y="1751"/>
                    </a:cubicBezTo>
                    <a:cubicBezTo>
                      <a:pt x="6434" y="1914"/>
                      <a:pt x="6742" y="1999"/>
                      <a:pt x="7049" y="1999"/>
                    </a:cubicBezTo>
                    <a:cubicBezTo>
                      <a:pt x="7234" y="1999"/>
                      <a:pt x="7418" y="1968"/>
                      <a:pt x="7597" y="1906"/>
                    </a:cubicBezTo>
                    <a:cubicBezTo>
                      <a:pt x="7597" y="1906"/>
                      <a:pt x="6156" y="1"/>
                      <a:pt x="337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4885125" y="6158625"/>
                <a:ext cx="513475" cy="44075"/>
              </a:xfrm>
              <a:custGeom>
                <a:avLst/>
                <a:gdLst/>
                <a:ahLst/>
                <a:cxnLst/>
                <a:rect l="l" t="t" r="r" b="b"/>
                <a:pathLst>
                  <a:path w="20539" h="1763" extrusionOk="0">
                    <a:moveTo>
                      <a:pt x="84" y="0"/>
                    </a:moveTo>
                    <a:cubicBezTo>
                      <a:pt x="12" y="548"/>
                      <a:pt x="0" y="1132"/>
                      <a:pt x="48" y="1763"/>
                    </a:cubicBezTo>
                    <a:lnTo>
                      <a:pt x="20086" y="1763"/>
                    </a:lnTo>
                    <a:cubicBezTo>
                      <a:pt x="20086" y="1763"/>
                      <a:pt x="20312" y="1120"/>
                      <a:pt x="2053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5476575" y="713025"/>
                <a:ext cx="1288875" cy="1813025"/>
              </a:xfrm>
              <a:custGeom>
                <a:avLst/>
                <a:gdLst/>
                <a:ahLst/>
                <a:cxnLst/>
                <a:rect l="l" t="t" r="r" b="b"/>
                <a:pathLst>
                  <a:path w="51555" h="72521" extrusionOk="0">
                    <a:moveTo>
                      <a:pt x="17169" y="0"/>
                    </a:moveTo>
                    <a:cubicBezTo>
                      <a:pt x="17169" y="0"/>
                      <a:pt x="14704" y="441"/>
                      <a:pt x="11585" y="1203"/>
                    </a:cubicBezTo>
                    <a:cubicBezTo>
                      <a:pt x="11037" y="1334"/>
                      <a:pt x="10466" y="1476"/>
                      <a:pt x="9894" y="1631"/>
                    </a:cubicBezTo>
                    <a:cubicBezTo>
                      <a:pt x="8870" y="1893"/>
                      <a:pt x="7823" y="2191"/>
                      <a:pt x="6775" y="2500"/>
                    </a:cubicBezTo>
                    <a:cubicBezTo>
                      <a:pt x="6227" y="2679"/>
                      <a:pt x="5691" y="2846"/>
                      <a:pt x="5167" y="3036"/>
                    </a:cubicBezTo>
                    <a:cubicBezTo>
                      <a:pt x="3191" y="3703"/>
                      <a:pt x="1405" y="4465"/>
                      <a:pt x="274" y="5275"/>
                    </a:cubicBezTo>
                    <a:cubicBezTo>
                      <a:pt x="167" y="5346"/>
                      <a:pt x="83" y="5406"/>
                      <a:pt x="0" y="5477"/>
                    </a:cubicBezTo>
                    <a:cubicBezTo>
                      <a:pt x="0" y="5477"/>
                      <a:pt x="167" y="7680"/>
                      <a:pt x="667" y="11561"/>
                    </a:cubicBezTo>
                    <a:cubicBezTo>
                      <a:pt x="786" y="12442"/>
                      <a:pt x="905" y="13418"/>
                      <a:pt x="1060" y="14466"/>
                    </a:cubicBezTo>
                    <a:cubicBezTo>
                      <a:pt x="1203" y="15431"/>
                      <a:pt x="1357" y="16443"/>
                      <a:pt x="1512" y="17538"/>
                    </a:cubicBezTo>
                    <a:cubicBezTo>
                      <a:pt x="1762" y="19157"/>
                      <a:pt x="2060" y="20931"/>
                      <a:pt x="2393" y="22824"/>
                    </a:cubicBezTo>
                    <a:cubicBezTo>
                      <a:pt x="2560" y="23836"/>
                      <a:pt x="2750" y="24884"/>
                      <a:pt x="2953" y="25968"/>
                    </a:cubicBezTo>
                    <a:cubicBezTo>
                      <a:pt x="3012" y="26265"/>
                      <a:pt x="3072" y="26575"/>
                      <a:pt x="3120" y="26884"/>
                    </a:cubicBezTo>
                    <a:cubicBezTo>
                      <a:pt x="3310" y="27896"/>
                      <a:pt x="3524" y="28932"/>
                      <a:pt x="3739" y="30004"/>
                    </a:cubicBezTo>
                    <a:cubicBezTo>
                      <a:pt x="4096" y="31778"/>
                      <a:pt x="4477" y="33623"/>
                      <a:pt x="4905" y="35540"/>
                    </a:cubicBezTo>
                    <a:cubicBezTo>
                      <a:pt x="5132" y="36588"/>
                      <a:pt x="5382" y="37671"/>
                      <a:pt x="5632" y="38755"/>
                    </a:cubicBezTo>
                    <a:cubicBezTo>
                      <a:pt x="5679" y="38957"/>
                      <a:pt x="5727" y="39160"/>
                      <a:pt x="5775" y="39362"/>
                    </a:cubicBezTo>
                    <a:cubicBezTo>
                      <a:pt x="6025" y="40398"/>
                      <a:pt x="6275" y="41446"/>
                      <a:pt x="6537" y="42505"/>
                    </a:cubicBezTo>
                    <a:cubicBezTo>
                      <a:pt x="7049" y="44601"/>
                      <a:pt x="7596" y="46756"/>
                      <a:pt x="8204" y="48959"/>
                    </a:cubicBezTo>
                    <a:cubicBezTo>
                      <a:pt x="8132" y="49828"/>
                      <a:pt x="8049" y="50780"/>
                      <a:pt x="7894" y="51768"/>
                    </a:cubicBezTo>
                    <a:cubicBezTo>
                      <a:pt x="7894" y="51792"/>
                      <a:pt x="7894" y="51816"/>
                      <a:pt x="7894" y="51840"/>
                    </a:cubicBezTo>
                    <a:cubicBezTo>
                      <a:pt x="7775" y="52768"/>
                      <a:pt x="7608" y="53733"/>
                      <a:pt x="7430" y="54733"/>
                    </a:cubicBezTo>
                    <a:cubicBezTo>
                      <a:pt x="7406" y="54840"/>
                      <a:pt x="7394" y="54947"/>
                      <a:pt x="7370" y="55043"/>
                    </a:cubicBezTo>
                    <a:cubicBezTo>
                      <a:pt x="7108" y="56483"/>
                      <a:pt x="6799" y="58019"/>
                      <a:pt x="6453" y="59615"/>
                    </a:cubicBezTo>
                    <a:cubicBezTo>
                      <a:pt x="6168" y="60889"/>
                      <a:pt x="5870" y="62210"/>
                      <a:pt x="5560" y="63544"/>
                    </a:cubicBezTo>
                    <a:cubicBezTo>
                      <a:pt x="5334" y="64520"/>
                      <a:pt x="5108" y="65484"/>
                      <a:pt x="4870" y="66473"/>
                    </a:cubicBezTo>
                    <a:cubicBezTo>
                      <a:pt x="4394" y="68461"/>
                      <a:pt x="3905" y="70485"/>
                      <a:pt x="3417" y="72521"/>
                    </a:cubicBezTo>
                    <a:lnTo>
                      <a:pt x="43220" y="72521"/>
                    </a:lnTo>
                    <a:lnTo>
                      <a:pt x="41851" y="66508"/>
                    </a:lnTo>
                    <a:lnTo>
                      <a:pt x="41196" y="63603"/>
                    </a:lnTo>
                    <a:lnTo>
                      <a:pt x="40243" y="59424"/>
                    </a:lnTo>
                    <a:lnTo>
                      <a:pt x="39184" y="54804"/>
                    </a:lnTo>
                    <a:lnTo>
                      <a:pt x="38529" y="51899"/>
                    </a:lnTo>
                    <a:lnTo>
                      <a:pt x="38183" y="50399"/>
                    </a:lnTo>
                    <a:lnTo>
                      <a:pt x="39886" y="42565"/>
                    </a:lnTo>
                    <a:lnTo>
                      <a:pt x="40136" y="41410"/>
                    </a:lnTo>
                    <a:lnTo>
                      <a:pt x="40553" y="39457"/>
                    </a:lnTo>
                    <a:lnTo>
                      <a:pt x="40827" y="38183"/>
                    </a:lnTo>
                    <a:lnTo>
                      <a:pt x="42613" y="30004"/>
                    </a:lnTo>
                    <a:lnTo>
                      <a:pt x="43291" y="26861"/>
                    </a:lnTo>
                    <a:lnTo>
                      <a:pt x="44244" y="22443"/>
                    </a:lnTo>
                    <a:lnTo>
                      <a:pt x="51554" y="14466"/>
                    </a:lnTo>
                    <a:lnTo>
                      <a:pt x="47589" y="7001"/>
                    </a:lnTo>
                    <a:lnTo>
                      <a:pt x="45577" y="6298"/>
                    </a:lnTo>
                    <a:lnTo>
                      <a:pt x="43565" y="5596"/>
                    </a:lnTo>
                    <a:lnTo>
                      <a:pt x="42458" y="5203"/>
                    </a:lnTo>
                    <a:lnTo>
                      <a:pt x="37517" y="3465"/>
                    </a:lnTo>
                    <a:lnTo>
                      <a:pt x="37386" y="3417"/>
                    </a:lnTo>
                    <a:lnTo>
                      <a:pt x="33469" y="2036"/>
                    </a:lnTo>
                    <a:lnTo>
                      <a:pt x="29730" y="738"/>
                    </a:lnTo>
                    <a:cubicBezTo>
                      <a:pt x="29730" y="738"/>
                      <a:pt x="28676" y="1092"/>
                      <a:pt x="26213" y="1092"/>
                    </a:cubicBezTo>
                    <a:cubicBezTo>
                      <a:pt x="24202" y="1092"/>
                      <a:pt x="21252" y="856"/>
                      <a:pt x="1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5532825" y="855900"/>
                <a:ext cx="82475" cy="82775"/>
              </a:xfrm>
              <a:custGeom>
                <a:avLst/>
                <a:gdLst/>
                <a:ahLst/>
                <a:cxnLst/>
                <a:rect l="l" t="t" r="r" b="b"/>
                <a:pathLst>
                  <a:path w="3299" h="3311" extrusionOk="0">
                    <a:moveTo>
                      <a:pt x="1643" y="0"/>
                    </a:moveTo>
                    <a:cubicBezTo>
                      <a:pt x="739" y="0"/>
                      <a:pt x="0" y="738"/>
                      <a:pt x="0" y="1655"/>
                    </a:cubicBezTo>
                    <a:cubicBezTo>
                      <a:pt x="0" y="2560"/>
                      <a:pt x="739" y="3310"/>
                      <a:pt x="1643" y="3310"/>
                    </a:cubicBezTo>
                    <a:cubicBezTo>
                      <a:pt x="2560" y="3310"/>
                      <a:pt x="3298" y="2560"/>
                      <a:pt x="3298" y="1655"/>
                    </a:cubicBezTo>
                    <a:cubicBezTo>
                      <a:pt x="3298" y="738"/>
                      <a:pt x="2560" y="0"/>
                      <a:pt x="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5645925" y="753800"/>
                <a:ext cx="78025" cy="44075"/>
              </a:xfrm>
              <a:custGeom>
                <a:avLst/>
                <a:gdLst/>
                <a:ahLst/>
                <a:cxnLst/>
                <a:rect l="l" t="t" r="r" b="b"/>
                <a:pathLst>
                  <a:path w="3121" h="1763" extrusionOk="0">
                    <a:moveTo>
                      <a:pt x="3120" y="0"/>
                    </a:moveTo>
                    <a:cubicBezTo>
                      <a:pt x="2096" y="262"/>
                      <a:pt x="1049" y="560"/>
                      <a:pt x="1" y="869"/>
                    </a:cubicBezTo>
                    <a:cubicBezTo>
                      <a:pt x="287" y="1405"/>
                      <a:pt x="846" y="1762"/>
                      <a:pt x="1477" y="1762"/>
                    </a:cubicBezTo>
                    <a:cubicBezTo>
                      <a:pt x="2382" y="1762"/>
                      <a:pt x="3120" y="1024"/>
                      <a:pt x="3120" y="119"/>
                    </a:cubicBezTo>
                    <a:cubicBezTo>
                      <a:pt x="3120" y="72"/>
                      <a:pt x="3120" y="36"/>
                      <a:pt x="3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725100" y="967500"/>
                <a:ext cx="82475" cy="82775"/>
              </a:xfrm>
              <a:custGeom>
                <a:avLst/>
                <a:gdLst/>
                <a:ahLst/>
                <a:cxnLst/>
                <a:rect l="l" t="t" r="r" b="b"/>
                <a:pathLst>
                  <a:path w="3299" h="3311" extrusionOk="0">
                    <a:moveTo>
                      <a:pt x="1644" y="1"/>
                    </a:moveTo>
                    <a:cubicBezTo>
                      <a:pt x="739" y="1"/>
                      <a:pt x="1" y="739"/>
                      <a:pt x="1" y="1656"/>
                    </a:cubicBezTo>
                    <a:cubicBezTo>
                      <a:pt x="1" y="2573"/>
                      <a:pt x="739" y="3311"/>
                      <a:pt x="1644" y="3311"/>
                    </a:cubicBezTo>
                    <a:cubicBezTo>
                      <a:pt x="2561" y="3311"/>
                      <a:pt x="3299" y="2573"/>
                      <a:pt x="3299" y="1656"/>
                    </a:cubicBezTo>
                    <a:cubicBezTo>
                      <a:pt x="3299" y="739"/>
                      <a:pt x="2561" y="1"/>
                      <a:pt x="1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5607825" y="1135400"/>
                <a:ext cx="82475" cy="82750"/>
              </a:xfrm>
              <a:custGeom>
                <a:avLst/>
                <a:gdLst/>
                <a:ahLst/>
                <a:cxnLst/>
                <a:rect l="l" t="t" r="r" b="b"/>
                <a:pathLst>
                  <a:path w="3299" h="3310" extrusionOk="0">
                    <a:moveTo>
                      <a:pt x="1656" y="0"/>
                    </a:moveTo>
                    <a:cubicBezTo>
                      <a:pt x="739" y="0"/>
                      <a:pt x="1" y="738"/>
                      <a:pt x="1" y="1655"/>
                    </a:cubicBezTo>
                    <a:cubicBezTo>
                      <a:pt x="1" y="2560"/>
                      <a:pt x="739" y="3310"/>
                      <a:pt x="1656" y="3310"/>
                    </a:cubicBezTo>
                    <a:cubicBezTo>
                      <a:pt x="2561" y="3310"/>
                      <a:pt x="3299" y="2560"/>
                      <a:pt x="3299" y="1655"/>
                    </a:cubicBezTo>
                    <a:cubicBezTo>
                      <a:pt x="3299" y="738"/>
                      <a:pt x="2561"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5536400" y="1283625"/>
                <a:ext cx="37525" cy="78600"/>
              </a:xfrm>
              <a:custGeom>
                <a:avLst/>
                <a:gdLst/>
                <a:ahLst/>
                <a:cxnLst/>
                <a:rect l="l" t="t" r="r" b="b"/>
                <a:pathLst>
                  <a:path w="1501" h="3144" extrusionOk="0">
                    <a:moveTo>
                      <a:pt x="0" y="0"/>
                    </a:moveTo>
                    <a:lnTo>
                      <a:pt x="0" y="0"/>
                    </a:lnTo>
                    <a:cubicBezTo>
                      <a:pt x="167" y="1012"/>
                      <a:pt x="357" y="2060"/>
                      <a:pt x="560" y="3144"/>
                    </a:cubicBezTo>
                    <a:cubicBezTo>
                      <a:pt x="1119" y="2870"/>
                      <a:pt x="1500" y="2310"/>
                      <a:pt x="1500" y="1643"/>
                    </a:cubicBezTo>
                    <a:cubicBezTo>
                      <a:pt x="1500" y="786"/>
                      <a:pt x="846" y="7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5864700" y="1242250"/>
                <a:ext cx="82475" cy="82475"/>
              </a:xfrm>
              <a:custGeom>
                <a:avLst/>
                <a:gdLst/>
                <a:ahLst/>
                <a:cxnLst/>
                <a:rect l="l" t="t" r="r" b="b"/>
                <a:pathLst>
                  <a:path w="3299" h="3299" extrusionOk="0">
                    <a:moveTo>
                      <a:pt x="1656" y="0"/>
                    </a:moveTo>
                    <a:cubicBezTo>
                      <a:pt x="739" y="0"/>
                      <a:pt x="1" y="739"/>
                      <a:pt x="1" y="1655"/>
                    </a:cubicBezTo>
                    <a:cubicBezTo>
                      <a:pt x="1" y="2560"/>
                      <a:pt x="739" y="3298"/>
                      <a:pt x="1656" y="3298"/>
                    </a:cubicBezTo>
                    <a:cubicBezTo>
                      <a:pt x="2561" y="3298"/>
                      <a:pt x="3299" y="2560"/>
                      <a:pt x="3299" y="1655"/>
                    </a:cubicBezTo>
                    <a:cubicBezTo>
                      <a:pt x="3299" y="739"/>
                      <a:pt x="2561"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535925" y="843100"/>
                <a:ext cx="80100" cy="54200"/>
              </a:xfrm>
              <a:custGeom>
                <a:avLst/>
                <a:gdLst/>
                <a:ahLst/>
                <a:cxnLst/>
                <a:rect l="l" t="t" r="r" b="b"/>
                <a:pathLst>
                  <a:path w="3204" h="2168" extrusionOk="0">
                    <a:moveTo>
                      <a:pt x="84" y="0"/>
                    </a:moveTo>
                    <a:cubicBezTo>
                      <a:pt x="36" y="167"/>
                      <a:pt x="0" y="334"/>
                      <a:pt x="0" y="512"/>
                    </a:cubicBezTo>
                    <a:cubicBezTo>
                      <a:pt x="0" y="1417"/>
                      <a:pt x="751" y="2167"/>
                      <a:pt x="1655" y="2167"/>
                    </a:cubicBezTo>
                    <a:cubicBezTo>
                      <a:pt x="2370" y="2167"/>
                      <a:pt x="2965" y="1715"/>
                      <a:pt x="3203" y="1095"/>
                    </a:cubicBezTo>
                    <a:lnTo>
                      <a:pt x="1191" y="393"/>
                    </a:lnTo>
                    <a:lnTo>
                      <a:pt x="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5682850" y="1398225"/>
                <a:ext cx="82475" cy="82475"/>
              </a:xfrm>
              <a:custGeom>
                <a:avLst/>
                <a:gdLst/>
                <a:ahLst/>
                <a:cxnLst/>
                <a:rect l="l" t="t" r="r" b="b"/>
                <a:pathLst>
                  <a:path w="3299" h="3299" extrusionOk="0">
                    <a:moveTo>
                      <a:pt x="1655" y="0"/>
                    </a:moveTo>
                    <a:cubicBezTo>
                      <a:pt x="738" y="0"/>
                      <a:pt x="0" y="738"/>
                      <a:pt x="0" y="1643"/>
                    </a:cubicBezTo>
                    <a:cubicBezTo>
                      <a:pt x="0" y="2560"/>
                      <a:pt x="738" y="3298"/>
                      <a:pt x="1655" y="3298"/>
                    </a:cubicBezTo>
                    <a:cubicBezTo>
                      <a:pt x="2560" y="3298"/>
                      <a:pt x="3298" y="2560"/>
                      <a:pt x="3298" y="1643"/>
                    </a:cubicBezTo>
                    <a:cubicBezTo>
                      <a:pt x="3298" y="738"/>
                      <a:pt x="2560" y="0"/>
                      <a:pt x="1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5958175" y="1482450"/>
                <a:ext cx="82475" cy="82475"/>
              </a:xfrm>
              <a:custGeom>
                <a:avLst/>
                <a:gdLst/>
                <a:ahLst/>
                <a:cxnLst/>
                <a:rect l="l" t="t" r="r" b="b"/>
                <a:pathLst>
                  <a:path w="3299" h="3299" extrusionOk="0">
                    <a:moveTo>
                      <a:pt x="1643" y="1"/>
                    </a:moveTo>
                    <a:cubicBezTo>
                      <a:pt x="739" y="1"/>
                      <a:pt x="0" y="739"/>
                      <a:pt x="0" y="1644"/>
                    </a:cubicBezTo>
                    <a:cubicBezTo>
                      <a:pt x="0" y="2561"/>
                      <a:pt x="739" y="3299"/>
                      <a:pt x="1643" y="3299"/>
                    </a:cubicBezTo>
                    <a:cubicBezTo>
                      <a:pt x="2560" y="3299"/>
                      <a:pt x="3298" y="2561"/>
                      <a:pt x="3298" y="1644"/>
                    </a:cubicBezTo>
                    <a:cubicBezTo>
                      <a:pt x="3298" y="739"/>
                      <a:pt x="2560" y="1"/>
                      <a:pt x="1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449900" y="1667300"/>
                <a:ext cx="47350" cy="80975"/>
              </a:xfrm>
              <a:custGeom>
                <a:avLst/>
                <a:gdLst/>
                <a:ahLst/>
                <a:cxnLst/>
                <a:rect l="l" t="t" r="r" b="b"/>
                <a:pathLst>
                  <a:path w="1894" h="3239" extrusionOk="0">
                    <a:moveTo>
                      <a:pt x="1656" y="0"/>
                    </a:moveTo>
                    <a:cubicBezTo>
                      <a:pt x="739" y="0"/>
                      <a:pt x="1" y="739"/>
                      <a:pt x="1" y="1644"/>
                    </a:cubicBezTo>
                    <a:cubicBezTo>
                      <a:pt x="1" y="2406"/>
                      <a:pt x="501" y="3037"/>
                      <a:pt x="1203" y="3239"/>
                    </a:cubicBezTo>
                    <a:lnTo>
                      <a:pt x="1620" y="1286"/>
                    </a:lnTo>
                    <a:lnTo>
                      <a:pt x="1894" y="12"/>
                    </a:lnTo>
                    <a:cubicBezTo>
                      <a:pt x="1822" y="0"/>
                      <a:pt x="1739"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5599200" y="1600625"/>
                <a:ext cx="49725" cy="81275"/>
              </a:xfrm>
              <a:custGeom>
                <a:avLst/>
                <a:gdLst/>
                <a:ahLst/>
                <a:cxnLst/>
                <a:rect l="l" t="t" r="r" b="b"/>
                <a:pathLst>
                  <a:path w="1989" h="3251" extrusionOk="0">
                    <a:moveTo>
                      <a:pt x="346" y="0"/>
                    </a:moveTo>
                    <a:cubicBezTo>
                      <a:pt x="227" y="0"/>
                      <a:pt x="108" y="12"/>
                      <a:pt x="0" y="36"/>
                    </a:cubicBezTo>
                    <a:cubicBezTo>
                      <a:pt x="227" y="1084"/>
                      <a:pt x="477" y="2167"/>
                      <a:pt x="727" y="3251"/>
                    </a:cubicBezTo>
                    <a:cubicBezTo>
                      <a:pt x="1465" y="3084"/>
                      <a:pt x="1989" y="2429"/>
                      <a:pt x="1989" y="1655"/>
                    </a:cubicBezTo>
                    <a:cubicBezTo>
                      <a:pt x="1989" y="739"/>
                      <a:pt x="1251" y="0"/>
                      <a:pt x="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244525" y="1546450"/>
                <a:ext cx="82475" cy="82475"/>
              </a:xfrm>
              <a:custGeom>
                <a:avLst/>
                <a:gdLst/>
                <a:ahLst/>
                <a:cxnLst/>
                <a:rect l="l" t="t" r="r" b="b"/>
                <a:pathLst>
                  <a:path w="3299" h="3299" extrusionOk="0">
                    <a:moveTo>
                      <a:pt x="1655" y="1"/>
                    </a:moveTo>
                    <a:cubicBezTo>
                      <a:pt x="738" y="1"/>
                      <a:pt x="0" y="739"/>
                      <a:pt x="0" y="1656"/>
                    </a:cubicBezTo>
                    <a:cubicBezTo>
                      <a:pt x="0" y="2560"/>
                      <a:pt x="738" y="3299"/>
                      <a:pt x="1655" y="3299"/>
                    </a:cubicBezTo>
                    <a:cubicBezTo>
                      <a:pt x="2560" y="3299"/>
                      <a:pt x="3298" y="2560"/>
                      <a:pt x="3298" y="1656"/>
                    </a:cubicBezTo>
                    <a:cubicBezTo>
                      <a:pt x="3298" y="739"/>
                      <a:pt x="2560"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326975" y="1152650"/>
                <a:ext cx="82775" cy="82475"/>
              </a:xfrm>
              <a:custGeom>
                <a:avLst/>
                <a:gdLst/>
                <a:ahLst/>
                <a:cxnLst/>
                <a:rect l="l" t="t" r="r" b="b"/>
                <a:pathLst>
                  <a:path w="3311" h="3299" extrusionOk="0">
                    <a:moveTo>
                      <a:pt x="1655" y="1"/>
                    </a:moveTo>
                    <a:cubicBezTo>
                      <a:pt x="738" y="1"/>
                      <a:pt x="0" y="739"/>
                      <a:pt x="0" y="1644"/>
                    </a:cubicBezTo>
                    <a:cubicBezTo>
                      <a:pt x="0" y="2560"/>
                      <a:pt x="738" y="3299"/>
                      <a:pt x="1655" y="3299"/>
                    </a:cubicBezTo>
                    <a:cubicBezTo>
                      <a:pt x="2572" y="3299"/>
                      <a:pt x="3310" y="2560"/>
                      <a:pt x="3310" y="1644"/>
                    </a:cubicBezTo>
                    <a:cubicBezTo>
                      <a:pt x="3310" y="739"/>
                      <a:pt x="2572"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6494850" y="1028825"/>
                <a:ext cx="82475" cy="82475"/>
              </a:xfrm>
              <a:custGeom>
                <a:avLst/>
                <a:gdLst/>
                <a:ahLst/>
                <a:cxnLst/>
                <a:rect l="l" t="t" r="r" b="b"/>
                <a:pathLst>
                  <a:path w="3299" h="3299" extrusionOk="0">
                    <a:moveTo>
                      <a:pt x="1643" y="1"/>
                    </a:moveTo>
                    <a:cubicBezTo>
                      <a:pt x="739" y="1"/>
                      <a:pt x="0" y="739"/>
                      <a:pt x="0" y="1644"/>
                    </a:cubicBezTo>
                    <a:cubicBezTo>
                      <a:pt x="0" y="2560"/>
                      <a:pt x="739" y="3299"/>
                      <a:pt x="1643" y="3299"/>
                    </a:cubicBezTo>
                    <a:cubicBezTo>
                      <a:pt x="2560" y="3299"/>
                      <a:pt x="3298" y="2560"/>
                      <a:pt x="3298" y="1644"/>
                    </a:cubicBezTo>
                    <a:cubicBezTo>
                      <a:pt x="3298" y="739"/>
                      <a:pt x="2560" y="1"/>
                      <a:pt x="1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51075" y="885050"/>
                <a:ext cx="82475" cy="82475"/>
              </a:xfrm>
              <a:custGeom>
                <a:avLst/>
                <a:gdLst/>
                <a:ahLst/>
                <a:cxnLst/>
                <a:rect l="l" t="t" r="r" b="b"/>
                <a:pathLst>
                  <a:path w="3299" h="3299" extrusionOk="0">
                    <a:moveTo>
                      <a:pt x="1644" y="1"/>
                    </a:moveTo>
                    <a:cubicBezTo>
                      <a:pt x="739" y="1"/>
                      <a:pt x="1" y="739"/>
                      <a:pt x="1" y="1656"/>
                    </a:cubicBezTo>
                    <a:cubicBezTo>
                      <a:pt x="1" y="2561"/>
                      <a:pt x="739" y="3299"/>
                      <a:pt x="1644" y="3299"/>
                    </a:cubicBezTo>
                    <a:cubicBezTo>
                      <a:pt x="2561" y="3299"/>
                      <a:pt x="3299" y="2561"/>
                      <a:pt x="3299" y="1656"/>
                    </a:cubicBezTo>
                    <a:cubicBezTo>
                      <a:pt x="3299" y="739"/>
                      <a:pt x="2561" y="1"/>
                      <a:pt x="1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040625" y="1756900"/>
                <a:ext cx="82475" cy="82775"/>
              </a:xfrm>
              <a:custGeom>
                <a:avLst/>
                <a:gdLst/>
                <a:ahLst/>
                <a:cxnLst/>
                <a:rect l="l" t="t" r="r" b="b"/>
                <a:pathLst>
                  <a:path w="3299" h="3311" extrusionOk="0">
                    <a:moveTo>
                      <a:pt x="1655" y="0"/>
                    </a:moveTo>
                    <a:cubicBezTo>
                      <a:pt x="739" y="0"/>
                      <a:pt x="0" y="738"/>
                      <a:pt x="0" y="1655"/>
                    </a:cubicBezTo>
                    <a:cubicBezTo>
                      <a:pt x="0" y="2572"/>
                      <a:pt x="739" y="3310"/>
                      <a:pt x="1655" y="3310"/>
                    </a:cubicBezTo>
                    <a:cubicBezTo>
                      <a:pt x="2560" y="3310"/>
                      <a:pt x="3298" y="2572"/>
                      <a:pt x="3298" y="1655"/>
                    </a:cubicBezTo>
                    <a:cubicBezTo>
                      <a:pt x="3298" y="738"/>
                      <a:pt x="2560" y="0"/>
                      <a:pt x="1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5801000" y="1923875"/>
                <a:ext cx="82775" cy="82475"/>
              </a:xfrm>
              <a:custGeom>
                <a:avLst/>
                <a:gdLst/>
                <a:ahLst/>
                <a:cxnLst/>
                <a:rect l="l" t="t" r="r" b="b"/>
                <a:pathLst>
                  <a:path w="3311" h="3299" extrusionOk="0">
                    <a:moveTo>
                      <a:pt x="1656" y="1"/>
                    </a:moveTo>
                    <a:cubicBezTo>
                      <a:pt x="739" y="1"/>
                      <a:pt x="1" y="739"/>
                      <a:pt x="1" y="1656"/>
                    </a:cubicBezTo>
                    <a:cubicBezTo>
                      <a:pt x="1" y="2560"/>
                      <a:pt x="739" y="3299"/>
                      <a:pt x="1656" y="3299"/>
                    </a:cubicBezTo>
                    <a:cubicBezTo>
                      <a:pt x="2573" y="3299"/>
                      <a:pt x="3311" y="2560"/>
                      <a:pt x="3311" y="1656"/>
                    </a:cubicBezTo>
                    <a:cubicBezTo>
                      <a:pt x="3311" y="739"/>
                      <a:pt x="2573" y="1"/>
                      <a:pt x="1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5660825" y="2009000"/>
                <a:ext cx="39600" cy="80100"/>
              </a:xfrm>
              <a:custGeom>
                <a:avLst/>
                <a:gdLst/>
                <a:ahLst/>
                <a:cxnLst/>
                <a:rect l="l" t="t" r="r" b="b"/>
                <a:pathLst>
                  <a:path w="1584" h="3204" extrusionOk="0">
                    <a:moveTo>
                      <a:pt x="524" y="1"/>
                    </a:moveTo>
                    <a:cubicBezTo>
                      <a:pt x="405" y="929"/>
                      <a:pt x="238" y="1894"/>
                      <a:pt x="60" y="2894"/>
                    </a:cubicBezTo>
                    <a:cubicBezTo>
                      <a:pt x="36" y="3001"/>
                      <a:pt x="24" y="3108"/>
                      <a:pt x="0" y="3204"/>
                    </a:cubicBezTo>
                    <a:cubicBezTo>
                      <a:pt x="869" y="3168"/>
                      <a:pt x="1584" y="2442"/>
                      <a:pt x="1584" y="1549"/>
                    </a:cubicBezTo>
                    <a:cubicBezTo>
                      <a:pt x="1584" y="846"/>
                      <a:pt x="1143" y="25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5744150" y="1683075"/>
                <a:ext cx="82775" cy="82775"/>
              </a:xfrm>
              <a:custGeom>
                <a:avLst/>
                <a:gdLst/>
                <a:ahLst/>
                <a:cxnLst/>
                <a:rect l="l" t="t" r="r" b="b"/>
                <a:pathLst>
                  <a:path w="3311" h="3311" extrusionOk="0">
                    <a:moveTo>
                      <a:pt x="1656" y="0"/>
                    </a:moveTo>
                    <a:cubicBezTo>
                      <a:pt x="739" y="0"/>
                      <a:pt x="1" y="739"/>
                      <a:pt x="1" y="1655"/>
                    </a:cubicBezTo>
                    <a:cubicBezTo>
                      <a:pt x="1" y="2572"/>
                      <a:pt x="739" y="3310"/>
                      <a:pt x="1656" y="3310"/>
                    </a:cubicBezTo>
                    <a:cubicBezTo>
                      <a:pt x="2573" y="3310"/>
                      <a:pt x="3311" y="2572"/>
                      <a:pt x="3311" y="1655"/>
                    </a:cubicBezTo>
                    <a:cubicBezTo>
                      <a:pt x="3311" y="739"/>
                      <a:pt x="2573"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6127550" y="1264575"/>
                <a:ext cx="82750" cy="82475"/>
              </a:xfrm>
              <a:custGeom>
                <a:avLst/>
                <a:gdLst/>
                <a:ahLst/>
                <a:cxnLst/>
                <a:rect l="l" t="t" r="r" b="b"/>
                <a:pathLst>
                  <a:path w="3310" h="3299" extrusionOk="0">
                    <a:moveTo>
                      <a:pt x="1655" y="0"/>
                    </a:moveTo>
                    <a:cubicBezTo>
                      <a:pt x="750" y="0"/>
                      <a:pt x="0" y="739"/>
                      <a:pt x="0" y="1643"/>
                    </a:cubicBezTo>
                    <a:cubicBezTo>
                      <a:pt x="0" y="2560"/>
                      <a:pt x="750" y="3298"/>
                      <a:pt x="1655" y="3298"/>
                    </a:cubicBezTo>
                    <a:cubicBezTo>
                      <a:pt x="2572" y="3298"/>
                      <a:pt x="3310" y="2560"/>
                      <a:pt x="3310" y="1643"/>
                    </a:cubicBezTo>
                    <a:cubicBezTo>
                      <a:pt x="3310" y="739"/>
                      <a:pt x="2572" y="0"/>
                      <a:pt x="1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6398400" y="1383925"/>
                <a:ext cx="82775" cy="82775"/>
              </a:xfrm>
              <a:custGeom>
                <a:avLst/>
                <a:gdLst/>
                <a:ahLst/>
                <a:cxnLst/>
                <a:rect l="l" t="t" r="r" b="b"/>
                <a:pathLst>
                  <a:path w="3311" h="3311" extrusionOk="0">
                    <a:moveTo>
                      <a:pt x="1656" y="1"/>
                    </a:moveTo>
                    <a:cubicBezTo>
                      <a:pt x="751" y="1"/>
                      <a:pt x="1" y="751"/>
                      <a:pt x="1" y="1656"/>
                    </a:cubicBezTo>
                    <a:cubicBezTo>
                      <a:pt x="1" y="2572"/>
                      <a:pt x="751" y="3311"/>
                      <a:pt x="1656" y="3311"/>
                    </a:cubicBezTo>
                    <a:cubicBezTo>
                      <a:pt x="2573" y="3311"/>
                      <a:pt x="3311" y="2572"/>
                      <a:pt x="3311" y="1656"/>
                    </a:cubicBezTo>
                    <a:cubicBezTo>
                      <a:pt x="3311" y="751"/>
                      <a:pt x="2573" y="1"/>
                      <a:pt x="1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6297500" y="1830425"/>
                <a:ext cx="82475" cy="82475"/>
              </a:xfrm>
              <a:custGeom>
                <a:avLst/>
                <a:gdLst/>
                <a:ahLst/>
                <a:cxnLst/>
                <a:rect l="l" t="t" r="r" b="b"/>
                <a:pathLst>
                  <a:path w="3299" h="3299" extrusionOk="0">
                    <a:moveTo>
                      <a:pt x="1656" y="0"/>
                    </a:moveTo>
                    <a:cubicBezTo>
                      <a:pt x="739" y="0"/>
                      <a:pt x="1" y="738"/>
                      <a:pt x="1" y="1655"/>
                    </a:cubicBezTo>
                    <a:cubicBezTo>
                      <a:pt x="1" y="2560"/>
                      <a:pt x="739" y="3298"/>
                      <a:pt x="1656" y="3298"/>
                    </a:cubicBezTo>
                    <a:cubicBezTo>
                      <a:pt x="2560" y="3298"/>
                      <a:pt x="3299" y="2560"/>
                      <a:pt x="3299" y="1655"/>
                    </a:cubicBezTo>
                    <a:cubicBezTo>
                      <a:pt x="3299" y="738"/>
                      <a:pt x="2560"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6069800" y="2037875"/>
                <a:ext cx="82775" cy="82775"/>
              </a:xfrm>
              <a:custGeom>
                <a:avLst/>
                <a:gdLst/>
                <a:ahLst/>
                <a:cxnLst/>
                <a:rect l="l" t="t" r="r" b="b"/>
                <a:pathLst>
                  <a:path w="3311" h="3311" extrusionOk="0">
                    <a:moveTo>
                      <a:pt x="1655" y="1"/>
                    </a:moveTo>
                    <a:cubicBezTo>
                      <a:pt x="738" y="1"/>
                      <a:pt x="0" y="751"/>
                      <a:pt x="0" y="1656"/>
                    </a:cubicBezTo>
                    <a:cubicBezTo>
                      <a:pt x="0" y="2572"/>
                      <a:pt x="738" y="3311"/>
                      <a:pt x="1655" y="3311"/>
                    </a:cubicBezTo>
                    <a:cubicBezTo>
                      <a:pt x="2560" y="3311"/>
                      <a:pt x="3310" y="2572"/>
                      <a:pt x="3310" y="1656"/>
                    </a:cubicBezTo>
                    <a:cubicBezTo>
                      <a:pt x="3310" y="751"/>
                      <a:pt x="2560"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5801000" y="2166775"/>
                <a:ext cx="82775" cy="82775"/>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61" y="3310"/>
                      <a:pt x="3311" y="2572"/>
                      <a:pt x="3311" y="1655"/>
                    </a:cubicBezTo>
                    <a:cubicBezTo>
                      <a:pt x="3311" y="738"/>
                      <a:pt x="2561"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6315650" y="2140575"/>
                <a:ext cx="82775" cy="82475"/>
              </a:xfrm>
              <a:custGeom>
                <a:avLst/>
                <a:gdLst/>
                <a:ahLst/>
                <a:cxnLst/>
                <a:rect l="l" t="t" r="r" b="b"/>
                <a:pathLst>
                  <a:path w="3311" h="3299" extrusionOk="0">
                    <a:moveTo>
                      <a:pt x="1656" y="0"/>
                    </a:moveTo>
                    <a:cubicBezTo>
                      <a:pt x="751" y="0"/>
                      <a:pt x="1" y="739"/>
                      <a:pt x="1" y="1643"/>
                    </a:cubicBezTo>
                    <a:cubicBezTo>
                      <a:pt x="1" y="2560"/>
                      <a:pt x="751" y="3298"/>
                      <a:pt x="1656" y="3298"/>
                    </a:cubicBezTo>
                    <a:cubicBezTo>
                      <a:pt x="2573" y="3298"/>
                      <a:pt x="3311" y="2560"/>
                      <a:pt x="3311" y="1643"/>
                    </a:cubicBezTo>
                    <a:cubicBezTo>
                      <a:pt x="3311" y="739"/>
                      <a:pt x="2573" y="0"/>
                      <a:pt x="1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5766175" y="713025"/>
                <a:ext cx="547125" cy="426625"/>
              </a:xfrm>
              <a:custGeom>
                <a:avLst/>
                <a:gdLst/>
                <a:ahLst/>
                <a:cxnLst/>
                <a:rect l="l" t="t" r="r" b="b"/>
                <a:pathLst>
                  <a:path w="21885" h="17065" extrusionOk="0">
                    <a:moveTo>
                      <a:pt x="5585" y="0"/>
                    </a:moveTo>
                    <a:cubicBezTo>
                      <a:pt x="5585" y="0"/>
                      <a:pt x="3120" y="441"/>
                      <a:pt x="1" y="1203"/>
                    </a:cubicBezTo>
                    <a:cubicBezTo>
                      <a:pt x="1371" y="6086"/>
                      <a:pt x="5182" y="17064"/>
                      <a:pt x="11961" y="17064"/>
                    </a:cubicBezTo>
                    <a:cubicBezTo>
                      <a:pt x="12190" y="17064"/>
                      <a:pt x="12422" y="17052"/>
                      <a:pt x="12657" y="17026"/>
                    </a:cubicBezTo>
                    <a:cubicBezTo>
                      <a:pt x="18753" y="16371"/>
                      <a:pt x="21039" y="7787"/>
                      <a:pt x="21885" y="2048"/>
                    </a:cubicBezTo>
                    <a:lnTo>
                      <a:pt x="18146" y="726"/>
                    </a:lnTo>
                    <a:cubicBezTo>
                      <a:pt x="18146" y="726"/>
                      <a:pt x="17083" y="1087"/>
                      <a:pt x="14595" y="1087"/>
                    </a:cubicBezTo>
                    <a:cubicBezTo>
                      <a:pt x="12585" y="1087"/>
                      <a:pt x="9645" y="852"/>
                      <a:pt x="5585"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5393225" y="2198625"/>
                <a:ext cx="1364775" cy="1559750"/>
              </a:xfrm>
              <a:custGeom>
                <a:avLst/>
                <a:gdLst/>
                <a:ahLst/>
                <a:cxnLst/>
                <a:rect l="l" t="t" r="r" b="b"/>
                <a:pathLst>
                  <a:path w="54591" h="62390" extrusionOk="0">
                    <a:moveTo>
                      <a:pt x="43577" y="0"/>
                    </a:moveTo>
                    <a:cubicBezTo>
                      <a:pt x="38091" y="1619"/>
                      <a:pt x="32470" y="2179"/>
                      <a:pt x="27315" y="2179"/>
                    </a:cubicBezTo>
                    <a:cubicBezTo>
                      <a:pt x="19920" y="2179"/>
                      <a:pt x="13485" y="1026"/>
                      <a:pt x="9787" y="191"/>
                    </a:cubicBezTo>
                    <a:cubicBezTo>
                      <a:pt x="9502" y="1465"/>
                      <a:pt x="9204" y="2774"/>
                      <a:pt x="8894" y="4120"/>
                    </a:cubicBezTo>
                    <a:cubicBezTo>
                      <a:pt x="8763" y="4667"/>
                      <a:pt x="8632" y="5215"/>
                      <a:pt x="8501" y="5763"/>
                    </a:cubicBezTo>
                    <a:cubicBezTo>
                      <a:pt x="8406" y="6191"/>
                      <a:pt x="8311" y="6620"/>
                      <a:pt x="8204" y="7049"/>
                    </a:cubicBezTo>
                    <a:cubicBezTo>
                      <a:pt x="8120" y="7370"/>
                      <a:pt x="8049" y="7703"/>
                      <a:pt x="7966" y="8037"/>
                    </a:cubicBezTo>
                    <a:cubicBezTo>
                      <a:pt x="7358" y="10585"/>
                      <a:pt x="6727" y="13168"/>
                      <a:pt x="6120" y="15740"/>
                    </a:cubicBezTo>
                    <a:cubicBezTo>
                      <a:pt x="5894" y="16716"/>
                      <a:pt x="5668" y="17693"/>
                      <a:pt x="5453" y="18645"/>
                    </a:cubicBezTo>
                    <a:cubicBezTo>
                      <a:pt x="5406" y="18860"/>
                      <a:pt x="5358" y="19074"/>
                      <a:pt x="5311" y="19276"/>
                    </a:cubicBezTo>
                    <a:cubicBezTo>
                      <a:pt x="5156" y="19967"/>
                      <a:pt x="5013" y="20669"/>
                      <a:pt x="4858" y="21348"/>
                    </a:cubicBezTo>
                    <a:cubicBezTo>
                      <a:pt x="4418" y="23432"/>
                      <a:pt x="4037" y="25456"/>
                      <a:pt x="3715" y="27361"/>
                    </a:cubicBezTo>
                    <a:cubicBezTo>
                      <a:pt x="3537" y="28385"/>
                      <a:pt x="3394" y="29361"/>
                      <a:pt x="3286" y="30301"/>
                    </a:cubicBezTo>
                    <a:cubicBezTo>
                      <a:pt x="3203" y="30944"/>
                      <a:pt x="3132" y="31563"/>
                      <a:pt x="3084" y="32159"/>
                    </a:cubicBezTo>
                    <a:cubicBezTo>
                      <a:pt x="3060" y="32361"/>
                      <a:pt x="3036" y="32564"/>
                      <a:pt x="3025" y="32766"/>
                    </a:cubicBezTo>
                    <a:lnTo>
                      <a:pt x="2834" y="34254"/>
                    </a:lnTo>
                    <a:lnTo>
                      <a:pt x="2239" y="39124"/>
                    </a:lnTo>
                    <a:lnTo>
                      <a:pt x="1882" y="42089"/>
                    </a:lnTo>
                    <a:lnTo>
                      <a:pt x="1572" y="44565"/>
                    </a:lnTo>
                    <a:lnTo>
                      <a:pt x="1310" y="46661"/>
                    </a:lnTo>
                    <a:lnTo>
                      <a:pt x="798" y="50875"/>
                    </a:lnTo>
                    <a:lnTo>
                      <a:pt x="548" y="52852"/>
                    </a:lnTo>
                    <a:lnTo>
                      <a:pt x="429" y="53840"/>
                    </a:lnTo>
                    <a:lnTo>
                      <a:pt x="0" y="57340"/>
                    </a:lnTo>
                    <a:cubicBezTo>
                      <a:pt x="6747" y="60509"/>
                      <a:pt x="15833" y="62389"/>
                      <a:pt x="25239" y="62389"/>
                    </a:cubicBezTo>
                    <a:cubicBezTo>
                      <a:pt x="35520" y="62389"/>
                      <a:pt x="46184" y="60142"/>
                      <a:pt x="54591" y="54876"/>
                    </a:cubicBezTo>
                    <a:lnTo>
                      <a:pt x="54317" y="53233"/>
                    </a:lnTo>
                    <a:lnTo>
                      <a:pt x="53864" y="50494"/>
                    </a:lnTo>
                    <a:lnTo>
                      <a:pt x="53829" y="50280"/>
                    </a:lnTo>
                    <a:lnTo>
                      <a:pt x="52959" y="45089"/>
                    </a:lnTo>
                    <a:lnTo>
                      <a:pt x="52614" y="42993"/>
                    </a:lnTo>
                    <a:lnTo>
                      <a:pt x="52400" y="41731"/>
                    </a:lnTo>
                    <a:lnTo>
                      <a:pt x="51912" y="38802"/>
                    </a:lnTo>
                    <a:lnTo>
                      <a:pt x="50935" y="32945"/>
                    </a:lnTo>
                    <a:lnTo>
                      <a:pt x="50578" y="30801"/>
                    </a:lnTo>
                    <a:lnTo>
                      <a:pt x="50542" y="30611"/>
                    </a:lnTo>
                    <a:lnTo>
                      <a:pt x="50435" y="30159"/>
                    </a:lnTo>
                    <a:lnTo>
                      <a:pt x="49792" y="27289"/>
                    </a:lnTo>
                    <a:lnTo>
                      <a:pt x="48316" y="20836"/>
                    </a:lnTo>
                    <a:lnTo>
                      <a:pt x="47828" y="18669"/>
                    </a:lnTo>
                    <a:lnTo>
                      <a:pt x="47816" y="18610"/>
                    </a:lnTo>
                    <a:lnTo>
                      <a:pt x="47161" y="15788"/>
                    </a:lnTo>
                    <a:lnTo>
                      <a:pt x="45935" y="10335"/>
                    </a:lnTo>
                    <a:lnTo>
                      <a:pt x="45447" y="8239"/>
                    </a:lnTo>
                    <a:lnTo>
                      <a:pt x="45185" y="7084"/>
                    </a:lnTo>
                    <a:lnTo>
                      <a:pt x="44530" y="4179"/>
                    </a:lnTo>
                    <a:lnTo>
                      <a:pt x="43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592350" y="2340400"/>
                <a:ext cx="948950" cy="163050"/>
              </a:xfrm>
              <a:custGeom>
                <a:avLst/>
                <a:gdLst/>
                <a:ahLst/>
                <a:cxnLst/>
                <a:rect l="l" t="t" r="r" b="b"/>
                <a:pathLst>
                  <a:path w="37958" h="6522" extrusionOk="0">
                    <a:moveTo>
                      <a:pt x="1816" y="0"/>
                    </a:moveTo>
                    <a:cubicBezTo>
                      <a:pt x="1382" y="0"/>
                      <a:pt x="955" y="31"/>
                      <a:pt x="536" y="92"/>
                    </a:cubicBezTo>
                    <a:cubicBezTo>
                      <a:pt x="441" y="520"/>
                      <a:pt x="346" y="949"/>
                      <a:pt x="239" y="1378"/>
                    </a:cubicBezTo>
                    <a:cubicBezTo>
                      <a:pt x="155" y="1699"/>
                      <a:pt x="84" y="2032"/>
                      <a:pt x="1" y="2366"/>
                    </a:cubicBezTo>
                    <a:cubicBezTo>
                      <a:pt x="96" y="2342"/>
                      <a:pt x="203" y="2306"/>
                      <a:pt x="310" y="2282"/>
                    </a:cubicBezTo>
                    <a:cubicBezTo>
                      <a:pt x="799" y="2169"/>
                      <a:pt x="1306" y="2112"/>
                      <a:pt x="1831" y="2112"/>
                    </a:cubicBezTo>
                    <a:cubicBezTo>
                      <a:pt x="4005" y="2112"/>
                      <a:pt x="6487" y="3086"/>
                      <a:pt x="9240" y="5033"/>
                    </a:cubicBezTo>
                    <a:cubicBezTo>
                      <a:pt x="10764" y="6116"/>
                      <a:pt x="12145" y="6521"/>
                      <a:pt x="13419" y="6521"/>
                    </a:cubicBezTo>
                    <a:cubicBezTo>
                      <a:pt x="15407" y="6521"/>
                      <a:pt x="17134" y="5545"/>
                      <a:pt x="18741" y="4640"/>
                    </a:cubicBezTo>
                    <a:cubicBezTo>
                      <a:pt x="20454" y="3683"/>
                      <a:pt x="22096" y="2755"/>
                      <a:pt x="24097" y="2755"/>
                    </a:cubicBezTo>
                    <a:cubicBezTo>
                      <a:pt x="24933" y="2755"/>
                      <a:pt x="25832" y="2917"/>
                      <a:pt x="26825" y="3306"/>
                    </a:cubicBezTo>
                    <a:cubicBezTo>
                      <a:pt x="29518" y="4355"/>
                      <a:pt x="32273" y="5255"/>
                      <a:pt x="34789" y="5255"/>
                    </a:cubicBezTo>
                    <a:cubicBezTo>
                      <a:pt x="35901" y="5255"/>
                      <a:pt x="36966" y="5080"/>
                      <a:pt x="37958" y="4664"/>
                    </a:cubicBezTo>
                    <a:lnTo>
                      <a:pt x="37482" y="2568"/>
                    </a:lnTo>
                    <a:cubicBezTo>
                      <a:pt x="37458" y="2580"/>
                      <a:pt x="37446" y="2592"/>
                      <a:pt x="37422" y="2592"/>
                    </a:cubicBezTo>
                    <a:cubicBezTo>
                      <a:pt x="36668" y="2967"/>
                      <a:pt x="35814" y="3158"/>
                      <a:pt x="34798" y="3158"/>
                    </a:cubicBezTo>
                    <a:cubicBezTo>
                      <a:pt x="33008" y="3158"/>
                      <a:pt x="30717" y="2565"/>
                      <a:pt x="27587" y="1342"/>
                    </a:cubicBezTo>
                    <a:cubicBezTo>
                      <a:pt x="26330" y="851"/>
                      <a:pt x="25175" y="652"/>
                      <a:pt x="24108" y="652"/>
                    </a:cubicBezTo>
                    <a:cubicBezTo>
                      <a:pt x="21529" y="652"/>
                      <a:pt x="19465" y="1813"/>
                      <a:pt x="17705" y="2806"/>
                    </a:cubicBezTo>
                    <a:cubicBezTo>
                      <a:pt x="16150" y="3685"/>
                      <a:pt x="14851" y="4416"/>
                      <a:pt x="13446" y="4416"/>
                    </a:cubicBezTo>
                    <a:cubicBezTo>
                      <a:pt x="12528" y="4416"/>
                      <a:pt x="11564" y="4104"/>
                      <a:pt x="10454" y="3318"/>
                    </a:cubicBezTo>
                    <a:cubicBezTo>
                      <a:pt x="7338" y="1111"/>
                      <a:pt x="4441" y="0"/>
                      <a:pt x="181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425975" y="3273450"/>
                <a:ext cx="1291250" cy="225350"/>
              </a:xfrm>
              <a:custGeom>
                <a:avLst/>
                <a:gdLst/>
                <a:ahLst/>
                <a:cxnLst/>
                <a:rect l="l" t="t" r="r" b="b"/>
                <a:pathLst>
                  <a:path w="51650" h="9014" extrusionOk="0">
                    <a:moveTo>
                      <a:pt x="51304" y="0"/>
                    </a:moveTo>
                    <a:cubicBezTo>
                      <a:pt x="49459" y="298"/>
                      <a:pt x="47625" y="1001"/>
                      <a:pt x="45887" y="2286"/>
                    </a:cubicBezTo>
                    <a:cubicBezTo>
                      <a:pt x="42973" y="4453"/>
                      <a:pt x="41198" y="5376"/>
                      <a:pt x="38993" y="5376"/>
                    </a:cubicBezTo>
                    <a:cubicBezTo>
                      <a:pt x="37054" y="5376"/>
                      <a:pt x="34782" y="4662"/>
                      <a:pt x="31111" y="3453"/>
                    </a:cubicBezTo>
                    <a:cubicBezTo>
                      <a:pt x="29426" y="2895"/>
                      <a:pt x="27915" y="2669"/>
                      <a:pt x="26544" y="2669"/>
                    </a:cubicBezTo>
                    <a:cubicBezTo>
                      <a:pt x="23208" y="2669"/>
                      <a:pt x="20705" y="4008"/>
                      <a:pt x="18562" y="5156"/>
                    </a:cubicBezTo>
                    <a:cubicBezTo>
                      <a:pt x="16778" y="6108"/>
                      <a:pt x="15291" y="6904"/>
                      <a:pt x="13639" y="6904"/>
                    </a:cubicBezTo>
                    <a:cubicBezTo>
                      <a:pt x="12525" y="6904"/>
                      <a:pt x="11336" y="6541"/>
                      <a:pt x="9930" y="5620"/>
                    </a:cubicBezTo>
                    <a:cubicBezTo>
                      <a:pt x="5965" y="3013"/>
                      <a:pt x="2774" y="1882"/>
                      <a:pt x="262" y="1572"/>
                    </a:cubicBezTo>
                    <a:lnTo>
                      <a:pt x="0" y="3668"/>
                    </a:lnTo>
                    <a:cubicBezTo>
                      <a:pt x="2179" y="3941"/>
                      <a:pt x="5072" y="4942"/>
                      <a:pt x="8775" y="7382"/>
                    </a:cubicBezTo>
                    <a:cubicBezTo>
                      <a:pt x="10585" y="8573"/>
                      <a:pt x="12168" y="9013"/>
                      <a:pt x="13621" y="9013"/>
                    </a:cubicBezTo>
                    <a:cubicBezTo>
                      <a:pt x="15823" y="9013"/>
                      <a:pt x="17705" y="8001"/>
                      <a:pt x="19562" y="7013"/>
                    </a:cubicBezTo>
                    <a:cubicBezTo>
                      <a:pt x="21630" y="5904"/>
                      <a:pt x="23751" y="4764"/>
                      <a:pt x="26550" y="4764"/>
                    </a:cubicBezTo>
                    <a:cubicBezTo>
                      <a:pt x="27715" y="4764"/>
                      <a:pt x="28999" y="4962"/>
                      <a:pt x="30444" y="5442"/>
                    </a:cubicBezTo>
                    <a:cubicBezTo>
                      <a:pt x="34217" y="6692"/>
                      <a:pt x="36745" y="7467"/>
                      <a:pt x="39003" y="7467"/>
                    </a:cubicBezTo>
                    <a:cubicBezTo>
                      <a:pt x="41585" y="7467"/>
                      <a:pt x="43815" y="6454"/>
                      <a:pt x="47149" y="3977"/>
                    </a:cubicBezTo>
                    <a:cubicBezTo>
                      <a:pt x="48566" y="2929"/>
                      <a:pt x="50102" y="2346"/>
                      <a:pt x="51649" y="2096"/>
                    </a:cubicBezTo>
                    <a:lnTo>
                      <a:pt x="5130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464075" y="2968650"/>
                <a:ext cx="1202550" cy="212850"/>
              </a:xfrm>
              <a:custGeom>
                <a:avLst/>
                <a:gdLst/>
                <a:ahLst/>
                <a:cxnLst/>
                <a:rect l="l" t="t" r="r" b="b"/>
                <a:pathLst>
                  <a:path w="48102" h="8514" extrusionOk="0">
                    <a:moveTo>
                      <a:pt x="47744" y="0"/>
                    </a:moveTo>
                    <a:cubicBezTo>
                      <a:pt x="46589" y="393"/>
                      <a:pt x="45458" y="977"/>
                      <a:pt x="44363" y="1786"/>
                    </a:cubicBezTo>
                    <a:cubicBezTo>
                      <a:pt x="41446" y="3955"/>
                      <a:pt x="39671" y="4881"/>
                      <a:pt x="37464" y="4881"/>
                    </a:cubicBezTo>
                    <a:cubicBezTo>
                      <a:pt x="35526" y="4881"/>
                      <a:pt x="33255" y="4167"/>
                      <a:pt x="29587" y="2953"/>
                    </a:cubicBezTo>
                    <a:cubicBezTo>
                      <a:pt x="27902" y="2395"/>
                      <a:pt x="26391" y="2169"/>
                      <a:pt x="25020" y="2169"/>
                    </a:cubicBezTo>
                    <a:cubicBezTo>
                      <a:pt x="21684" y="2169"/>
                      <a:pt x="19181" y="3508"/>
                      <a:pt x="17038" y="4656"/>
                    </a:cubicBezTo>
                    <a:cubicBezTo>
                      <a:pt x="15253" y="5609"/>
                      <a:pt x="13765" y="6409"/>
                      <a:pt x="12113" y="6409"/>
                    </a:cubicBezTo>
                    <a:cubicBezTo>
                      <a:pt x="10999" y="6409"/>
                      <a:pt x="9811" y="6045"/>
                      <a:pt x="8406" y="5120"/>
                    </a:cubicBezTo>
                    <a:cubicBezTo>
                      <a:pt x="5203" y="3001"/>
                      <a:pt x="2488" y="1870"/>
                      <a:pt x="238" y="1358"/>
                    </a:cubicBezTo>
                    <a:cubicBezTo>
                      <a:pt x="226" y="1560"/>
                      <a:pt x="202" y="1763"/>
                      <a:pt x="191" y="1965"/>
                    </a:cubicBezTo>
                    <a:lnTo>
                      <a:pt x="0" y="3453"/>
                    </a:lnTo>
                    <a:cubicBezTo>
                      <a:pt x="1953" y="3941"/>
                      <a:pt x="4346" y="4977"/>
                      <a:pt x="7251" y="6882"/>
                    </a:cubicBezTo>
                    <a:cubicBezTo>
                      <a:pt x="9061" y="8073"/>
                      <a:pt x="10644" y="8513"/>
                      <a:pt x="12097" y="8513"/>
                    </a:cubicBezTo>
                    <a:cubicBezTo>
                      <a:pt x="14299" y="8513"/>
                      <a:pt x="16181" y="7501"/>
                      <a:pt x="18038" y="6513"/>
                    </a:cubicBezTo>
                    <a:cubicBezTo>
                      <a:pt x="20103" y="5405"/>
                      <a:pt x="22221" y="4274"/>
                      <a:pt x="25013" y="4274"/>
                    </a:cubicBezTo>
                    <a:cubicBezTo>
                      <a:pt x="26182" y="4274"/>
                      <a:pt x="27469" y="4472"/>
                      <a:pt x="28920" y="4953"/>
                    </a:cubicBezTo>
                    <a:cubicBezTo>
                      <a:pt x="32696" y="6199"/>
                      <a:pt x="35224" y="6974"/>
                      <a:pt x="37484" y="6974"/>
                    </a:cubicBezTo>
                    <a:cubicBezTo>
                      <a:pt x="40064" y="6974"/>
                      <a:pt x="42293" y="5964"/>
                      <a:pt x="45625" y="3489"/>
                    </a:cubicBezTo>
                    <a:cubicBezTo>
                      <a:pt x="46423" y="2894"/>
                      <a:pt x="47244" y="2453"/>
                      <a:pt x="48101" y="2144"/>
                    </a:cubicBezTo>
                    <a:lnTo>
                      <a:pt x="4774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5514675" y="2663850"/>
                <a:ext cx="1086450" cy="178625"/>
              </a:xfrm>
              <a:custGeom>
                <a:avLst/>
                <a:gdLst/>
                <a:ahLst/>
                <a:cxnLst/>
                <a:rect l="l" t="t" r="r" b="b"/>
                <a:pathLst>
                  <a:path w="43458" h="7145" extrusionOk="0">
                    <a:moveTo>
                      <a:pt x="42958" y="1"/>
                    </a:moveTo>
                    <a:cubicBezTo>
                      <a:pt x="42755" y="131"/>
                      <a:pt x="42541" y="274"/>
                      <a:pt x="42339" y="429"/>
                    </a:cubicBezTo>
                    <a:cubicBezTo>
                      <a:pt x="39425" y="2589"/>
                      <a:pt x="37650" y="3513"/>
                      <a:pt x="35445" y="3513"/>
                    </a:cubicBezTo>
                    <a:cubicBezTo>
                      <a:pt x="33506" y="3513"/>
                      <a:pt x="31235" y="2799"/>
                      <a:pt x="27563" y="1584"/>
                    </a:cubicBezTo>
                    <a:cubicBezTo>
                      <a:pt x="25883" y="1031"/>
                      <a:pt x="24375" y="807"/>
                      <a:pt x="23007" y="807"/>
                    </a:cubicBezTo>
                    <a:cubicBezTo>
                      <a:pt x="19662" y="807"/>
                      <a:pt x="17152" y="2146"/>
                      <a:pt x="15014" y="3287"/>
                    </a:cubicBezTo>
                    <a:cubicBezTo>
                      <a:pt x="13232" y="4245"/>
                      <a:pt x="11747" y="5038"/>
                      <a:pt x="10098" y="5038"/>
                    </a:cubicBezTo>
                    <a:cubicBezTo>
                      <a:pt x="8982" y="5038"/>
                      <a:pt x="7791" y="4674"/>
                      <a:pt x="6382" y="3751"/>
                    </a:cubicBezTo>
                    <a:cubicBezTo>
                      <a:pt x="4179" y="2298"/>
                      <a:pt x="2203" y="1298"/>
                      <a:pt x="453" y="667"/>
                    </a:cubicBezTo>
                    <a:cubicBezTo>
                      <a:pt x="298" y="1358"/>
                      <a:pt x="155" y="2060"/>
                      <a:pt x="0" y="2739"/>
                    </a:cubicBezTo>
                    <a:cubicBezTo>
                      <a:pt x="1524" y="3322"/>
                      <a:pt x="3262" y="4215"/>
                      <a:pt x="5227" y="5513"/>
                    </a:cubicBezTo>
                    <a:cubicBezTo>
                      <a:pt x="7037" y="6704"/>
                      <a:pt x="8620" y="7144"/>
                      <a:pt x="10073" y="7144"/>
                    </a:cubicBezTo>
                    <a:cubicBezTo>
                      <a:pt x="12275" y="7144"/>
                      <a:pt x="14157" y="6144"/>
                      <a:pt x="16014" y="5144"/>
                    </a:cubicBezTo>
                    <a:cubicBezTo>
                      <a:pt x="18081" y="4043"/>
                      <a:pt x="20202" y="2907"/>
                      <a:pt x="22999" y="2907"/>
                    </a:cubicBezTo>
                    <a:cubicBezTo>
                      <a:pt x="24166" y="2907"/>
                      <a:pt x="25449" y="3104"/>
                      <a:pt x="26896" y="3584"/>
                    </a:cubicBezTo>
                    <a:cubicBezTo>
                      <a:pt x="30667" y="4828"/>
                      <a:pt x="33196" y="5603"/>
                      <a:pt x="35457" y="5603"/>
                    </a:cubicBezTo>
                    <a:cubicBezTo>
                      <a:pt x="38001" y="5603"/>
                      <a:pt x="40205" y="4622"/>
                      <a:pt x="43458" y="2227"/>
                    </a:cubicBezTo>
                    <a:lnTo>
                      <a:pt x="42970" y="60"/>
                    </a:lnTo>
                    <a:lnTo>
                      <a:pt x="4295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5393225" y="3460975"/>
                <a:ext cx="1364775" cy="297400"/>
              </a:xfrm>
              <a:custGeom>
                <a:avLst/>
                <a:gdLst/>
                <a:ahLst/>
                <a:cxnLst/>
                <a:rect l="l" t="t" r="r" b="b"/>
                <a:pathLst>
                  <a:path w="54591" h="11896" extrusionOk="0">
                    <a:moveTo>
                      <a:pt x="53864" y="0"/>
                    </a:moveTo>
                    <a:cubicBezTo>
                      <a:pt x="49530" y="2632"/>
                      <a:pt x="40636" y="6763"/>
                      <a:pt x="27301" y="6870"/>
                    </a:cubicBezTo>
                    <a:cubicBezTo>
                      <a:pt x="27051" y="6872"/>
                      <a:pt x="26803" y="6873"/>
                      <a:pt x="26556" y="6873"/>
                    </a:cubicBezTo>
                    <a:cubicBezTo>
                      <a:pt x="12893" y="6873"/>
                      <a:pt x="4314" y="3995"/>
                      <a:pt x="548" y="2358"/>
                    </a:cubicBezTo>
                    <a:lnTo>
                      <a:pt x="429" y="3358"/>
                    </a:lnTo>
                    <a:lnTo>
                      <a:pt x="0" y="6846"/>
                    </a:lnTo>
                    <a:cubicBezTo>
                      <a:pt x="6752" y="10015"/>
                      <a:pt x="15839" y="11895"/>
                      <a:pt x="25243" y="11895"/>
                    </a:cubicBezTo>
                    <a:cubicBezTo>
                      <a:pt x="35524" y="11895"/>
                      <a:pt x="46184" y="9648"/>
                      <a:pt x="54591" y="4382"/>
                    </a:cubicBezTo>
                    <a:lnTo>
                      <a:pt x="54317" y="2739"/>
                    </a:lnTo>
                    <a:lnTo>
                      <a:pt x="538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5460500" y="-570775"/>
                <a:ext cx="1230225" cy="1211775"/>
              </a:xfrm>
              <a:custGeom>
                <a:avLst/>
                <a:gdLst/>
                <a:ahLst/>
                <a:cxnLst/>
                <a:rect l="l" t="t" r="r" b="b"/>
                <a:pathLst>
                  <a:path w="49209" h="48471" extrusionOk="0">
                    <a:moveTo>
                      <a:pt x="24609" y="1"/>
                    </a:moveTo>
                    <a:cubicBezTo>
                      <a:pt x="23685" y="1"/>
                      <a:pt x="22759" y="370"/>
                      <a:pt x="22074" y="1108"/>
                    </a:cubicBezTo>
                    <a:cubicBezTo>
                      <a:pt x="21401" y="1828"/>
                      <a:pt x="20480" y="2214"/>
                      <a:pt x="19542" y="2214"/>
                    </a:cubicBezTo>
                    <a:cubicBezTo>
                      <a:pt x="19055" y="2214"/>
                      <a:pt x="18562" y="2110"/>
                      <a:pt x="18098" y="1894"/>
                    </a:cubicBezTo>
                    <a:cubicBezTo>
                      <a:pt x="17630" y="1681"/>
                      <a:pt x="17140" y="1581"/>
                      <a:pt x="16660" y="1581"/>
                    </a:cubicBezTo>
                    <a:cubicBezTo>
                      <a:pt x="15259" y="1581"/>
                      <a:pt x="13933" y="2433"/>
                      <a:pt x="13419" y="3834"/>
                    </a:cubicBezTo>
                    <a:cubicBezTo>
                      <a:pt x="12908" y="5204"/>
                      <a:pt x="11605" y="6098"/>
                      <a:pt x="10161" y="6098"/>
                    </a:cubicBezTo>
                    <a:cubicBezTo>
                      <a:pt x="10124" y="6098"/>
                      <a:pt x="10086" y="6098"/>
                      <a:pt x="10049" y="6097"/>
                    </a:cubicBezTo>
                    <a:lnTo>
                      <a:pt x="10037" y="6097"/>
                    </a:lnTo>
                    <a:cubicBezTo>
                      <a:pt x="9989" y="6095"/>
                      <a:pt x="9940" y="6094"/>
                      <a:pt x="9892" y="6094"/>
                    </a:cubicBezTo>
                    <a:cubicBezTo>
                      <a:pt x="7958" y="6094"/>
                      <a:pt x="6384" y="7717"/>
                      <a:pt x="6465" y="9668"/>
                    </a:cubicBezTo>
                    <a:lnTo>
                      <a:pt x="6465" y="9680"/>
                    </a:lnTo>
                    <a:cubicBezTo>
                      <a:pt x="6513" y="11169"/>
                      <a:pt x="5608" y="12526"/>
                      <a:pt x="4215" y="13050"/>
                    </a:cubicBezTo>
                    <a:cubicBezTo>
                      <a:pt x="2322" y="13740"/>
                      <a:pt x="1429" y="15895"/>
                      <a:pt x="2274" y="17729"/>
                    </a:cubicBezTo>
                    <a:cubicBezTo>
                      <a:pt x="2893" y="19086"/>
                      <a:pt x="2572" y="20682"/>
                      <a:pt x="1477" y="21694"/>
                    </a:cubicBezTo>
                    <a:lnTo>
                      <a:pt x="1477" y="21706"/>
                    </a:lnTo>
                    <a:cubicBezTo>
                      <a:pt x="0" y="23075"/>
                      <a:pt x="0" y="25397"/>
                      <a:pt x="1477" y="26766"/>
                    </a:cubicBezTo>
                    <a:lnTo>
                      <a:pt x="1477" y="26778"/>
                    </a:lnTo>
                    <a:cubicBezTo>
                      <a:pt x="2572" y="27790"/>
                      <a:pt x="2893" y="29385"/>
                      <a:pt x="2274" y="30742"/>
                    </a:cubicBezTo>
                    <a:cubicBezTo>
                      <a:pt x="1429" y="32576"/>
                      <a:pt x="2322" y="34731"/>
                      <a:pt x="4215" y="35433"/>
                    </a:cubicBezTo>
                    <a:cubicBezTo>
                      <a:pt x="5608" y="35945"/>
                      <a:pt x="6513" y="37303"/>
                      <a:pt x="6465" y="38791"/>
                    </a:cubicBezTo>
                    <a:lnTo>
                      <a:pt x="6465" y="38803"/>
                    </a:lnTo>
                    <a:cubicBezTo>
                      <a:pt x="6384" y="40773"/>
                      <a:pt x="7968" y="42389"/>
                      <a:pt x="9912" y="42389"/>
                    </a:cubicBezTo>
                    <a:cubicBezTo>
                      <a:pt x="9953" y="42389"/>
                      <a:pt x="9995" y="42388"/>
                      <a:pt x="10037" y="42387"/>
                    </a:cubicBezTo>
                    <a:lnTo>
                      <a:pt x="10049" y="42387"/>
                    </a:lnTo>
                    <a:cubicBezTo>
                      <a:pt x="10095" y="42385"/>
                      <a:pt x="10141" y="42384"/>
                      <a:pt x="10187" y="42384"/>
                    </a:cubicBezTo>
                    <a:cubicBezTo>
                      <a:pt x="11621" y="42384"/>
                      <a:pt x="12911" y="43276"/>
                      <a:pt x="13419" y="44637"/>
                    </a:cubicBezTo>
                    <a:cubicBezTo>
                      <a:pt x="13933" y="46038"/>
                      <a:pt x="15259" y="46891"/>
                      <a:pt x="16660" y="46891"/>
                    </a:cubicBezTo>
                    <a:cubicBezTo>
                      <a:pt x="17140" y="46891"/>
                      <a:pt x="17630" y="46791"/>
                      <a:pt x="18098" y="46578"/>
                    </a:cubicBezTo>
                    <a:cubicBezTo>
                      <a:pt x="18562" y="46362"/>
                      <a:pt x="19055" y="46257"/>
                      <a:pt x="19542" y="46257"/>
                    </a:cubicBezTo>
                    <a:cubicBezTo>
                      <a:pt x="20480" y="46257"/>
                      <a:pt x="21401" y="46643"/>
                      <a:pt x="22074" y="47364"/>
                    </a:cubicBezTo>
                    <a:cubicBezTo>
                      <a:pt x="22759" y="48102"/>
                      <a:pt x="23685" y="48471"/>
                      <a:pt x="24609" y="48471"/>
                    </a:cubicBezTo>
                    <a:cubicBezTo>
                      <a:pt x="25533" y="48471"/>
                      <a:pt x="26456" y="48102"/>
                      <a:pt x="27135" y="47364"/>
                    </a:cubicBezTo>
                    <a:lnTo>
                      <a:pt x="27146" y="47364"/>
                    </a:lnTo>
                    <a:cubicBezTo>
                      <a:pt x="27812" y="46643"/>
                      <a:pt x="28735" y="46257"/>
                      <a:pt x="29672" y="46257"/>
                    </a:cubicBezTo>
                    <a:cubicBezTo>
                      <a:pt x="30160" y="46257"/>
                      <a:pt x="30651" y="46362"/>
                      <a:pt x="31111" y="46578"/>
                    </a:cubicBezTo>
                    <a:lnTo>
                      <a:pt x="31123" y="46578"/>
                    </a:lnTo>
                    <a:cubicBezTo>
                      <a:pt x="31588" y="46791"/>
                      <a:pt x="32075" y="46891"/>
                      <a:pt x="32554" y="46891"/>
                    </a:cubicBezTo>
                    <a:cubicBezTo>
                      <a:pt x="33950" y="46891"/>
                      <a:pt x="35279" y="46038"/>
                      <a:pt x="35802" y="44637"/>
                    </a:cubicBezTo>
                    <a:cubicBezTo>
                      <a:pt x="36298" y="43276"/>
                      <a:pt x="37588" y="42384"/>
                      <a:pt x="39032" y="42384"/>
                    </a:cubicBezTo>
                    <a:cubicBezTo>
                      <a:pt x="39079" y="42384"/>
                      <a:pt x="39125" y="42385"/>
                      <a:pt x="39172" y="42387"/>
                    </a:cubicBezTo>
                    <a:cubicBezTo>
                      <a:pt x="39214" y="42388"/>
                      <a:pt x="39256" y="42389"/>
                      <a:pt x="39298" y="42389"/>
                    </a:cubicBezTo>
                    <a:cubicBezTo>
                      <a:pt x="41252" y="42389"/>
                      <a:pt x="42825" y="40773"/>
                      <a:pt x="42756" y="38803"/>
                    </a:cubicBezTo>
                    <a:lnTo>
                      <a:pt x="42756" y="38791"/>
                    </a:lnTo>
                    <a:cubicBezTo>
                      <a:pt x="42696" y="37303"/>
                      <a:pt x="43601" y="35945"/>
                      <a:pt x="45006" y="35433"/>
                    </a:cubicBezTo>
                    <a:cubicBezTo>
                      <a:pt x="46887" y="34731"/>
                      <a:pt x="47780" y="32576"/>
                      <a:pt x="46947" y="30742"/>
                    </a:cubicBezTo>
                    <a:cubicBezTo>
                      <a:pt x="46327" y="29385"/>
                      <a:pt x="46637" y="27790"/>
                      <a:pt x="47732" y="26778"/>
                    </a:cubicBezTo>
                    <a:lnTo>
                      <a:pt x="47744" y="26766"/>
                    </a:lnTo>
                    <a:cubicBezTo>
                      <a:pt x="49209" y="25397"/>
                      <a:pt x="49209" y="23075"/>
                      <a:pt x="47744" y="21706"/>
                    </a:cubicBezTo>
                    <a:lnTo>
                      <a:pt x="47732" y="21694"/>
                    </a:lnTo>
                    <a:cubicBezTo>
                      <a:pt x="46637" y="20682"/>
                      <a:pt x="46327" y="19086"/>
                      <a:pt x="46947" y="17729"/>
                    </a:cubicBezTo>
                    <a:cubicBezTo>
                      <a:pt x="47780" y="15895"/>
                      <a:pt x="46887" y="13740"/>
                      <a:pt x="45006" y="13050"/>
                    </a:cubicBezTo>
                    <a:cubicBezTo>
                      <a:pt x="43601" y="12526"/>
                      <a:pt x="42696" y="11169"/>
                      <a:pt x="42756" y="9680"/>
                    </a:cubicBezTo>
                    <a:lnTo>
                      <a:pt x="42756" y="9668"/>
                    </a:lnTo>
                    <a:cubicBezTo>
                      <a:pt x="42825" y="7717"/>
                      <a:pt x="41262" y="6094"/>
                      <a:pt x="39317" y="6094"/>
                    </a:cubicBezTo>
                    <a:cubicBezTo>
                      <a:pt x="39269" y="6094"/>
                      <a:pt x="39220" y="6095"/>
                      <a:pt x="39172" y="6097"/>
                    </a:cubicBezTo>
                    <a:cubicBezTo>
                      <a:pt x="39134" y="6098"/>
                      <a:pt x="39096" y="6098"/>
                      <a:pt x="39059" y="6098"/>
                    </a:cubicBezTo>
                    <a:cubicBezTo>
                      <a:pt x="37604" y="6098"/>
                      <a:pt x="36301" y="5204"/>
                      <a:pt x="35802" y="3834"/>
                    </a:cubicBezTo>
                    <a:cubicBezTo>
                      <a:pt x="35279" y="2433"/>
                      <a:pt x="33950" y="1581"/>
                      <a:pt x="32554" y="1581"/>
                    </a:cubicBezTo>
                    <a:cubicBezTo>
                      <a:pt x="32075" y="1581"/>
                      <a:pt x="31588" y="1681"/>
                      <a:pt x="31123" y="1894"/>
                    </a:cubicBezTo>
                    <a:lnTo>
                      <a:pt x="31111" y="1894"/>
                    </a:lnTo>
                    <a:cubicBezTo>
                      <a:pt x="30651" y="2110"/>
                      <a:pt x="30160" y="2214"/>
                      <a:pt x="29672" y="2214"/>
                    </a:cubicBezTo>
                    <a:cubicBezTo>
                      <a:pt x="28735" y="2214"/>
                      <a:pt x="27812" y="1828"/>
                      <a:pt x="27146" y="1108"/>
                    </a:cubicBezTo>
                    <a:lnTo>
                      <a:pt x="27135" y="1108"/>
                    </a:lnTo>
                    <a:cubicBezTo>
                      <a:pt x="26456" y="370"/>
                      <a:pt x="25533" y="1"/>
                      <a:pt x="24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5891800" y="397600"/>
                <a:ext cx="338450" cy="393500"/>
              </a:xfrm>
              <a:custGeom>
                <a:avLst/>
                <a:gdLst/>
                <a:ahLst/>
                <a:cxnLst/>
                <a:rect l="l" t="t" r="r" b="b"/>
                <a:pathLst>
                  <a:path w="13538" h="15740" extrusionOk="0">
                    <a:moveTo>
                      <a:pt x="9123" y="1"/>
                    </a:moveTo>
                    <a:cubicBezTo>
                      <a:pt x="8840" y="1"/>
                      <a:pt x="8557" y="20"/>
                      <a:pt x="8275" y="56"/>
                    </a:cubicBezTo>
                    <a:cubicBezTo>
                      <a:pt x="7227" y="354"/>
                      <a:pt x="6156" y="723"/>
                      <a:pt x="5156" y="1092"/>
                    </a:cubicBezTo>
                    <a:cubicBezTo>
                      <a:pt x="2858" y="2283"/>
                      <a:pt x="941" y="4152"/>
                      <a:pt x="0" y="5164"/>
                    </a:cubicBezTo>
                    <a:cubicBezTo>
                      <a:pt x="703" y="7664"/>
                      <a:pt x="1084" y="10462"/>
                      <a:pt x="536" y="14046"/>
                    </a:cubicBezTo>
                    <a:cubicBezTo>
                      <a:pt x="2618" y="15173"/>
                      <a:pt x="4721" y="15739"/>
                      <a:pt x="6845" y="15739"/>
                    </a:cubicBezTo>
                    <a:cubicBezTo>
                      <a:pt x="8668" y="15739"/>
                      <a:pt x="10506" y="15322"/>
                      <a:pt x="12359" y="14486"/>
                    </a:cubicBezTo>
                    <a:cubicBezTo>
                      <a:pt x="12085" y="11212"/>
                      <a:pt x="12169" y="8771"/>
                      <a:pt x="12478" y="6616"/>
                    </a:cubicBezTo>
                    <a:cubicBezTo>
                      <a:pt x="12716" y="4973"/>
                      <a:pt x="13085" y="3497"/>
                      <a:pt x="13538" y="1949"/>
                    </a:cubicBezTo>
                    <a:cubicBezTo>
                      <a:pt x="12136" y="537"/>
                      <a:pt x="10624" y="1"/>
                      <a:pt x="9123"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91800" y="397600"/>
                <a:ext cx="338450" cy="351150"/>
              </a:xfrm>
              <a:custGeom>
                <a:avLst/>
                <a:gdLst/>
                <a:ahLst/>
                <a:cxnLst/>
                <a:rect l="l" t="t" r="r" b="b"/>
                <a:pathLst>
                  <a:path w="13538" h="14046" extrusionOk="0">
                    <a:moveTo>
                      <a:pt x="9123" y="1"/>
                    </a:moveTo>
                    <a:cubicBezTo>
                      <a:pt x="8840" y="1"/>
                      <a:pt x="8557" y="20"/>
                      <a:pt x="8275" y="56"/>
                    </a:cubicBezTo>
                    <a:cubicBezTo>
                      <a:pt x="7227" y="354"/>
                      <a:pt x="6156" y="723"/>
                      <a:pt x="5156" y="1092"/>
                    </a:cubicBezTo>
                    <a:cubicBezTo>
                      <a:pt x="2858" y="2283"/>
                      <a:pt x="929" y="4152"/>
                      <a:pt x="0" y="5164"/>
                    </a:cubicBezTo>
                    <a:cubicBezTo>
                      <a:pt x="703" y="7664"/>
                      <a:pt x="1084" y="10462"/>
                      <a:pt x="536" y="14046"/>
                    </a:cubicBezTo>
                    <a:cubicBezTo>
                      <a:pt x="6811" y="13379"/>
                      <a:pt x="10502" y="9593"/>
                      <a:pt x="12478" y="6616"/>
                    </a:cubicBezTo>
                    <a:cubicBezTo>
                      <a:pt x="12716" y="4973"/>
                      <a:pt x="13085" y="3497"/>
                      <a:pt x="13538" y="1949"/>
                    </a:cubicBezTo>
                    <a:cubicBezTo>
                      <a:pt x="12136" y="537"/>
                      <a:pt x="10624" y="1"/>
                      <a:pt x="912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570900" y="96225"/>
                <a:ext cx="182500" cy="271425"/>
              </a:xfrm>
              <a:custGeom>
                <a:avLst/>
                <a:gdLst/>
                <a:ahLst/>
                <a:cxnLst/>
                <a:rect l="l" t="t" r="r" b="b"/>
                <a:pathLst>
                  <a:path w="7300" h="10857" extrusionOk="0">
                    <a:moveTo>
                      <a:pt x="3250" y="0"/>
                    </a:moveTo>
                    <a:cubicBezTo>
                      <a:pt x="2680" y="0"/>
                      <a:pt x="2102" y="228"/>
                      <a:pt x="1609" y="872"/>
                    </a:cubicBezTo>
                    <a:cubicBezTo>
                      <a:pt x="0" y="2997"/>
                      <a:pt x="1374" y="10857"/>
                      <a:pt x="5946" y="10857"/>
                    </a:cubicBezTo>
                    <a:cubicBezTo>
                      <a:pt x="6111" y="10857"/>
                      <a:pt x="6281" y="10846"/>
                      <a:pt x="6455" y="10825"/>
                    </a:cubicBezTo>
                    <a:cubicBezTo>
                      <a:pt x="6455" y="10825"/>
                      <a:pt x="7300" y="5991"/>
                      <a:pt x="5943" y="1312"/>
                    </a:cubicBezTo>
                    <a:cubicBezTo>
                      <a:pt x="5943" y="1312"/>
                      <a:pt x="4619" y="0"/>
                      <a:pt x="325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326075" y="7275"/>
                <a:ext cx="325" cy="925"/>
              </a:xfrm>
              <a:custGeom>
                <a:avLst/>
                <a:gdLst/>
                <a:ahLst/>
                <a:cxnLst/>
                <a:rect l="l" t="t" r="r" b="b"/>
                <a:pathLst>
                  <a:path w="13" h="37" extrusionOk="0">
                    <a:moveTo>
                      <a:pt x="1" y="0"/>
                    </a:moveTo>
                    <a:cubicBezTo>
                      <a:pt x="12" y="24"/>
                      <a:pt x="12" y="36"/>
                      <a:pt x="12" y="36"/>
                    </a:cubicBezTo>
                    <a:lnTo>
                      <a:pt x="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5634325" y="-226300"/>
                <a:ext cx="697725" cy="857900"/>
              </a:xfrm>
              <a:custGeom>
                <a:avLst/>
                <a:gdLst/>
                <a:ahLst/>
                <a:cxnLst/>
                <a:rect l="l" t="t" r="r" b="b"/>
                <a:pathLst>
                  <a:path w="27909" h="34316" extrusionOk="0">
                    <a:moveTo>
                      <a:pt x="14255" y="1"/>
                    </a:moveTo>
                    <a:cubicBezTo>
                      <a:pt x="14020" y="1"/>
                      <a:pt x="13781" y="4"/>
                      <a:pt x="13538" y="9"/>
                    </a:cubicBezTo>
                    <a:cubicBezTo>
                      <a:pt x="6215" y="164"/>
                      <a:pt x="2834" y="4688"/>
                      <a:pt x="1453" y="7415"/>
                    </a:cubicBezTo>
                    <a:cubicBezTo>
                      <a:pt x="953" y="8415"/>
                      <a:pt x="643" y="9510"/>
                      <a:pt x="548" y="10629"/>
                    </a:cubicBezTo>
                    <a:cubicBezTo>
                      <a:pt x="536" y="10820"/>
                      <a:pt x="536" y="10951"/>
                      <a:pt x="548" y="10951"/>
                    </a:cubicBezTo>
                    <a:cubicBezTo>
                      <a:pt x="500" y="12332"/>
                      <a:pt x="0" y="30882"/>
                      <a:pt x="9656" y="33775"/>
                    </a:cubicBezTo>
                    <a:cubicBezTo>
                      <a:pt x="10879" y="34143"/>
                      <a:pt x="12051" y="34316"/>
                      <a:pt x="13168" y="34316"/>
                    </a:cubicBezTo>
                    <a:cubicBezTo>
                      <a:pt x="18781" y="34316"/>
                      <a:pt x="23009" y="29944"/>
                      <a:pt x="25432" y="23917"/>
                    </a:cubicBezTo>
                    <a:cubicBezTo>
                      <a:pt x="25575" y="23548"/>
                      <a:pt x="25706" y="23190"/>
                      <a:pt x="25837" y="22821"/>
                    </a:cubicBezTo>
                    <a:cubicBezTo>
                      <a:pt x="25873" y="22714"/>
                      <a:pt x="25908" y="22619"/>
                      <a:pt x="25944" y="22524"/>
                    </a:cubicBezTo>
                    <a:cubicBezTo>
                      <a:pt x="26075" y="22155"/>
                      <a:pt x="26194" y="21774"/>
                      <a:pt x="26301" y="21393"/>
                    </a:cubicBezTo>
                    <a:cubicBezTo>
                      <a:pt x="27421" y="17654"/>
                      <a:pt x="27909" y="13463"/>
                      <a:pt x="27682" y="9379"/>
                    </a:cubicBezTo>
                    <a:cubicBezTo>
                      <a:pt x="27682" y="9379"/>
                      <a:pt x="27587" y="7593"/>
                      <a:pt x="27587" y="7569"/>
                    </a:cubicBezTo>
                    <a:cubicBezTo>
                      <a:pt x="26878" y="4420"/>
                      <a:pt x="23822" y="1"/>
                      <a:pt x="14255"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6213850" y="84050"/>
                <a:ext cx="210050" cy="261450"/>
              </a:xfrm>
              <a:custGeom>
                <a:avLst/>
                <a:gdLst/>
                <a:ahLst/>
                <a:cxnLst/>
                <a:rect l="l" t="t" r="r" b="b"/>
                <a:pathLst>
                  <a:path w="8402" h="10458" extrusionOk="0">
                    <a:moveTo>
                      <a:pt x="5004" y="0"/>
                    </a:moveTo>
                    <a:cubicBezTo>
                      <a:pt x="3546" y="0"/>
                      <a:pt x="2025" y="835"/>
                      <a:pt x="2025" y="835"/>
                    </a:cubicBezTo>
                    <a:cubicBezTo>
                      <a:pt x="1" y="5276"/>
                      <a:pt x="930" y="10312"/>
                      <a:pt x="930" y="10312"/>
                    </a:cubicBezTo>
                    <a:cubicBezTo>
                      <a:pt x="1293" y="10411"/>
                      <a:pt x="1644" y="10458"/>
                      <a:pt x="1983" y="10458"/>
                    </a:cubicBezTo>
                    <a:cubicBezTo>
                      <a:pt x="6152" y="10458"/>
                      <a:pt x="8402" y="3414"/>
                      <a:pt x="7168" y="1168"/>
                    </a:cubicBezTo>
                    <a:cubicBezTo>
                      <a:pt x="6675" y="281"/>
                      <a:pt x="5850" y="0"/>
                      <a:pt x="5004" y="0"/>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6213275" y="331725"/>
                <a:ext cx="66975" cy="39900"/>
              </a:xfrm>
              <a:custGeom>
                <a:avLst/>
                <a:gdLst/>
                <a:ahLst/>
                <a:cxnLst/>
                <a:rect l="l" t="t" r="r" b="b"/>
                <a:pathLst>
                  <a:path w="2679" h="1596" extrusionOk="0">
                    <a:moveTo>
                      <a:pt x="0" y="0"/>
                    </a:moveTo>
                    <a:lnTo>
                      <a:pt x="0" y="0"/>
                    </a:lnTo>
                    <a:cubicBezTo>
                      <a:pt x="643" y="1298"/>
                      <a:pt x="1572" y="1584"/>
                      <a:pt x="2274" y="1596"/>
                    </a:cubicBezTo>
                    <a:cubicBezTo>
                      <a:pt x="2417" y="1227"/>
                      <a:pt x="2548" y="869"/>
                      <a:pt x="2679" y="500"/>
                    </a:cubicBezTo>
                    <a:lnTo>
                      <a:pt x="2679" y="500"/>
                    </a:lnTo>
                    <a:cubicBezTo>
                      <a:pt x="2493" y="559"/>
                      <a:pt x="2293" y="583"/>
                      <a:pt x="2090" y="583"/>
                    </a:cubicBezTo>
                    <a:cubicBezTo>
                      <a:pt x="1092" y="583"/>
                      <a:pt x="0" y="0"/>
                      <a:pt x="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5584700" y="-360275"/>
                <a:ext cx="847950" cy="620950"/>
              </a:xfrm>
              <a:custGeom>
                <a:avLst/>
                <a:gdLst/>
                <a:ahLst/>
                <a:cxnLst/>
                <a:rect l="l" t="t" r="r" b="b"/>
                <a:pathLst>
                  <a:path w="33918" h="24838" extrusionOk="0">
                    <a:moveTo>
                      <a:pt x="17763" y="1"/>
                    </a:moveTo>
                    <a:cubicBezTo>
                      <a:pt x="11444" y="1"/>
                      <a:pt x="4827" y="3642"/>
                      <a:pt x="2152" y="9452"/>
                    </a:cubicBezTo>
                    <a:cubicBezTo>
                      <a:pt x="1" y="14098"/>
                      <a:pt x="1981" y="24838"/>
                      <a:pt x="3061" y="24838"/>
                    </a:cubicBezTo>
                    <a:cubicBezTo>
                      <a:pt x="3141" y="24838"/>
                      <a:pt x="3215" y="24779"/>
                      <a:pt x="3283" y="24656"/>
                    </a:cubicBezTo>
                    <a:cubicBezTo>
                      <a:pt x="4283" y="22858"/>
                      <a:pt x="3021" y="19358"/>
                      <a:pt x="4355" y="16024"/>
                    </a:cubicBezTo>
                    <a:cubicBezTo>
                      <a:pt x="4474" y="15714"/>
                      <a:pt x="4581" y="15417"/>
                      <a:pt x="4664" y="15131"/>
                    </a:cubicBezTo>
                    <a:cubicBezTo>
                      <a:pt x="4966" y="14144"/>
                      <a:pt x="5849" y="13577"/>
                      <a:pt x="6755" y="13577"/>
                    </a:cubicBezTo>
                    <a:cubicBezTo>
                      <a:pt x="7281" y="13577"/>
                      <a:pt x="7815" y="13768"/>
                      <a:pt x="8248" y="14179"/>
                    </a:cubicBezTo>
                    <a:cubicBezTo>
                      <a:pt x="12308" y="18036"/>
                      <a:pt x="17523" y="21489"/>
                      <a:pt x="17523" y="21489"/>
                    </a:cubicBezTo>
                    <a:cubicBezTo>
                      <a:pt x="20750" y="23418"/>
                      <a:pt x="23405" y="24156"/>
                      <a:pt x="24964" y="24156"/>
                    </a:cubicBezTo>
                    <a:cubicBezTo>
                      <a:pt x="26119" y="24156"/>
                      <a:pt x="27858" y="22822"/>
                      <a:pt x="28501" y="20596"/>
                    </a:cubicBezTo>
                    <a:cubicBezTo>
                      <a:pt x="29132" y="18358"/>
                      <a:pt x="31001" y="17786"/>
                      <a:pt x="31001" y="17786"/>
                    </a:cubicBezTo>
                    <a:cubicBezTo>
                      <a:pt x="31001" y="17786"/>
                      <a:pt x="33918" y="8928"/>
                      <a:pt x="26488" y="2915"/>
                    </a:cubicBezTo>
                    <a:cubicBezTo>
                      <a:pt x="24008" y="911"/>
                      <a:pt x="20923" y="1"/>
                      <a:pt x="1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5613475" y="-364200"/>
                <a:ext cx="784950" cy="473600"/>
              </a:xfrm>
              <a:custGeom>
                <a:avLst/>
                <a:gdLst/>
                <a:ahLst/>
                <a:cxnLst/>
                <a:rect l="l" t="t" r="r" b="b"/>
                <a:pathLst>
                  <a:path w="31398" h="18944" extrusionOk="0">
                    <a:moveTo>
                      <a:pt x="15562" y="0"/>
                    </a:moveTo>
                    <a:cubicBezTo>
                      <a:pt x="14384" y="24"/>
                      <a:pt x="13217" y="120"/>
                      <a:pt x="12062" y="274"/>
                    </a:cubicBezTo>
                    <a:cubicBezTo>
                      <a:pt x="11479" y="358"/>
                      <a:pt x="10895" y="477"/>
                      <a:pt x="10312" y="620"/>
                    </a:cubicBezTo>
                    <a:cubicBezTo>
                      <a:pt x="9740" y="774"/>
                      <a:pt x="9169" y="953"/>
                      <a:pt x="8609" y="1179"/>
                    </a:cubicBezTo>
                    <a:cubicBezTo>
                      <a:pt x="7502" y="1620"/>
                      <a:pt x="6442" y="2215"/>
                      <a:pt x="5514" y="2977"/>
                    </a:cubicBezTo>
                    <a:cubicBezTo>
                      <a:pt x="4573" y="3715"/>
                      <a:pt x="3751" y="4608"/>
                      <a:pt x="3073" y="5573"/>
                    </a:cubicBezTo>
                    <a:cubicBezTo>
                      <a:pt x="1715" y="7525"/>
                      <a:pt x="906" y="9775"/>
                      <a:pt x="453" y="12050"/>
                    </a:cubicBezTo>
                    <a:cubicBezTo>
                      <a:pt x="239" y="13193"/>
                      <a:pt x="108" y="14347"/>
                      <a:pt x="61" y="15490"/>
                    </a:cubicBezTo>
                    <a:cubicBezTo>
                      <a:pt x="1" y="16645"/>
                      <a:pt x="13" y="17800"/>
                      <a:pt x="144" y="18943"/>
                    </a:cubicBezTo>
                    <a:lnTo>
                      <a:pt x="322" y="18931"/>
                    </a:lnTo>
                    <a:cubicBezTo>
                      <a:pt x="287" y="16657"/>
                      <a:pt x="537" y="14371"/>
                      <a:pt x="1096" y="12192"/>
                    </a:cubicBezTo>
                    <a:cubicBezTo>
                      <a:pt x="1644" y="10014"/>
                      <a:pt x="2525" y="7906"/>
                      <a:pt x="3859" y="6144"/>
                    </a:cubicBezTo>
                    <a:cubicBezTo>
                      <a:pt x="4525" y="5275"/>
                      <a:pt x="5299" y="4489"/>
                      <a:pt x="6180" y="3834"/>
                    </a:cubicBezTo>
                    <a:cubicBezTo>
                      <a:pt x="7049" y="3191"/>
                      <a:pt x="8026" y="2679"/>
                      <a:pt x="9038" y="2286"/>
                    </a:cubicBezTo>
                    <a:cubicBezTo>
                      <a:pt x="9550" y="2108"/>
                      <a:pt x="10074" y="1953"/>
                      <a:pt x="10609" y="1822"/>
                    </a:cubicBezTo>
                    <a:cubicBezTo>
                      <a:pt x="11145" y="1703"/>
                      <a:pt x="11681" y="1608"/>
                      <a:pt x="12229" y="1548"/>
                    </a:cubicBezTo>
                    <a:cubicBezTo>
                      <a:pt x="13256" y="1416"/>
                      <a:pt x="14295" y="1345"/>
                      <a:pt x="15324" y="1345"/>
                    </a:cubicBezTo>
                    <a:cubicBezTo>
                      <a:pt x="15403" y="1345"/>
                      <a:pt x="15483" y="1345"/>
                      <a:pt x="15562" y="1346"/>
                    </a:cubicBezTo>
                    <a:cubicBezTo>
                      <a:pt x="17789" y="1346"/>
                      <a:pt x="20003" y="1691"/>
                      <a:pt x="22016" y="2513"/>
                    </a:cubicBezTo>
                    <a:cubicBezTo>
                      <a:pt x="24028" y="3322"/>
                      <a:pt x="25802" y="4656"/>
                      <a:pt x="27076" y="6394"/>
                    </a:cubicBezTo>
                    <a:cubicBezTo>
                      <a:pt x="27719" y="7263"/>
                      <a:pt x="28255" y="8216"/>
                      <a:pt x="28671" y="9216"/>
                    </a:cubicBezTo>
                    <a:cubicBezTo>
                      <a:pt x="29088" y="10228"/>
                      <a:pt x="29398" y="11276"/>
                      <a:pt x="29600" y="12359"/>
                    </a:cubicBezTo>
                    <a:cubicBezTo>
                      <a:pt x="29969" y="14217"/>
                      <a:pt x="30029" y="16133"/>
                      <a:pt x="29874" y="18038"/>
                    </a:cubicBezTo>
                    <a:cubicBezTo>
                      <a:pt x="30338" y="18181"/>
                      <a:pt x="30767" y="18455"/>
                      <a:pt x="31076" y="18931"/>
                    </a:cubicBezTo>
                    <a:cubicBezTo>
                      <a:pt x="31398" y="16681"/>
                      <a:pt x="31398" y="14371"/>
                      <a:pt x="30993" y="12097"/>
                    </a:cubicBezTo>
                    <a:cubicBezTo>
                      <a:pt x="30791" y="10930"/>
                      <a:pt x="30457" y="9775"/>
                      <a:pt x="30005" y="8668"/>
                    </a:cubicBezTo>
                    <a:cubicBezTo>
                      <a:pt x="29552" y="7561"/>
                      <a:pt x="28969" y="6489"/>
                      <a:pt x="28243" y="5525"/>
                    </a:cubicBezTo>
                    <a:cubicBezTo>
                      <a:pt x="27516" y="4561"/>
                      <a:pt x="26659" y="3691"/>
                      <a:pt x="25695" y="2953"/>
                    </a:cubicBezTo>
                    <a:cubicBezTo>
                      <a:pt x="24730" y="2227"/>
                      <a:pt x="23659" y="1644"/>
                      <a:pt x="22540" y="1191"/>
                    </a:cubicBezTo>
                    <a:cubicBezTo>
                      <a:pt x="21432" y="739"/>
                      <a:pt x="20265" y="441"/>
                      <a:pt x="19099" y="251"/>
                    </a:cubicBezTo>
                    <a:cubicBezTo>
                      <a:pt x="18503" y="155"/>
                      <a:pt x="17920" y="96"/>
                      <a:pt x="17325" y="48"/>
                    </a:cubicBezTo>
                    <a:cubicBezTo>
                      <a:pt x="16741" y="12"/>
                      <a:pt x="16146" y="0"/>
                      <a:pt x="15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948225" y="668675"/>
                <a:ext cx="597425" cy="530150"/>
              </a:xfrm>
              <a:custGeom>
                <a:avLst/>
                <a:gdLst/>
                <a:ahLst/>
                <a:cxnLst/>
                <a:rect l="l" t="t" r="r" b="b"/>
                <a:pathLst>
                  <a:path w="23897" h="21206" extrusionOk="0">
                    <a:moveTo>
                      <a:pt x="1" y="0"/>
                    </a:moveTo>
                    <a:cubicBezTo>
                      <a:pt x="1" y="1"/>
                      <a:pt x="4275" y="5168"/>
                      <a:pt x="5037" y="15562"/>
                    </a:cubicBezTo>
                    <a:cubicBezTo>
                      <a:pt x="10121" y="17800"/>
                      <a:pt x="17134" y="20562"/>
                      <a:pt x="23896" y="21205"/>
                    </a:cubicBezTo>
                    <a:lnTo>
                      <a:pt x="21598" y="6918"/>
                    </a:lnTo>
                    <a:cubicBezTo>
                      <a:pt x="21598" y="6918"/>
                      <a:pt x="20270" y="7746"/>
                      <a:pt x="17561" y="7746"/>
                    </a:cubicBezTo>
                    <a:cubicBezTo>
                      <a:pt x="14056" y="7746"/>
                      <a:pt x="8240" y="636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6188850" y="1652475"/>
                <a:ext cx="387875" cy="337050"/>
              </a:xfrm>
              <a:custGeom>
                <a:avLst/>
                <a:gdLst/>
                <a:ahLst/>
                <a:cxnLst/>
                <a:rect l="l" t="t" r="r" b="b"/>
                <a:pathLst>
                  <a:path w="15515" h="13482" extrusionOk="0">
                    <a:moveTo>
                      <a:pt x="6101" y="1"/>
                    </a:moveTo>
                    <a:cubicBezTo>
                      <a:pt x="5254" y="1"/>
                      <a:pt x="4499" y="138"/>
                      <a:pt x="3977" y="498"/>
                    </a:cubicBezTo>
                    <a:cubicBezTo>
                      <a:pt x="2334" y="1629"/>
                      <a:pt x="10609" y="3868"/>
                      <a:pt x="10609" y="3868"/>
                    </a:cubicBezTo>
                    <a:cubicBezTo>
                      <a:pt x="10609" y="3868"/>
                      <a:pt x="7585" y="3279"/>
                      <a:pt x="5008" y="3279"/>
                    </a:cubicBezTo>
                    <a:cubicBezTo>
                      <a:pt x="3884" y="3279"/>
                      <a:pt x="2845" y="3391"/>
                      <a:pt x="2180" y="3713"/>
                    </a:cubicBezTo>
                    <a:cubicBezTo>
                      <a:pt x="1" y="4761"/>
                      <a:pt x="9050" y="7106"/>
                      <a:pt x="9050" y="7106"/>
                    </a:cubicBezTo>
                    <a:cubicBezTo>
                      <a:pt x="9050" y="7106"/>
                      <a:pt x="7080" y="6867"/>
                      <a:pt x="5257" y="6867"/>
                    </a:cubicBezTo>
                    <a:cubicBezTo>
                      <a:pt x="3729" y="6867"/>
                      <a:pt x="2303" y="7035"/>
                      <a:pt x="2227" y="7654"/>
                    </a:cubicBezTo>
                    <a:cubicBezTo>
                      <a:pt x="2132" y="8463"/>
                      <a:pt x="8657" y="10559"/>
                      <a:pt x="8657" y="10559"/>
                    </a:cubicBezTo>
                    <a:cubicBezTo>
                      <a:pt x="8657" y="10559"/>
                      <a:pt x="4013" y="10642"/>
                      <a:pt x="4204" y="11178"/>
                    </a:cubicBezTo>
                    <a:cubicBezTo>
                      <a:pt x="4751" y="12762"/>
                      <a:pt x="7966" y="12893"/>
                      <a:pt x="7966" y="12893"/>
                    </a:cubicBezTo>
                    <a:cubicBezTo>
                      <a:pt x="7966" y="12893"/>
                      <a:pt x="8490" y="12976"/>
                      <a:pt x="10323" y="13381"/>
                    </a:cubicBezTo>
                    <a:cubicBezTo>
                      <a:pt x="10639" y="13451"/>
                      <a:pt x="10924" y="13482"/>
                      <a:pt x="11179" y="13482"/>
                    </a:cubicBezTo>
                    <a:cubicBezTo>
                      <a:pt x="12085" y="13482"/>
                      <a:pt x="12615" y="13096"/>
                      <a:pt x="12848" y="12762"/>
                    </a:cubicBezTo>
                    <a:cubicBezTo>
                      <a:pt x="13431" y="11928"/>
                      <a:pt x="14550" y="10357"/>
                      <a:pt x="14836" y="8321"/>
                    </a:cubicBezTo>
                    <a:cubicBezTo>
                      <a:pt x="15515" y="3344"/>
                      <a:pt x="12455" y="1403"/>
                      <a:pt x="12455" y="1403"/>
                    </a:cubicBezTo>
                    <a:cubicBezTo>
                      <a:pt x="12455" y="1403"/>
                      <a:pt x="8807" y="1"/>
                      <a:pt x="6101"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473725" y="1587025"/>
                <a:ext cx="71150" cy="135675"/>
              </a:xfrm>
              <a:custGeom>
                <a:avLst/>
                <a:gdLst/>
                <a:ahLst/>
                <a:cxnLst/>
                <a:rect l="l" t="t" r="r" b="b"/>
                <a:pathLst>
                  <a:path w="2846" h="5427" extrusionOk="0">
                    <a:moveTo>
                      <a:pt x="1626" y="1"/>
                    </a:moveTo>
                    <a:cubicBezTo>
                      <a:pt x="1597" y="1"/>
                      <a:pt x="1571" y="11"/>
                      <a:pt x="1548" y="33"/>
                    </a:cubicBezTo>
                    <a:cubicBezTo>
                      <a:pt x="595" y="1771"/>
                      <a:pt x="381" y="2842"/>
                      <a:pt x="0" y="5212"/>
                    </a:cubicBezTo>
                    <a:lnTo>
                      <a:pt x="1250" y="5426"/>
                    </a:lnTo>
                    <a:cubicBezTo>
                      <a:pt x="1250" y="5426"/>
                      <a:pt x="2846" y="2830"/>
                      <a:pt x="2346" y="949"/>
                    </a:cubicBezTo>
                    <a:cubicBezTo>
                      <a:pt x="2271" y="684"/>
                      <a:pt x="1865" y="1"/>
                      <a:pt x="1626"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565700" y="855900"/>
                <a:ext cx="790300" cy="909950"/>
              </a:xfrm>
              <a:custGeom>
                <a:avLst/>
                <a:gdLst/>
                <a:ahLst/>
                <a:cxnLst/>
                <a:rect l="l" t="t" r="r" b="b"/>
                <a:pathLst>
                  <a:path w="31612" h="36398" extrusionOk="0">
                    <a:moveTo>
                      <a:pt x="26265" y="0"/>
                    </a:moveTo>
                    <a:cubicBezTo>
                      <a:pt x="26265" y="0"/>
                      <a:pt x="24444" y="4405"/>
                      <a:pt x="22205" y="9918"/>
                    </a:cubicBezTo>
                    <a:cubicBezTo>
                      <a:pt x="19967" y="15431"/>
                      <a:pt x="16466" y="22300"/>
                      <a:pt x="16466" y="22300"/>
                    </a:cubicBezTo>
                    <a:cubicBezTo>
                      <a:pt x="11168" y="15442"/>
                      <a:pt x="4024" y="1286"/>
                      <a:pt x="4024" y="1286"/>
                    </a:cubicBezTo>
                    <a:cubicBezTo>
                      <a:pt x="1869" y="9930"/>
                      <a:pt x="988" y="10489"/>
                      <a:pt x="0" y="16550"/>
                    </a:cubicBezTo>
                    <a:cubicBezTo>
                      <a:pt x="5239" y="31373"/>
                      <a:pt x="17764" y="36397"/>
                      <a:pt x="17764" y="36397"/>
                    </a:cubicBezTo>
                    <a:cubicBezTo>
                      <a:pt x="28801" y="26396"/>
                      <a:pt x="31611" y="1857"/>
                      <a:pt x="31611" y="1857"/>
                    </a:cubicBezTo>
                    <a:lnTo>
                      <a:pt x="26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053850" y="331425"/>
                <a:ext cx="391450" cy="587300"/>
              </a:xfrm>
              <a:custGeom>
                <a:avLst/>
                <a:gdLst/>
                <a:ahLst/>
                <a:cxnLst/>
                <a:rect l="l" t="t" r="r" b="b"/>
                <a:pathLst>
                  <a:path w="15658" h="23492" extrusionOk="0">
                    <a:moveTo>
                      <a:pt x="5168" y="1"/>
                    </a:moveTo>
                    <a:cubicBezTo>
                      <a:pt x="5043" y="1"/>
                      <a:pt x="4916" y="83"/>
                      <a:pt x="4787" y="262"/>
                    </a:cubicBezTo>
                    <a:cubicBezTo>
                      <a:pt x="3275" y="2358"/>
                      <a:pt x="4703" y="10013"/>
                      <a:pt x="4703" y="10013"/>
                    </a:cubicBezTo>
                    <a:cubicBezTo>
                      <a:pt x="2393" y="10299"/>
                      <a:pt x="0" y="12097"/>
                      <a:pt x="1501" y="14847"/>
                    </a:cubicBezTo>
                    <a:cubicBezTo>
                      <a:pt x="3013" y="17598"/>
                      <a:pt x="6215" y="21586"/>
                      <a:pt x="6215" y="21586"/>
                    </a:cubicBezTo>
                    <a:cubicBezTo>
                      <a:pt x="7668" y="23467"/>
                      <a:pt x="11704" y="23491"/>
                      <a:pt x="11704" y="23491"/>
                    </a:cubicBezTo>
                    <a:cubicBezTo>
                      <a:pt x="13335" y="21896"/>
                      <a:pt x="13657" y="18026"/>
                      <a:pt x="13728" y="16490"/>
                    </a:cubicBezTo>
                    <a:cubicBezTo>
                      <a:pt x="13740" y="16181"/>
                      <a:pt x="13740" y="15967"/>
                      <a:pt x="13740" y="15883"/>
                    </a:cubicBezTo>
                    <a:lnTo>
                      <a:pt x="13740" y="15848"/>
                    </a:lnTo>
                    <a:cubicBezTo>
                      <a:pt x="13740" y="15848"/>
                      <a:pt x="15657" y="15026"/>
                      <a:pt x="15086" y="11930"/>
                    </a:cubicBezTo>
                    <a:cubicBezTo>
                      <a:pt x="14693" y="9852"/>
                      <a:pt x="12296" y="9591"/>
                      <a:pt x="11118" y="9591"/>
                    </a:cubicBezTo>
                    <a:cubicBezTo>
                      <a:pt x="10724" y="9591"/>
                      <a:pt x="10466" y="9621"/>
                      <a:pt x="10466" y="9621"/>
                    </a:cubicBezTo>
                    <a:cubicBezTo>
                      <a:pt x="10466" y="9621"/>
                      <a:pt x="11782" y="221"/>
                      <a:pt x="10130" y="221"/>
                    </a:cubicBezTo>
                    <a:cubicBezTo>
                      <a:pt x="10067" y="221"/>
                      <a:pt x="10001" y="235"/>
                      <a:pt x="9930" y="262"/>
                    </a:cubicBezTo>
                    <a:cubicBezTo>
                      <a:pt x="7978" y="1024"/>
                      <a:pt x="7489" y="9347"/>
                      <a:pt x="7489" y="9347"/>
                    </a:cubicBezTo>
                    <a:cubicBezTo>
                      <a:pt x="7489" y="9347"/>
                      <a:pt x="6494" y="1"/>
                      <a:pt x="5168"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7341375" y="617550"/>
                <a:ext cx="56000" cy="126150"/>
              </a:xfrm>
              <a:custGeom>
                <a:avLst/>
                <a:gdLst/>
                <a:ahLst/>
                <a:cxnLst/>
                <a:rect l="l" t="t" r="r" b="b"/>
                <a:pathLst>
                  <a:path w="2240" h="5046" extrusionOk="0">
                    <a:moveTo>
                      <a:pt x="817" y="1"/>
                    </a:moveTo>
                    <a:cubicBezTo>
                      <a:pt x="679" y="1"/>
                      <a:pt x="555" y="82"/>
                      <a:pt x="525" y="223"/>
                    </a:cubicBezTo>
                    <a:cubicBezTo>
                      <a:pt x="501" y="295"/>
                      <a:pt x="1" y="2164"/>
                      <a:pt x="263" y="3760"/>
                    </a:cubicBezTo>
                    <a:lnTo>
                      <a:pt x="275" y="3855"/>
                    </a:lnTo>
                    <a:cubicBezTo>
                      <a:pt x="334" y="4081"/>
                      <a:pt x="417" y="4272"/>
                      <a:pt x="548" y="4438"/>
                    </a:cubicBezTo>
                    <a:cubicBezTo>
                      <a:pt x="644" y="4569"/>
                      <a:pt x="763" y="4664"/>
                      <a:pt x="906" y="4760"/>
                    </a:cubicBezTo>
                    <a:cubicBezTo>
                      <a:pt x="1251" y="4986"/>
                      <a:pt x="1680" y="5045"/>
                      <a:pt x="2072" y="5045"/>
                    </a:cubicBezTo>
                    <a:lnTo>
                      <a:pt x="2227" y="5045"/>
                    </a:lnTo>
                    <a:cubicBezTo>
                      <a:pt x="2239" y="4736"/>
                      <a:pt x="2239" y="4522"/>
                      <a:pt x="2239" y="4438"/>
                    </a:cubicBezTo>
                    <a:lnTo>
                      <a:pt x="2239" y="4438"/>
                    </a:lnTo>
                    <a:cubicBezTo>
                      <a:pt x="2176" y="4442"/>
                      <a:pt x="2111" y="4445"/>
                      <a:pt x="2046" y="4445"/>
                    </a:cubicBezTo>
                    <a:cubicBezTo>
                      <a:pt x="1746" y="4445"/>
                      <a:pt x="1440" y="4395"/>
                      <a:pt x="1215" y="4248"/>
                    </a:cubicBezTo>
                    <a:cubicBezTo>
                      <a:pt x="1025" y="4117"/>
                      <a:pt x="906" y="3926"/>
                      <a:pt x="858" y="3664"/>
                    </a:cubicBezTo>
                    <a:cubicBezTo>
                      <a:pt x="620" y="2200"/>
                      <a:pt x="1096" y="402"/>
                      <a:pt x="1108" y="378"/>
                    </a:cubicBezTo>
                    <a:cubicBezTo>
                      <a:pt x="1144" y="212"/>
                      <a:pt x="1049" y="57"/>
                      <a:pt x="894" y="9"/>
                    </a:cubicBezTo>
                    <a:cubicBezTo>
                      <a:pt x="868" y="4"/>
                      <a:pt x="843" y="1"/>
                      <a:pt x="8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7271725" y="614000"/>
                <a:ext cx="90525" cy="132375"/>
              </a:xfrm>
              <a:custGeom>
                <a:avLst/>
                <a:gdLst/>
                <a:ahLst/>
                <a:cxnLst/>
                <a:rect l="l" t="t" r="r" b="b"/>
                <a:pathLst>
                  <a:path w="3621" h="5295" extrusionOk="0">
                    <a:moveTo>
                      <a:pt x="1017" y="1"/>
                    </a:moveTo>
                    <a:cubicBezTo>
                      <a:pt x="897" y="1"/>
                      <a:pt x="785" y="78"/>
                      <a:pt x="739" y="199"/>
                    </a:cubicBezTo>
                    <a:cubicBezTo>
                      <a:pt x="703" y="270"/>
                      <a:pt x="1" y="2211"/>
                      <a:pt x="477" y="3794"/>
                    </a:cubicBezTo>
                    <a:cubicBezTo>
                      <a:pt x="751" y="4664"/>
                      <a:pt x="1156" y="5164"/>
                      <a:pt x="1703" y="5271"/>
                    </a:cubicBezTo>
                    <a:cubicBezTo>
                      <a:pt x="1787" y="5283"/>
                      <a:pt x="1858" y="5295"/>
                      <a:pt x="1941" y="5295"/>
                    </a:cubicBezTo>
                    <a:cubicBezTo>
                      <a:pt x="2739" y="5295"/>
                      <a:pt x="3430" y="4497"/>
                      <a:pt x="3513" y="4390"/>
                    </a:cubicBezTo>
                    <a:cubicBezTo>
                      <a:pt x="3620" y="4271"/>
                      <a:pt x="3596" y="4080"/>
                      <a:pt x="3465" y="3973"/>
                    </a:cubicBezTo>
                    <a:cubicBezTo>
                      <a:pt x="3412" y="3925"/>
                      <a:pt x="3344" y="3901"/>
                      <a:pt x="3275" y="3901"/>
                    </a:cubicBezTo>
                    <a:cubicBezTo>
                      <a:pt x="3192" y="3901"/>
                      <a:pt x="3108" y="3937"/>
                      <a:pt x="3049" y="4009"/>
                    </a:cubicBezTo>
                    <a:cubicBezTo>
                      <a:pt x="2872" y="4219"/>
                      <a:pt x="2366" y="4696"/>
                      <a:pt x="1923" y="4696"/>
                    </a:cubicBezTo>
                    <a:cubicBezTo>
                      <a:pt x="1889" y="4696"/>
                      <a:pt x="1855" y="4693"/>
                      <a:pt x="1822" y="4687"/>
                    </a:cubicBezTo>
                    <a:cubicBezTo>
                      <a:pt x="1429" y="4604"/>
                      <a:pt x="1191" y="4056"/>
                      <a:pt x="1060" y="3616"/>
                    </a:cubicBezTo>
                    <a:cubicBezTo>
                      <a:pt x="632" y="2235"/>
                      <a:pt x="1298" y="425"/>
                      <a:pt x="1298" y="401"/>
                    </a:cubicBezTo>
                    <a:cubicBezTo>
                      <a:pt x="1358" y="246"/>
                      <a:pt x="1287" y="80"/>
                      <a:pt x="1120" y="20"/>
                    </a:cubicBezTo>
                    <a:cubicBezTo>
                      <a:pt x="1086" y="7"/>
                      <a:pt x="1051" y="1"/>
                      <a:pt x="10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7119925" y="622250"/>
                <a:ext cx="129200" cy="80975"/>
              </a:xfrm>
              <a:custGeom>
                <a:avLst/>
                <a:gdLst/>
                <a:ahLst/>
                <a:cxnLst/>
                <a:rect l="l" t="t" r="r" b="b"/>
                <a:pathLst>
                  <a:path w="5168" h="3239" extrusionOk="0">
                    <a:moveTo>
                      <a:pt x="4444" y="1"/>
                    </a:moveTo>
                    <a:cubicBezTo>
                      <a:pt x="4403" y="1"/>
                      <a:pt x="4362" y="8"/>
                      <a:pt x="4322" y="24"/>
                    </a:cubicBezTo>
                    <a:cubicBezTo>
                      <a:pt x="4168" y="95"/>
                      <a:pt x="4108" y="274"/>
                      <a:pt x="4180" y="428"/>
                    </a:cubicBezTo>
                    <a:cubicBezTo>
                      <a:pt x="4239" y="547"/>
                      <a:pt x="4703" y="1667"/>
                      <a:pt x="3513" y="2262"/>
                    </a:cubicBezTo>
                    <a:cubicBezTo>
                      <a:pt x="2915" y="2555"/>
                      <a:pt x="2258" y="2640"/>
                      <a:pt x="1702" y="2640"/>
                    </a:cubicBezTo>
                    <a:cubicBezTo>
                      <a:pt x="973" y="2640"/>
                      <a:pt x="419" y="2495"/>
                      <a:pt x="405" y="2488"/>
                    </a:cubicBezTo>
                    <a:cubicBezTo>
                      <a:pt x="383" y="2483"/>
                      <a:pt x="361" y="2481"/>
                      <a:pt x="339" y="2481"/>
                    </a:cubicBezTo>
                    <a:cubicBezTo>
                      <a:pt x="206" y="2481"/>
                      <a:pt x="77" y="2570"/>
                      <a:pt x="36" y="2702"/>
                    </a:cubicBezTo>
                    <a:cubicBezTo>
                      <a:pt x="1" y="2869"/>
                      <a:pt x="96" y="3024"/>
                      <a:pt x="251" y="3072"/>
                    </a:cubicBezTo>
                    <a:cubicBezTo>
                      <a:pt x="298" y="3083"/>
                      <a:pt x="893" y="3238"/>
                      <a:pt x="1691" y="3238"/>
                    </a:cubicBezTo>
                    <a:cubicBezTo>
                      <a:pt x="2322" y="3238"/>
                      <a:pt x="3072" y="3143"/>
                      <a:pt x="3775" y="2798"/>
                    </a:cubicBezTo>
                    <a:cubicBezTo>
                      <a:pt x="5168" y="2107"/>
                      <a:pt x="5001" y="786"/>
                      <a:pt x="4727" y="178"/>
                    </a:cubicBezTo>
                    <a:cubicBezTo>
                      <a:pt x="4674" y="63"/>
                      <a:pt x="4562" y="1"/>
                      <a:pt x="4444"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7185100" y="688175"/>
                <a:ext cx="82200" cy="107025"/>
              </a:xfrm>
              <a:custGeom>
                <a:avLst/>
                <a:gdLst/>
                <a:ahLst/>
                <a:cxnLst/>
                <a:rect l="l" t="t" r="r" b="b"/>
                <a:pathLst>
                  <a:path w="3288" h="4281" extrusionOk="0">
                    <a:moveTo>
                      <a:pt x="343" y="0"/>
                    </a:moveTo>
                    <a:cubicBezTo>
                      <a:pt x="247" y="0"/>
                      <a:pt x="156" y="48"/>
                      <a:pt x="96" y="137"/>
                    </a:cubicBezTo>
                    <a:cubicBezTo>
                      <a:pt x="1" y="280"/>
                      <a:pt x="37" y="458"/>
                      <a:pt x="180" y="554"/>
                    </a:cubicBezTo>
                    <a:cubicBezTo>
                      <a:pt x="203" y="565"/>
                      <a:pt x="2132" y="1863"/>
                      <a:pt x="2656" y="4054"/>
                    </a:cubicBezTo>
                    <a:cubicBezTo>
                      <a:pt x="2692" y="4185"/>
                      <a:pt x="2811" y="4280"/>
                      <a:pt x="2954" y="4280"/>
                    </a:cubicBezTo>
                    <a:cubicBezTo>
                      <a:pt x="2978" y="4280"/>
                      <a:pt x="3001" y="4280"/>
                      <a:pt x="3025" y="4268"/>
                    </a:cubicBezTo>
                    <a:cubicBezTo>
                      <a:pt x="3180" y="4233"/>
                      <a:pt x="3287" y="4078"/>
                      <a:pt x="3239" y="3911"/>
                    </a:cubicBezTo>
                    <a:cubicBezTo>
                      <a:pt x="2656" y="1494"/>
                      <a:pt x="596" y="113"/>
                      <a:pt x="513" y="54"/>
                    </a:cubicBezTo>
                    <a:cubicBezTo>
                      <a:pt x="459" y="18"/>
                      <a:pt x="400" y="0"/>
                      <a:pt x="34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67;p29">
            <a:extLst>
              <a:ext uri="{FF2B5EF4-FFF2-40B4-BE49-F238E27FC236}">
                <a16:creationId xmlns:a16="http://schemas.microsoft.com/office/drawing/2014/main" id="{304FED6D-6377-476E-B79A-400C1CFE3837}"/>
              </a:ext>
            </a:extLst>
          </p:cNvPr>
          <p:cNvSpPr txBox="1">
            <a:spLocks/>
          </p:cNvSpPr>
          <p:nvPr/>
        </p:nvSpPr>
        <p:spPr>
          <a:xfrm>
            <a:off x="2829773" y="4128865"/>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6</a:t>
            </a:r>
          </a:p>
        </p:txBody>
      </p:sp>
      <p:sp>
        <p:nvSpPr>
          <p:cNvPr id="251" name="Google Shape;267;p29">
            <a:extLst>
              <a:ext uri="{FF2B5EF4-FFF2-40B4-BE49-F238E27FC236}">
                <a16:creationId xmlns:a16="http://schemas.microsoft.com/office/drawing/2014/main" id="{1D04C45E-2FA5-4521-8011-91A401EEB390}"/>
              </a:ext>
            </a:extLst>
          </p:cNvPr>
          <p:cNvSpPr txBox="1">
            <a:spLocks/>
          </p:cNvSpPr>
          <p:nvPr/>
        </p:nvSpPr>
        <p:spPr>
          <a:xfrm>
            <a:off x="2822731" y="3574846"/>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5</a:t>
            </a:r>
          </a:p>
        </p:txBody>
      </p:sp>
      <p:sp>
        <p:nvSpPr>
          <p:cNvPr id="252" name="Google Shape;267;p29">
            <a:extLst>
              <a:ext uri="{FF2B5EF4-FFF2-40B4-BE49-F238E27FC236}">
                <a16:creationId xmlns:a16="http://schemas.microsoft.com/office/drawing/2014/main" id="{FFAA24A5-0702-44B1-A909-E53E775F1B47}"/>
              </a:ext>
            </a:extLst>
          </p:cNvPr>
          <p:cNvSpPr txBox="1">
            <a:spLocks/>
          </p:cNvSpPr>
          <p:nvPr/>
        </p:nvSpPr>
        <p:spPr>
          <a:xfrm>
            <a:off x="5123733" y="4104196"/>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13</a:t>
            </a:r>
          </a:p>
        </p:txBody>
      </p:sp>
      <p:sp>
        <p:nvSpPr>
          <p:cNvPr id="253" name="Google Shape;267;p29">
            <a:extLst>
              <a:ext uri="{FF2B5EF4-FFF2-40B4-BE49-F238E27FC236}">
                <a16:creationId xmlns:a16="http://schemas.microsoft.com/office/drawing/2014/main" id="{B64A1769-6B45-478F-9E24-75F142182E8F}"/>
              </a:ext>
            </a:extLst>
          </p:cNvPr>
          <p:cNvSpPr txBox="1">
            <a:spLocks/>
          </p:cNvSpPr>
          <p:nvPr/>
        </p:nvSpPr>
        <p:spPr>
          <a:xfrm>
            <a:off x="5131181" y="3016598"/>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11</a:t>
            </a:r>
          </a:p>
        </p:txBody>
      </p:sp>
      <p:sp>
        <p:nvSpPr>
          <p:cNvPr id="254" name="Google Shape;267;p29">
            <a:extLst>
              <a:ext uri="{FF2B5EF4-FFF2-40B4-BE49-F238E27FC236}">
                <a16:creationId xmlns:a16="http://schemas.microsoft.com/office/drawing/2014/main" id="{B0177BBB-5B2F-45AE-8B49-69889DE3A2C4}"/>
              </a:ext>
            </a:extLst>
          </p:cNvPr>
          <p:cNvSpPr txBox="1">
            <a:spLocks/>
          </p:cNvSpPr>
          <p:nvPr/>
        </p:nvSpPr>
        <p:spPr>
          <a:xfrm>
            <a:off x="5123733" y="4596188"/>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14</a:t>
            </a:r>
          </a:p>
        </p:txBody>
      </p:sp>
      <p:sp>
        <p:nvSpPr>
          <p:cNvPr id="255" name="Google Shape;267;p29">
            <a:extLst>
              <a:ext uri="{FF2B5EF4-FFF2-40B4-BE49-F238E27FC236}">
                <a16:creationId xmlns:a16="http://schemas.microsoft.com/office/drawing/2014/main" id="{6C3402FD-33A8-4F93-A208-24807D5CA653}"/>
              </a:ext>
            </a:extLst>
          </p:cNvPr>
          <p:cNvSpPr txBox="1">
            <a:spLocks/>
          </p:cNvSpPr>
          <p:nvPr/>
        </p:nvSpPr>
        <p:spPr>
          <a:xfrm>
            <a:off x="5131181" y="2405198"/>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10</a:t>
            </a:r>
          </a:p>
        </p:txBody>
      </p:sp>
      <p:sp>
        <p:nvSpPr>
          <p:cNvPr id="256" name="Google Shape;267;p29">
            <a:extLst>
              <a:ext uri="{FF2B5EF4-FFF2-40B4-BE49-F238E27FC236}">
                <a16:creationId xmlns:a16="http://schemas.microsoft.com/office/drawing/2014/main" id="{50578444-35E7-40BF-B7A1-432631097E1E}"/>
              </a:ext>
            </a:extLst>
          </p:cNvPr>
          <p:cNvSpPr txBox="1">
            <a:spLocks/>
          </p:cNvSpPr>
          <p:nvPr/>
        </p:nvSpPr>
        <p:spPr>
          <a:xfrm>
            <a:off x="5101344" y="1810198"/>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9</a:t>
            </a:r>
          </a:p>
        </p:txBody>
      </p:sp>
      <p:sp>
        <p:nvSpPr>
          <p:cNvPr id="257" name="Google Shape;267;p29">
            <a:extLst>
              <a:ext uri="{FF2B5EF4-FFF2-40B4-BE49-F238E27FC236}">
                <a16:creationId xmlns:a16="http://schemas.microsoft.com/office/drawing/2014/main" id="{6A43BA05-9E7C-4045-9F19-880090AAF4CB}"/>
              </a:ext>
            </a:extLst>
          </p:cNvPr>
          <p:cNvSpPr txBox="1">
            <a:spLocks/>
          </p:cNvSpPr>
          <p:nvPr/>
        </p:nvSpPr>
        <p:spPr>
          <a:xfrm>
            <a:off x="5061496" y="1315555"/>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8</a:t>
            </a:r>
          </a:p>
        </p:txBody>
      </p:sp>
      <p:sp>
        <p:nvSpPr>
          <p:cNvPr id="258" name="Google Shape;267;p29">
            <a:extLst>
              <a:ext uri="{FF2B5EF4-FFF2-40B4-BE49-F238E27FC236}">
                <a16:creationId xmlns:a16="http://schemas.microsoft.com/office/drawing/2014/main" id="{C4E357B4-AC64-4FB1-AEAE-413BD28B8497}"/>
              </a:ext>
            </a:extLst>
          </p:cNvPr>
          <p:cNvSpPr txBox="1">
            <a:spLocks/>
          </p:cNvSpPr>
          <p:nvPr/>
        </p:nvSpPr>
        <p:spPr>
          <a:xfrm>
            <a:off x="2822731" y="4650377"/>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7</a:t>
            </a:r>
          </a:p>
        </p:txBody>
      </p:sp>
      <p:sp>
        <p:nvSpPr>
          <p:cNvPr id="259" name="Google Shape;267;p29">
            <a:extLst>
              <a:ext uri="{FF2B5EF4-FFF2-40B4-BE49-F238E27FC236}">
                <a16:creationId xmlns:a16="http://schemas.microsoft.com/office/drawing/2014/main" id="{E2F38F8E-6E99-4B32-A82D-67D07591EB10}"/>
              </a:ext>
            </a:extLst>
          </p:cNvPr>
          <p:cNvSpPr txBox="1">
            <a:spLocks/>
          </p:cNvSpPr>
          <p:nvPr/>
        </p:nvSpPr>
        <p:spPr>
          <a:xfrm>
            <a:off x="5131181" y="3557193"/>
            <a:ext cx="1960800" cy="4704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1pPr>
            <a:lvl2pPr marR="0" lvl="1"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2pPr>
            <a:lvl3pPr marR="0" lvl="2"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3pPr>
            <a:lvl4pPr marR="0" lvl="3"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4pPr>
            <a:lvl5pPr marR="0" lvl="4"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5pPr>
            <a:lvl6pPr marR="0" lvl="5"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6pPr>
            <a:lvl7pPr marR="0" lvl="6"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7pPr>
            <a:lvl8pPr marR="0" lvl="7"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8pPr>
            <a:lvl9pPr marR="0" lvl="8" algn="r" rtl="0">
              <a:lnSpc>
                <a:spcPct val="100000"/>
              </a:lnSpc>
              <a:spcBef>
                <a:spcPts val="0"/>
              </a:spcBef>
              <a:spcAft>
                <a:spcPts val="0"/>
              </a:spcAft>
              <a:buClr>
                <a:schemeClr val="dk1"/>
              </a:buClr>
              <a:buSzPts val="4000"/>
              <a:buFont typeface="Arvo"/>
              <a:buNone/>
              <a:defRPr sz="4000" b="0" i="0" u="none" strike="noStrike" cap="none">
                <a:solidFill>
                  <a:schemeClr val="dk1"/>
                </a:solidFill>
                <a:latin typeface="Arvo"/>
                <a:ea typeface="Arvo"/>
                <a:cs typeface="Arvo"/>
                <a:sym typeface="Arvo"/>
              </a:defRPr>
            </a:lvl9pPr>
          </a:lstStyle>
          <a:p>
            <a:r>
              <a:rPr lang="en" sz="2800" dirty="0"/>
              <a:t>12</a:t>
            </a:r>
          </a:p>
        </p:txBody>
      </p:sp>
      <p:sp>
        <p:nvSpPr>
          <p:cNvPr id="18" name="TextBox 17">
            <a:extLst>
              <a:ext uri="{FF2B5EF4-FFF2-40B4-BE49-F238E27FC236}">
                <a16:creationId xmlns:a16="http://schemas.microsoft.com/office/drawing/2014/main" id="{BD65B206-5F45-49DB-81EB-EBB665E6F2DE}"/>
              </a:ext>
            </a:extLst>
          </p:cNvPr>
          <p:cNvSpPr txBox="1"/>
          <p:nvPr/>
        </p:nvSpPr>
        <p:spPr>
          <a:xfrm>
            <a:off x="4890702" y="2581512"/>
            <a:ext cx="1457093" cy="307777"/>
          </a:xfrm>
          <a:prstGeom prst="rect">
            <a:avLst/>
          </a:prstGeom>
          <a:noFill/>
        </p:spPr>
        <p:txBody>
          <a:bodyPr wrap="square" rtlCol="0">
            <a:spAutoFit/>
          </a:bodyPr>
          <a:lstStyle/>
          <a:p>
            <a:r>
              <a:rPr lang="en-IN" dirty="0"/>
              <a:t>No slavery</a:t>
            </a:r>
          </a:p>
        </p:txBody>
      </p:sp>
      <p:sp>
        <p:nvSpPr>
          <p:cNvPr id="19" name="TextBox 18">
            <a:extLst>
              <a:ext uri="{FF2B5EF4-FFF2-40B4-BE49-F238E27FC236}">
                <a16:creationId xmlns:a16="http://schemas.microsoft.com/office/drawing/2014/main" id="{0D232661-7785-4ECF-8DC2-8A3FD80D9C47}"/>
              </a:ext>
            </a:extLst>
          </p:cNvPr>
          <p:cNvSpPr txBox="1"/>
          <p:nvPr/>
        </p:nvSpPr>
        <p:spPr>
          <a:xfrm>
            <a:off x="4862477" y="1985587"/>
            <a:ext cx="1229824" cy="307777"/>
          </a:xfrm>
          <a:prstGeom prst="rect">
            <a:avLst/>
          </a:prstGeom>
          <a:noFill/>
        </p:spPr>
        <p:txBody>
          <a:bodyPr wrap="none" rtlCol="0">
            <a:spAutoFit/>
          </a:bodyPr>
          <a:lstStyle/>
          <a:p>
            <a:r>
              <a:rPr lang="en-IN" dirty="0"/>
              <a:t>Right to work</a:t>
            </a:r>
          </a:p>
        </p:txBody>
      </p:sp>
      <p:sp>
        <p:nvSpPr>
          <p:cNvPr id="505" name="TextBox 504">
            <a:extLst>
              <a:ext uri="{FF2B5EF4-FFF2-40B4-BE49-F238E27FC236}">
                <a16:creationId xmlns:a16="http://schemas.microsoft.com/office/drawing/2014/main" id="{62529B41-6C5A-4E41-9128-E0F227599A67}"/>
              </a:ext>
            </a:extLst>
          </p:cNvPr>
          <p:cNvSpPr txBox="1"/>
          <p:nvPr/>
        </p:nvSpPr>
        <p:spPr>
          <a:xfrm>
            <a:off x="7101962" y="1297020"/>
            <a:ext cx="1610349" cy="523220"/>
          </a:xfrm>
          <a:prstGeom prst="rect">
            <a:avLst/>
          </a:prstGeom>
          <a:noFill/>
        </p:spPr>
        <p:txBody>
          <a:bodyPr wrap="square" rtlCol="0">
            <a:spAutoFit/>
          </a:bodyPr>
          <a:lstStyle/>
          <a:p>
            <a:r>
              <a:rPr lang="en-IN" dirty="0"/>
              <a:t>Right to marry and have a family</a:t>
            </a:r>
          </a:p>
        </p:txBody>
      </p:sp>
      <p:sp>
        <p:nvSpPr>
          <p:cNvPr id="506" name="TextBox 505">
            <a:extLst>
              <a:ext uri="{FF2B5EF4-FFF2-40B4-BE49-F238E27FC236}">
                <a16:creationId xmlns:a16="http://schemas.microsoft.com/office/drawing/2014/main" id="{8460C5CF-D8FC-4677-83ED-D5ABFE06A201}"/>
              </a:ext>
            </a:extLst>
          </p:cNvPr>
          <p:cNvSpPr txBox="1"/>
          <p:nvPr/>
        </p:nvSpPr>
        <p:spPr>
          <a:xfrm>
            <a:off x="7084533" y="3092285"/>
            <a:ext cx="1558440" cy="307777"/>
          </a:xfrm>
          <a:prstGeom prst="rect">
            <a:avLst/>
          </a:prstGeom>
          <a:noFill/>
        </p:spPr>
        <p:txBody>
          <a:bodyPr wrap="none" rtlCol="0">
            <a:spAutoFit/>
          </a:bodyPr>
          <a:lstStyle/>
          <a:p>
            <a:r>
              <a:rPr lang="en-IN" dirty="0"/>
              <a:t>No discrimination</a:t>
            </a:r>
          </a:p>
        </p:txBody>
      </p:sp>
      <p:sp>
        <p:nvSpPr>
          <p:cNvPr id="507" name="TextBox 506">
            <a:extLst>
              <a:ext uri="{FF2B5EF4-FFF2-40B4-BE49-F238E27FC236}">
                <a16:creationId xmlns:a16="http://schemas.microsoft.com/office/drawing/2014/main" id="{45C25BCA-CC99-4A86-8C27-E81D82025FB7}"/>
              </a:ext>
            </a:extLst>
          </p:cNvPr>
          <p:cNvSpPr txBox="1"/>
          <p:nvPr/>
        </p:nvSpPr>
        <p:spPr>
          <a:xfrm>
            <a:off x="7101962" y="3656157"/>
            <a:ext cx="1418978" cy="307777"/>
          </a:xfrm>
          <a:prstGeom prst="rect">
            <a:avLst/>
          </a:prstGeom>
          <a:noFill/>
        </p:spPr>
        <p:txBody>
          <a:bodyPr wrap="none" rtlCol="0">
            <a:spAutoFit/>
          </a:bodyPr>
          <a:lstStyle/>
          <a:p>
            <a:r>
              <a:rPr lang="en-IN" dirty="0"/>
              <a:t>Right to privacy</a:t>
            </a:r>
          </a:p>
        </p:txBody>
      </p:sp>
      <p:sp>
        <p:nvSpPr>
          <p:cNvPr id="508" name="TextBox 507">
            <a:extLst>
              <a:ext uri="{FF2B5EF4-FFF2-40B4-BE49-F238E27FC236}">
                <a16:creationId xmlns:a16="http://schemas.microsoft.com/office/drawing/2014/main" id="{57E370DB-E4F9-4D7E-A913-8B5481352063}"/>
              </a:ext>
            </a:extLst>
          </p:cNvPr>
          <p:cNvSpPr txBox="1"/>
          <p:nvPr/>
        </p:nvSpPr>
        <p:spPr>
          <a:xfrm>
            <a:off x="4881935" y="3693994"/>
            <a:ext cx="1627369" cy="307777"/>
          </a:xfrm>
          <a:prstGeom prst="rect">
            <a:avLst/>
          </a:prstGeom>
          <a:noFill/>
        </p:spPr>
        <p:txBody>
          <a:bodyPr wrap="none" rtlCol="0">
            <a:spAutoFit/>
          </a:bodyPr>
          <a:lstStyle/>
          <a:p>
            <a:r>
              <a:rPr lang="en-IN" dirty="0"/>
              <a:t>Right to education</a:t>
            </a:r>
          </a:p>
        </p:txBody>
      </p:sp>
      <p:sp>
        <p:nvSpPr>
          <p:cNvPr id="509" name="TextBox 508">
            <a:extLst>
              <a:ext uri="{FF2B5EF4-FFF2-40B4-BE49-F238E27FC236}">
                <a16:creationId xmlns:a16="http://schemas.microsoft.com/office/drawing/2014/main" id="{2919F26E-4EB4-4463-AE63-76B1DAA37F7B}"/>
              </a:ext>
            </a:extLst>
          </p:cNvPr>
          <p:cNvSpPr txBox="1"/>
          <p:nvPr/>
        </p:nvSpPr>
        <p:spPr>
          <a:xfrm>
            <a:off x="4851995" y="4127157"/>
            <a:ext cx="1718001" cy="523220"/>
          </a:xfrm>
          <a:prstGeom prst="rect">
            <a:avLst/>
          </a:prstGeom>
          <a:noFill/>
        </p:spPr>
        <p:txBody>
          <a:bodyPr wrap="square" rtlCol="0">
            <a:spAutoFit/>
          </a:bodyPr>
          <a:lstStyle/>
          <a:p>
            <a:r>
              <a:rPr lang="en-IN" dirty="0"/>
              <a:t>Freedom of speech and expression</a:t>
            </a:r>
          </a:p>
        </p:txBody>
      </p:sp>
      <p:sp>
        <p:nvSpPr>
          <p:cNvPr id="510" name="TextBox 509">
            <a:extLst>
              <a:ext uri="{FF2B5EF4-FFF2-40B4-BE49-F238E27FC236}">
                <a16:creationId xmlns:a16="http://schemas.microsoft.com/office/drawing/2014/main" id="{49E9B565-6305-44D9-B9B7-DFDFCD5031C0}"/>
              </a:ext>
            </a:extLst>
          </p:cNvPr>
          <p:cNvSpPr txBox="1"/>
          <p:nvPr/>
        </p:nvSpPr>
        <p:spPr>
          <a:xfrm>
            <a:off x="4854043" y="1479680"/>
            <a:ext cx="1249060" cy="307777"/>
          </a:xfrm>
          <a:prstGeom prst="rect">
            <a:avLst/>
          </a:prstGeom>
          <a:noFill/>
        </p:spPr>
        <p:txBody>
          <a:bodyPr wrap="none" rtlCol="0">
            <a:spAutoFit/>
          </a:bodyPr>
          <a:lstStyle/>
          <a:p>
            <a:r>
              <a:rPr lang="en-IN" dirty="0"/>
              <a:t>Human rights</a:t>
            </a:r>
          </a:p>
        </p:txBody>
      </p:sp>
      <p:sp>
        <p:nvSpPr>
          <p:cNvPr id="540" name="TextBox 539">
            <a:extLst>
              <a:ext uri="{FF2B5EF4-FFF2-40B4-BE49-F238E27FC236}">
                <a16:creationId xmlns:a16="http://schemas.microsoft.com/office/drawing/2014/main" id="{A7CF617C-4653-48E2-9432-6EED8FAD2BE5}"/>
              </a:ext>
            </a:extLst>
          </p:cNvPr>
          <p:cNvSpPr txBox="1"/>
          <p:nvPr/>
        </p:nvSpPr>
        <p:spPr>
          <a:xfrm>
            <a:off x="7091981" y="4591643"/>
            <a:ext cx="1876199" cy="523220"/>
          </a:xfrm>
          <a:prstGeom prst="rect">
            <a:avLst/>
          </a:prstGeom>
          <a:noFill/>
        </p:spPr>
        <p:txBody>
          <a:bodyPr wrap="square" rtlCol="0">
            <a:spAutoFit/>
          </a:bodyPr>
          <a:lstStyle/>
          <a:p>
            <a:r>
              <a:rPr lang="en-IN" dirty="0"/>
              <a:t>Human rights cant be taken away</a:t>
            </a:r>
          </a:p>
        </p:txBody>
      </p:sp>
      <p:sp>
        <p:nvSpPr>
          <p:cNvPr id="541" name="TextBox 540">
            <a:extLst>
              <a:ext uri="{FF2B5EF4-FFF2-40B4-BE49-F238E27FC236}">
                <a16:creationId xmlns:a16="http://schemas.microsoft.com/office/drawing/2014/main" id="{6AB2985E-DF6B-4AC0-9B14-3FA482A208CA}"/>
              </a:ext>
            </a:extLst>
          </p:cNvPr>
          <p:cNvSpPr txBox="1"/>
          <p:nvPr/>
        </p:nvSpPr>
        <p:spPr>
          <a:xfrm>
            <a:off x="7101962" y="4085704"/>
            <a:ext cx="1960801" cy="523220"/>
          </a:xfrm>
          <a:prstGeom prst="rect">
            <a:avLst/>
          </a:prstGeom>
          <a:noFill/>
        </p:spPr>
        <p:txBody>
          <a:bodyPr wrap="square" rtlCol="0">
            <a:spAutoFit/>
          </a:bodyPr>
          <a:lstStyle/>
          <a:p>
            <a:r>
              <a:rPr lang="en-IN" dirty="0"/>
              <a:t>All are equal before the law</a:t>
            </a:r>
          </a:p>
        </p:txBody>
      </p:sp>
      <p:sp>
        <p:nvSpPr>
          <p:cNvPr id="542" name="TextBox 541">
            <a:extLst>
              <a:ext uri="{FF2B5EF4-FFF2-40B4-BE49-F238E27FC236}">
                <a16:creationId xmlns:a16="http://schemas.microsoft.com/office/drawing/2014/main" id="{90EDD1DC-D446-48FA-9F9A-8A06D8135615}"/>
              </a:ext>
            </a:extLst>
          </p:cNvPr>
          <p:cNvSpPr txBox="1"/>
          <p:nvPr/>
        </p:nvSpPr>
        <p:spPr>
          <a:xfrm>
            <a:off x="4862477" y="3126119"/>
            <a:ext cx="1707519" cy="307777"/>
          </a:xfrm>
          <a:prstGeom prst="rect">
            <a:avLst/>
          </a:prstGeom>
          <a:noFill/>
        </p:spPr>
        <p:txBody>
          <a:bodyPr wrap="none" rtlCol="0">
            <a:spAutoFit/>
          </a:bodyPr>
          <a:lstStyle/>
          <a:p>
            <a:r>
              <a:rPr lang="en-IN" dirty="0"/>
              <a:t>Right to own things</a:t>
            </a:r>
          </a:p>
        </p:txBody>
      </p:sp>
      <p:sp>
        <p:nvSpPr>
          <p:cNvPr id="543" name="TextBox 542">
            <a:extLst>
              <a:ext uri="{FF2B5EF4-FFF2-40B4-BE49-F238E27FC236}">
                <a16:creationId xmlns:a16="http://schemas.microsoft.com/office/drawing/2014/main" id="{75C2178C-5927-41A2-A952-82E5A7A45991}"/>
              </a:ext>
            </a:extLst>
          </p:cNvPr>
          <p:cNvSpPr txBox="1"/>
          <p:nvPr/>
        </p:nvSpPr>
        <p:spPr>
          <a:xfrm>
            <a:off x="4912214" y="4731688"/>
            <a:ext cx="1199367" cy="307777"/>
          </a:xfrm>
          <a:prstGeom prst="rect">
            <a:avLst/>
          </a:prstGeom>
          <a:noFill/>
        </p:spPr>
        <p:txBody>
          <a:bodyPr wrap="none" rtlCol="0">
            <a:spAutoFit/>
          </a:bodyPr>
          <a:lstStyle/>
          <a:p>
            <a:r>
              <a:rPr lang="en-IN" dirty="0"/>
              <a:t>Right for trial</a:t>
            </a:r>
          </a:p>
        </p:txBody>
      </p:sp>
      <p:sp>
        <p:nvSpPr>
          <p:cNvPr id="544" name="TextBox 543">
            <a:extLst>
              <a:ext uri="{FF2B5EF4-FFF2-40B4-BE49-F238E27FC236}">
                <a16:creationId xmlns:a16="http://schemas.microsoft.com/office/drawing/2014/main" id="{E7641094-B1D4-4909-B92B-7AE081C7332F}"/>
              </a:ext>
            </a:extLst>
          </p:cNvPr>
          <p:cNvSpPr txBox="1"/>
          <p:nvPr/>
        </p:nvSpPr>
        <p:spPr>
          <a:xfrm>
            <a:off x="7091981" y="2486435"/>
            <a:ext cx="1080745" cy="307777"/>
          </a:xfrm>
          <a:prstGeom prst="rect">
            <a:avLst/>
          </a:prstGeom>
          <a:noFill/>
        </p:spPr>
        <p:txBody>
          <a:bodyPr wrap="none" rtlCol="0">
            <a:spAutoFit/>
          </a:bodyPr>
          <a:lstStyle/>
          <a:p>
            <a:r>
              <a:rPr lang="en-IN" dirty="0"/>
              <a:t>Right to life</a:t>
            </a:r>
          </a:p>
        </p:txBody>
      </p:sp>
      <p:sp>
        <p:nvSpPr>
          <p:cNvPr id="545" name="TextBox 544">
            <a:extLst>
              <a:ext uri="{FF2B5EF4-FFF2-40B4-BE49-F238E27FC236}">
                <a16:creationId xmlns:a16="http://schemas.microsoft.com/office/drawing/2014/main" id="{08628D72-6581-436C-B80C-5580F0EFD4E1}"/>
              </a:ext>
            </a:extLst>
          </p:cNvPr>
          <p:cNvSpPr txBox="1"/>
          <p:nvPr/>
        </p:nvSpPr>
        <p:spPr>
          <a:xfrm>
            <a:off x="7091981" y="1964508"/>
            <a:ext cx="1726755" cy="307777"/>
          </a:xfrm>
          <a:prstGeom prst="rect">
            <a:avLst/>
          </a:prstGeom>
          <a:noFill/>
        </p:spPr>
        <p:txBody>
          <a:bodyPr wrap="none" rtlCol="0">
            <a:spAutoFit/>
          </a:bodyPr>
          <a:lstStyle/>
          <a:p>
            <a:r>
              <a:rPr lang="en-IN" dirty="0"/>
              <a:t>Right to democracy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3"/>
          <p:cNvSpPr txBox="1">
            <a:spLocks noGrp="1"/>
          </p:cNvSpPr>
          <p:nvPr>
            <p:ph type="subTitle" idx="2"/>
          </p:nvPr>
        </p:nvSpPr>
        <p:spPr>
          <a:xfrm>
            <a:off x="2958124" y="900923"/>
            <a:ext cx="3859800" cy="7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solidFill>
                  <a:schemeClr val="tx1"/>
                </a:solidFill>
                <a:latin typeface="Arial Rounded MT Bold" panose="020F0704030504030204" pitchFamily="34" charset="0"/>
              </a:rPr>
              <a:t>Right to democracy…</a:t>
            </a:r>
            <a:endParaRPr sz="2500" dirty="0">
              <a:solidFill>
                <a:schemeClr val="tx1"/>
              </a:solidFill>
              <a:latin typeface="Arial Rounded MT Bold" panose="020F0704030504030204" pitchFamily="34" charset="0"/>
            </a:endParaRPr>
          </a:p>
        </p:txBody>
      </p:sp>
      <p:sp>
        <p:nvSpPr>
          <p:cNvPr id="132" name="TextBox 131">
            <a:extLst>
              <a:ext uri="{FF2B5EF4-FFF2-40B4-BE49-F238E27FC236}">
                <a16:creationId xmlns:a16="http://schemas.microsoft.com/office/drawing/2014/main" id="{A4442D63-D8EB-4F84-B84C-E35CB0DCBF54}"/>
              </a:ext>
            </a:extLst>
          </p:cNvPr>
          <p:cNvSpPr txBox="1"/>
          <p:nvPr/>
        </p:nvSpPr>
        <p:spPr>
          <a:xfrm>
            <a:off x="4503571" y="1910030"/>
            <a:ext cx="4628706" cy="1323439"/>
          </a:xfrm>
          <a:prstGeom prst="rect">
            <a:avLst/>
          </a:prstGeom>
          <a:noFill/>
        </p:spPr>
        <p:txBody>
          <a:bodyPr wrap="square">
            <a:spAutoFit/>
          </a:bodyPr>
          <a:lstStyle/>
          <a:p>
            <a:r>
              <a:rPr lang="en-US" sz="1600" dirty="0">
                <a:solidFill>
                  <a:schemeClr val="tx1"/>
                </a:solidFill>
              </a:rPr>
              <a:t>Everyone has the right to take part in the government of his country, directly or through freely chosen representatives. Everyone has the right of equal access to public service in his country.</a:t>
            </a:r>
            <a:endParaRPr lang="en-IN" sz="1600" dirty="0">
              <a:solidFill>
                <a:schemeClr val="tx1"/>
              </a:solidFill>
            </a:endParaRPr>
          </a:p>
        </p:txBody>
      </p:sp>
      <p:pic>
        <p:nvPicPr>
          <p:cNvPr id="9218" name="Picture 2" descr="The right kind of democracy | Dhaka Tribune">
            <a:extLst>
              <a:ext uri="{FF2B5EF4-FFF2-40B4-BE49-F238E27FC236}">
                <a16:creationId xmlns:a16="http://schemas.microsoft.com/office/drawing/2014/main" id="{24A8C3E4-AAA9-0541-B263-82C2D82E4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76" y="1787977"/>
            <a:ext cx="3698263" cy="2890984"/>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148856" y="1680283"/>
            <a:ext cx="4869743" cy="1963500"/>
          </a:xfrm>
        </p:spPr>
        <p:txBody>
          <a:bodyPr/>
          <a:lstStyle/>
          <a:p>
            <a:r>
              <a:rPr lang="en-US" sz="7200" dirty="0"/>
              <a:t>Right to Life…</a:t>
            </a:r>
          </a:p>
        </p:txBody>
      </p:sp>
      <p:grpSp>
        <p:nvGrpSpPr>
          <p:cNvPr id="4" name="Google Shape;935;p35">
            <a:extLst>
              <a:ext uri="{FF2B5EF4-FFF2-40B4-BE49-F238E27FC236}">
                <a16:creationId xmlns:a16="http://schemas.microsoft.com/office/drawing/2014/main" id="{1BCFEDFE-8D47-4C4F-B7B5-F065DF51441E}"/>
              </a:ext>
            </a:extLst>
          </p:cNvPr>
          <p:cNvGrpSpPr/>
          <p:nvPr/>
        </p:nvGrpSpPr>
        <p:grpSpPr>
          <a:xfrm>
            <a:off x="4929255" y="723014"/>
            <a:ext cx="3725647" cy="4031606"/>
            <a:chOff x="5031016" y="970325"/>
            <a:chExt cx="2966381" cy="3202843"/>
          </a:xfrm>
        </p:grpSpPr>
        <p:sp>
          <p:nvSpPr>
            <p:cNvPr id="5" name="Google Shape;936;p35">
              <a:extLst>
                <a:ext uri="{FF2B5EF4-FFF2-40B4-BE49-F238E27FC236}">
                  <a16:creationId xmlns:a16="http://schemas.microsoft.com/office/drawing/2014/main" id="{DB4B44A7-A0D0-9140-9323-BE6506C2871E}"/>
                </a:ext>
              </a:extLst>
            </p:cNvPr>
            <p:cNvSpPr/>
            <p:nvPr/>
          </p:nvSpPr>
          <p:spPr>
            <a:xfrm>
              <a:off x="5031016" y="3945652"/>
              <a:ext cx="2966381" cy="22751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37;p35">
              <a:extLst>
                <a:ext uri="{FF2B5EF4-FFF2-40B4-BE49-F238E27FC236}">
                  <a16:creationId xmlns:a16="http://schemas.microsoft.com/office/drawing/2014/main" id="{6A9D3EBB-E024-554B-9B93-E4C9D8EE5E98}"/>
                </a:ext>
              </a:extLst>
            </p:cNvPr>
            <p:cNvGrpSpPr/>
            <p:nvPr/>
          </p:nvGrpSpPr>
          <p:grpSpPr>
            <a:xfrm>
              <a:off x="5189469" y="970325"/>
              <a:ext cx="936505" cy="3097589"/>
              <a:chOff x="2375275" y="2709400"/>
              <a:chExt cx="562000" cy="1858875"/>
            </a:xfrm>
          </p:grpSpPr>
          <p:sp>
            <p:nvSpPr>
              <p:cNvPr id="43" name="Google Shape;938;p35">
                <a:extLst>
                  <a:ext uri="{FF2B5EF4-FFF2-40B4-BE49-F238E27FC236}">
                    <a16:creationId xmlns:a16="http://schemas.microsoft.com/office/drawing/2014/main" id="{0C1E7877-9396-2943-BA44-3368BDDDACCB}"/>
                  </a:ext>
                </a:extLst>
              </p:cNvPr>
              <p:cNvSpPr/>
              <p:nvPr/>
            </p:nvSpPr>
            <p:spPr>
              <a:xfrm>
                <a:off x="2738725" y="4520650"/>
                <a:ext cx="80675" cy="34950"/>
              </a:xfrm>
              <a:custGeom>
                <a:avLst/>
                <a:gdLst/>
                <a:ahLst/>
                <a:cxnLst/>
                <a:rect l="l" t="t" r="r" b="b"/>
                <a:pathLst>
                  <a:path w="3227" h="1398" extrusionOk="0">
                    <a:moveTo>
                      <a:pt x="2469" y="0"/>
                    </a:moveTo>
                    <a:cubicBezTo>
                      <a:pt x="2162" y="0"/>
                      <a:pt x="1781" y="58"/>
                      <a:pt x="1393" y="190"/>
                    </a:cubicBezTo>
                    <a:cubicBezTo>
                      <a:pt x="893" y="345"/>
                      <a:pt x="512" y="654"/>
                      <a:pt x="298" y="904"/>
                    </a:cubicBezTo>
                    <a:cubicBezTo>
                      <a:pt x="72" y="1166"/>
                      <a:pt x="0" y="1369"/>
                      <a:pt x="48" y="1393"/>
                    </a:cubicBezTo>
                    <a:cubicBezTo>
                      <a:pt x="52" y="1396"/>
                      <a:pt x="56" y="1398"/>
                      <a:pt x="62" y="1398"/>
                    </a:cubicBezTo>
                    <a:cubicBezTo>
                      <a:pt x="113" y="1398"/>
                      <a:pt x="250" y="1256"/>
                      <a:pt x="465" y="1095"/>
                    </a:cubicBezTo>
                    <a:cubicBezTo>
                      <a:pt x="715" y="904"/>
                      <a:pt x="1072" y="666"/>
                      <a:pt x="1513" y="523"/>
                    </a:cubicBezTo>
                    <a:cubicBezTo>
                      <a:pt x="1965" y="381"/>
                      <a:pt x="2382" y="297"/>
                      <a:pt x="2691" y="261"/>
                    </a:cubicBezTo>
                    <a:cubicBezTo>
                      <a:pt x="3001" y="226"/>
                      <a:pt x="3203" y="226"/>
                      <a:pt x="3215" y="178"/>
                    </a:cubicBezTo>
                    <a:cubicBezTo>
                      <a:pt x="3227" y="131"/>
                      <a:pt x="3025" y="35"/>
                      <a:pt x="2691" y="11"/>
                    </a:cubicBezTo>
                    <a:cubicBezTo>
                      <a:pt x="2623" y="4"/>
                      <a:pt x="2548" y="0"/>
                      <a:pt x="2469" y="0"/>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9;p35">
                <a:extLst>
                  <a:ext uri="{FF2B5EF4-FFF2-40B4-BE49-F238E27FC236}">
                    <a16:creationId xmlns:a16="http://schemas.microsoft.com/office/drawing/2014/main" id="{655B13D7-A3AC-0843-828B-D5751BDEDE63}"/>
                  </a:ext>
                </a:extLst>
              </p:cNvPr>
              <p:cNvSpPr/>
              <p:nvPr/>
            </p:nvSpPr>
            <p:spPr>
              <a:xfrm>
                <a:off x="2655675" y="4457500"/>
                <a:ext cx="186650" cy="97075"/>
              </a:xfrm>
              <a:custGeom>
                <a:avLst/>
                <a:gdLst/>
                <a:ahLst/>
                <a:cxnLst/>
                <a:rect l="l" t="t" r="r" b="b"/>
                <a:pathLst>
                  <a:path w="7466" h="3883" extrusionOk="0">
                    <a:moveTo>
                      <a:pt x="3874" y="0"/>
                    </a:moveTo>
                    <a:cubicBezTo>
                      <a:pt x="3487" y="0"/>
                      <a:pt x="2496" y="419"/>
                      <a:pt x="2477" y="632"/>
                    </a:cubicBezTo>
                    <a:cubicBezTo>
                      <a:pt x="2453" y="775"/>
                      <a:pt x="2691" y="1573"/>
                      <a:pt x="2691" y="1573"/>
                    </a:cubicBezTo>
                    <a:cubicBezTo>
                      <a:pt x="2513" y="1728"/>
                      <a:pt x="2275" y="1883"/>
                      <a:pt x="1977" y="1978"/>
                    </a:cubicBezTo>
                    <a:cubicBezTo>
                      <a:pt x="1898" y="2001"/>
                      <a:pt x="1811" y="2011"/>
                      <a:pt x="1720" y="2011"/>
                    </a:cubicBezTo>
                    <a:cubicBezTo>
                      <a:pt x="1062" y="2011"/>
                      <a:pt x="179" y="1478"/>
                      <a:pt x="179" y="1478"/>
                    </a:cubicBezTo>
                    <a:lnTo>
                      <a:pt x="1" y="3883"/>
                    </a:lnTo>
                    <a:lnTo>
                      <a:pt x="7204" y="3883"/>
                    </a:lnTo>
                    <a:cubicBezTo>
                      <a:pt x="7204" y="3883"/>
                      <a:pt x="7466" y="2859"/>
                      <a:pt x="6704" y="2680"/>
                    </a:cubicBezTo>
                    <a:cubicBezTo>
                      <a:pt x="5323" y="2347"/>
                      <a:pt x="4489" y="1978"/>
                      <a:pt x="3977" y="1668"/>
                    </a:cubicBezTo>
                    <a:cubicBezTo>
                      <a:pt x="3977" y="1668"/>
                      <a:pt x="4108" y="632"/>
                      <a:pt x="4025" y="73"/>
                    </a:cubicBezTo>
                    <a:cubicBezTo>
                      <a:pt x="4018" y="22"/>
                      <a:pt x="3962" y="0"/>
                      <a:pt x="3874"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0;p35">
                <a:extLst>
                  <a:ext uri="{FF2B5EF4-FFF2-40B4-BE49-F238E27FC236}">
                    <a16:creationId xmlns:a16="http://schemas.microsoft.com/office/drawing/2014/main" id="{5CE6FF67-58E0-3049-B275-470EB2B3E89E}"/>
                  </a:ext>
                </a:extLst>
              </p:cNvPr>
              <p:cNvSpPr/>
              <p:nvPr/>
            </p:nvSpPr>
            <p:spPr>
              <a:xfrm>
                <a:off x="2650625" y="4551575"/>
                <a:ext cx="185150" cy="16700"/>
              </a:xfrm>
              <a:custGeom>
                <a:avLst/>
                <a:gdLst/>
                <a:ahLst/>
                <a:cxnLst/>
                <a:rect l="l" t="t" r="r" b="b"/>
                <a:pathLst>
                  <a:path w="7406" h="668" extrusionOk="0">
                    <a:moveTo>
                      <a:pt x="203" y="1"/>
                    </a:moveTo>
                    <a:lnTo>
                      <a:pt x="0" y="668"/>
                    </a:lnTo>
                    <a:lnTo>
                      <a:pt x="7323" y="668"/>
                    </a:lnTo>
                    <a:lnTo>
                      <a:pt x="7406"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1;p35">
                <a:extLst>
                  <a:ext uri="{FF2B5EF4-FFF2-40B4-BE49-F238E27FC236}">
                    <a16:creationId xmlns:a16="http://schemas.microsoft.com/office/drawing/2014/main" id="{D07B2E65-37D5-F04A-99EB-B98C21D9E5F4}"/>
                  </a:ext>
                </a:extLst>
              </p:cNvPr>
              <p:cNvSpPr/>
              <p:nvPr/>
            </p:nvSpPr>
            <p:spPr>
              <a:xfrm>
                <a:off x="2383925" y="4551575"/>
                <a:ext cx="124725" cy="16700"/>
              </a:xfrm>
              <a:custGeom>
                <a:avLst/>
                <a:gdLst/>
                <a:ahLst/>
                <a:cxnLst/>
                <a:rect l="l" t="t" r="r" b="b"/>
                <a:pathLst>
                  <a:path w="4989" h="668" extrusionOk="0">
                    <a:moveTo>
                      <a:pt x="203" y="1"/>
                    </a:moveTo>
                    <a:lnTo>
                      <a:pt x="0" y="668"/>
                    </a:lnTo>
                    <a:lnTo>
                      <a:pt x="4906" y="668"/>
                    </a:lnTo>
                    <a:lnTo>
                      <a:pt x="4989"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2;p35">
                <a:extLst>
                  <a:ext uri="{FF2B5EF4-FFF2-40B4-BE49-F238E27FC236}">
                    <a16:creationId xmlns:a16="http://schemas.microsoft.com/office/drawing/2014/main" id="{2990AF6A-11CD-9C48-AC65-B69DA67CD2CE}"/>
                  </a:ext>
                </a:extLst>
              </p:cNvPr>
              <p:cNvSpPr/>
              <p:nvPr/>
            </p:nvSpPr>
            <p:spPr>
              <a:xfrm>
                <a:off x="2388975" y="4466675"/>
                <a:ext cx="126825" cy="87900"/>
              </a:xfrm>
              <a:custGeom>
                <a:avLst/>
                <a:gdLst/>
                <a:ahLst/>
                <a:cxnLst/>
                <a:rect l="l" t="t" r="r" b="b"/>
                <a:pathLst>
                  <a:path w="5073" h="3516" extrusionOk="0">
                    <a:moveTo>
                      <a:pt x="2494" y="1"/>
                    </a:moveTo>
                    <a:cubicBezTo>
                      <a:pt x="2162" y="1"/>
                      <a:pt x="1882" y="19"/>
                      <a:pt x="1787" y="75"/>
                    </a:cubicBezTo>
                    <a:cubicBezTo>
                      <a:pt x="1501" y="230"/>
                      <a:pt x="1846" y="1242"/>
                      <a:pt x="1846" y="1242"/>
                    </a:cubicBezTo>
                    <a:cubicBezTo>
                      <a:pt x="1846" y="1242"/>
                      <a:pt x="1560" y="1623"/>
                      <a:pt x="905" y="2206"/>
                    </a:cubicBezTo>
                    <a:cubicBezTo>
                      <a:pt x="239" y="2790"/>
                      <a:pt x="1" y="3516"/>
                      <a:pt x="1" y="3516"/>
                    </a:cubicBezTo>
                    <a:lnTo>
                      <a:pt x="4787" y="3516"/>
                    </a:lnTo>
                    <a:cubicBezTo>
                      <a:pt x="4787" y="3516"/>
                      <a:pt x="5073" y="1730"/>
                      <a:pt x="5025" y="1647"/>
                    </a:cubicBezTo>
                    <a:cubicBezTo>
                      <a:pt x="4965" y="1563"/>
                      <a:pt x="3846" y="1563"/>
                      <a:pt x="3751" y="1492"/>
                    </a:cubicBezTo>
                    <a:cubicBezTo>
                      <a:pt x="3656" y="1420"/>
                      <a:pt x="4025" y="75"/>
                      <a:pt x="4025" y="75"/>
                    </a:cubicBezTo>
                    <a:cubicBezTo>
                      <a:pt x="4025" y="75"/>
                      <a:pt x="3157" y="1"/>
                      <a:pt x="2494"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3;p35">
                <a:extLst>
                  <a:ext uri="{FF2B5EF4-FFF2-40B4-BE49-F238E27FC236}">
                    <a16:creationId xmlns:a16="http://schemas.microsoft.com/office/drawing/2014/main" id="{3B62B117-83CD-C149-AB2A-CAE7B7D23F25}"/>
                  </a:ext>
                </a:extLst>
              </p:cNvPr>
              <p:cNvSpPr/>
              <p:nvPr/>
            </p:nvSpPr>
            <p:spPr>
              <a:xfrm>
                <a:off x="2551800" y="2943650"/>
                <a:ext cx="241425" cy="217900"/>
              </a:xfrm>
              <a:custGeom>
                <a:avLst/>
                <a:gdLst/>
                <a:ahLst/>
                <a:cxnLst/>
                <a:rect l="l" t="t" r="r" b="b"/>
                <a:pathLst>
                  <a:path w="9657" h="8716" extrusionOk="0">
                    <a:moveTo>
                      <a:pt x="0" y="0"/>
                    </a:moveTo>
                    <a:lnTo>
                      <a:pt x="0" y="8716"/>
                    </a:lnTo>
                    <a:lnTo>
                      <a:pt x="9656" y="8716"/>
                    </a:lnTo>
                    <a:lnTo>
                      <a:pt x="9656" y="0"/>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4;p35">
                <a:extLst>
                  <a:ext uri="{FF2B5EF4-FFF2-40B4-BE49-F238E27FC236}">
                    <a16:creationId xmlns:a16="http://schemas.microsoft.com/office/drawing/2014/main" id="{EEC61B1C-1A9F-C747-9DE8-A88B3652D91B}"/>
                  </a:ext>
                </a:extLst>
              </p:cNvPr>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5;p35">
                <a:extLst>
                  <a:ext uri="{FF2B5EF4-FFF2-40B4-BE49-F238E27FC236}">
                    <a16:creationId xmlns:a16="http://schemas.microsoft.com/office/drawing/2014/main" id="{D7F53EC4-7DC1-F744-94A3-7DA5352D25B9}"/>
                  </a:ext>
                </a:extLst>
              </p:cNvPr>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6;p35">
                <a:extLst>
                  <a:ext uri="{FF2B5EF4-FFF2-40B4-BE49-F238E27FC236}">
                    <a16:creationId xmlns:a16="http://schemas.microsoft.com/office/drawing/2014/main" id="{E12FF884-F698-434E-958E-B6C101E04AC3}"/>
                  </a:ext>
                </a:extLst>
              </p:cNvPr>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7;p35">
                <a:extLst>
                  <a:ext uri="{FF2B5EF4-FFF2-40B4-BE49-F238E27FC236}">
                    <a16:creationId xmlns:a16="http://schemas.microsoft.com/office/drawing/2014/main" id="{B7BB10E1-2700-BF41-B598-D6A44D8F5502}"/>
                  </a:ext>
                </a:extLst>
              </p:cNvPr>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8;p35">
                <a:extLst>
                  <a:ext uri="{FF2B5EF4-FFF2-40B4-BE49-F238E27FC236}">
                    <a16:creationId xmlns:a16="http://schemas.microsoft.com/office/drawing/2014/main" id="{4BD923BF-0251-CD4C-8905-340F387E5500}"/>
                  </a:ext>
                </a:extLst>
              </p:cNvPr>
              <p:cNvSpPr/>
              <p:nvPr/>
            </p:nvSpPr>
            <p:spPr>
              <a:xfrm>
                <a:off x="2397600" y="3446100"/>
                <a:ext cx="128625" cy="235450"/>
              </a:xfrm>
              <a:custGeom>
                <a:avLst/>
                <a:gdLst/>
                <a:ahLst/>
                <a:cxnLst/>
                <a:rect l="l" t="t" r="r" b="b"/>
                <a:pathLst>
                  <a:path w="5145" h="9418" extrusionOk="0">
                    <a:moveTo>
                      <a:pt x="1668" y="0"/>
                    </a:moveTo>
                    <a:cubicBezTo>
                      <a:pt x="1668" y="0"/>
                      <a:pt x="72" y="7989"/>
                      <a:pt x="1" y="9168"/>
                    </a:cubicBezTo>
                    <a:lnTo>
                      <a:pt x="1834" y="9418"/>
                    </a:lnTo>
                    <a:cubicBezTo>
                      <a:pt x="2037" y="8239"/>
                      <a:pt x="3096" y="6096"/>
                      <a:pt x="3978" y="4060"/>
                    </a:cubicBezTo>
                    <a:cubicBezTo>
                      <a:pt x="4823" y="2096"/>
                      <a:pt x="5144" y="905"/>
                      <a:pt x="5144" y="905"/>
                    </a:cubicBezTo>
                    <a:lnTo>
                      <a:pt x="1668"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9;p35">
                <a:extLst>
                  <a:ext uri="{FF2B5EF4-FFF2-40B4-BE49-F238E27FC236}">
                    <a16:creationId xmlns:a16="http://schemas.microsoft.com/office/drawing/2014/main" id="{69E8E2BC-E72A-9247-9C5B-00257A5FB5C8}"/>
                  </a:ext>
                </a:extLst>
              </p:cNvPr>
              <p:cNvSpPr/>
              <p:nvPr/>
            </p:nvSpPr>
            <p:spPr>
              <a:xfrm>
                <a:off x="2702400" y="4436675"/>
                <a:ext cx="73400" cy="76550"/>
              </a:xfrm>
              <a:custGeom>
                <a:avLst/>
                <a:gdLst/>
                <a:ahLst/>
                <a:cxnLst/>
                <a:rect l="l" t="t" r="r" b="b"/>
                <a:pathLst>
                  <a:path w="2936" h="3062" extrusionOk="0">
                    <a:moveTo>
                      <a:pt x="2275" y="1"/>
                    </a:moveTo>
                    <a:lnTo>
                      <a:pt x="1" y="334"/>
                    </a:lnTo>
                    <a:lnTo>
                      <a:pt x="120" y="2204"/>
                    </a:lnTo>
                    <a:cubicBezTo>
                      <a:pt x="120" y="2204"/>
                      <a:pt x="549" y="3049"/>
                      <a:pt x="1751" y="3061"/>
                    </a:cubicBezTo>
                    <a:cubicBezTo>
                      <a:pt x="1764" y="3061"/>
                      <a:pt x="1777" y="3061"/>
                      <a:pt x="1789" y="3061"/>
                    </a:cubicBezTo>
                    <a:cubicBezTo>
                      <a:pt x="2936" y="3061"/>
                      <a:pt x="2656" y="2001"/>
                      <a:pt x="2656" y="2001"/>
                    </a:cubicBezTo>
                    <a:lnTo>
                      <a:pt x="2275" y="1"/>
                    </a:ln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0;p35">
                <a:extLst>
                  <a:ext uri="{FF2B5EF4-FFF2-40B4-BE49-F238E27FC236}">
                    <a16:creationId xmlns:a16="http://schemas.microsoft.com/office/drawing/2014/main" id="{A06CE865-284D-6440-8D84-35E017F9E985}"/>
                  </a:ext>
                </a:extLst>
              </p:cNvPr>
              <p:cNvSpPr/>
              <p:nvPr/>
            </p:nvSpPr>
            <p:spPr>
              <a:xfrm>
                <a:off x="2475000" y="3089575"/>
                <a:ext cx="419425" cy="580225"/>
              </a:xfrm>
              <a:custGeom>
                <a:avLst/>
                <a:gdLst/>
                <a:ahLst/>
                <a:cxnLst/>
                <a:rect l="l" t="t" r="r" b="b"/>
                <a:pathLst>
                  <a:path w="16777" h="23209" extrusionOk="0">
                    <a:moveTo>
                      <a:pt x="8083" y="1"/>
                    </a:moveTo>
                    <a:cubicBezTo>
                      <a:pt x="6271" y="1"/>
                      <a:pt x="1436" y="1746"/>
                      <a:pt x="0" y="3069"/>
                    </a:cubicBezTo>
                    <a:lnTo>
                      <a:pt x="1739" y="4415"/>
                    </a:lnTo>
                    <a:cubicBezTo>
                      <a:pt x="1084" y="12297"/>
                      <a:pt x="727" y="22345"/>
                      <a:pt x="727" y="22345"/>
                    </a:cubicBezTo>
                    <a:cubicBezTo>
                      <a:pt x="2776" y="22984"/>
                      <a:pt x="4810" y="23208"/>
                      <a:pt x="6657" y="23208"/>
                    </a:cubicBezTo>
                    <a:cubicBezTo>
                      <a:pt x="11046" y="23208"/>
                      <a:pt x="14383" y="21941"/>
                      <a:pt x="14383" y="21941"/>
                    </a:cubicBezTo>
                    <a:lnTo>
                      <a:pt x="13871" y="13237"/>
                    </a:lnTo>
                    <a:lnTo>
                      <a:pt x="14717" y="6355"/>
                    </a:lnTo>
                    <a:lnTo>
                      <a:pt x="16776" y="3831"/>
                    </a:lnTo>
                    <a:cubicBezTo>
                      <a:pt x="16610" y="3164"/>
                      <a:pt x="10740" y="390"/>
                      <a:pt x="8382" y="21"/>
                    </a:cubicBezTo>
                    <a:cubicBezTo>
                      <a:pt x="8295" y="7"/>
                      <a:pt x="8195" y="1"/>
                      <a:pt x="8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1;p35">
                <a:extLst>
                  <a:ext uri="{FF2B5EF4-FFF2-40B4-BE49-F238E27FC236}">
                    <a16:creationId xmlns:a16="http://schemas.microsoft.com/office/drawing/2014/main" id="{5ABC7787-E38F-754C-BE2E-267BAEF2E4CF}"/>
                  </a:ext>
                </a:extLst>
              </p:cNvPr>
              <p:cNvSpPr/>
              <p:nvPr/>
            </p:nvSpPr>
            <p:spPr>
              <a:xfrm>
                <a:off x="2614000" y="3089600"/>
                <a:ext cx="130100" cy="62850"/>
              </a:xfrm>
              <a:custGeom>
                <a:avLst/>
                <a:gdLst/>
                <a:ahLst/>
                <a:cxnLst/>
                <a:rect l="l" t="t" r="r" b="b"/>
                <a:pathLst>
                  <a:path w="5204" h="2514" extrusionOk="0">
                    <a:moveTo>
                      <a:pt x="2527" y="1"/>
                    </a:moveTo>
                    <a:cubicBezTo>
                      <a:pt x="1935" y="1"/>
                      <a:pt x="1014" y="183"/>
                      <a:pt x="1" y="485"/>
                    </a:cubicBezTo>
                    <a:cubicBezTo>
                      <a:pt x="179" y="1354"/>
                      <a:pt x="834" y="2247"/>
                      <a:pt x="1763" y="2437"/>
                    </a:cubicBezTo>
                    <a:cubicBezTo>
                      <a:pt x="2021" y="2489"/>
                      <a:pt x="2270" y="2514"/>
                      <a:pt x="2508" y="2514"/>
                    </a:cubicBezTo>
                    <a:cubicBezTo>
                      <a:pt x="3799" y="2514"/>
                      <a:pt x="4774" y="1796"/>
                      <a:pt x="5156" y="842"/>
                    </a:cubicBezTo>
                    <a:cubicBezTo>
                      <a:pt x="5180" y="806"/>
                      <a:pt x="5192" y="758"/>
                      <a:pt x="5204" y="723"/>
                    </a:cubicBezTo>
                    <a:cubicBezTo>
                      <a:pt x="4275" y="377"/>
                      <a:pt x="3430" y="115"/>
                      <a:pt x="2822" y="20"/>
                    </a:cubicBezTo>
                    <a:cubicBezTo>
                      <a:pt x="2736" y="7"/>
                      <a:pt x="263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2;p35">
                <a:extLst>
                  <a:ext uri="{FF2B5EF4-FFF2-40B4-BE49-F238E27FC236}">
                    <a16:creationId xmlns:a16="http://schemas.microsoft.com/office/drawing/2014/main" id="{8B792B41-7443-D749-975C-70610CEFABB3}"/>
                  </a:ext>
                </a:extLst>
              </p:cNvPr>
              <p:cNvSpPr/>
              <p:nvPr/>
            </p:nvSpPr>
            <p:spPr>
              <a:xfrm>
                <a:off x="2375275" y="3228800"/>
                <a:ext cx="482225" cy="1291650"/>
              </a:xfrm>
              <a:custGeom>
                <a:avLst/>
                <a:gdLst/>
                <a:ahLst/>
                <a:cxnLst/>
                <a:rect l="l" t="t" r="r" b="b"/>
                <a:pathLst>
                  <a:path w="19289" h="51666" extrusionOk="0">
                    <a:moveTo>
                      <a:pt x="17491" y="1"/>
                    </a:moveTo>
                    <a:lnTo>
                      <a:pt x="4799" y="14967"/>
                    </a:lnTo>
                    <a:lnTo>
                      <a:pt x="1" y="50328"/>
                    </a:lnTo>
                    <a:cubicBezTo>
                      <a:pt x="1" y="50328"/>
                      <a:pt x="5955" y="51665"/>
                      <a:pt x="11911" y="51665"/>
                    </a:cubicBezTo>
                    <a:cubicBezTo>
                      <a:pt x="14309" y="51665"/>
                      <a:pt x="16708" y="51449"/>
                      <a:pt x="18718" y="50840"/>
                    </a:cubicBezTo>
                    <a:cubicBezTo>
                      <a:pt x="18718" y="50840"/>
                      <a:pt x="18872" y="16860"/>
                      <a:pt x="19075" y="14836"/>
                    </a:cubicBezTo>
                    <a:cubicBezTo>
                      <a:pt x="19289" y="12800"/>
                      <a:pt x="17491" y="1"/>
                      <a:pt x="17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3;p35">
                <a:extLst>
                  <a:ext uri="{FF2B5EF4-FFF2-40B4-BE49-F238E27FC236}">
                    <a16:creationId xmlns:a16="http://schemas.microsoft.com/office/drawing/2014/main" id="{3346DAFF-4222-8045-97E3-23147C3F3770}"/>
                  </a:ext>
                </a:extLst>
              </p:cNvPr>
              <p:cNvSpPr/>
              <p:nvPr/>
            </p:nvSpPr>
            <p:spPr>
              <a:xfrm>
                <a:off x="2635725" y="2975800"/>
                <a:ext cx="98550" cy="157875"/>
              </a:xfrm>
              <a:custGeom>
                <a:avLst/>
                <a:gdLst/>
                <a:ahLst/>
                <a:cxnLst/>
                <a:rect l="l" t="t" r="r" b="b"/>
                <a:pathLst>
                  <a:path w="3942" h="6315" extrusionOk="0">
                    <a:moveTo>
                      <a:pt x="3942" y="0"/>
                    </a:moveTo>
                    <a:lnTo>
                      <a:pt x="1" y="2012"/>
                    </a:lnTo>
                    <a:lnTo>
                      <a:pt x="48" y="2203"/>
                    </a:lnTo>
                    <a:lnTo>
                      <a:pt x="156" y="4798"/>
                    </a:lnTo>
                    <a:cubicBezTo>
                      <a:pt x="179" y="5549"/>
                      <a:pt x="418" y="6156"/>
                      <a:pt x="1203" y="6287"/>
                    </a:cubicBezTo>
                    <a:cubicBezTo>
                      <a:pt x="1326" y="6306"/>
                      <a:pt x="1453" y="6315"/>
                      <a:pt x="1582" y="6315"/>
                    </a:cubicBezTo>
                    <a:cubicBezTo>
                      <a:pt x="2427" y="6315"/>
                      <a:pt x="3335" y="5912"/>
                      <a:pt x="3418" y="5168"/>
                    </a:cubicBezTo>
                    <a:lnTo>
                      <a:pt x="3942"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4;p35">
                <a:extLst>
                  <a:ext uri="{FF2B5EF4-FFF2-40B4-BE49-F238E27FC236}">
                    <a16:creationId xmlns:a16="http://schemas.microsoft.com/office/drawing/2014/main" id="{8134D07B-3CF4-4648-9BFB-8B5AA98A71DF}"/>
                  </a:ext>
                </a:extLst>
              </p:cNvPr>
              <p:cNvSpPr/>
              <p:nvPr/>
            </p:nvSpPr>
            <p:spPr>
              <a:xfrm>
                <a:off x="2635725" y="2975800"/>
                <a:ext cx="98550" cy="95275"/>
              </a:xfrm>
              <a:custGeom>
                <a:avLst/>
                <a:gdLst/>
                <a:ahLst/>
                <a:cxnLst/>
                <a:rect l="l" t="t" r="r" b="b"/>
                <a:pathLst>
                  <a:path w="3942" h="3811" extrusionOk="0">
                    <a:moveTo>
                      <a:pt x="3942" y="0"/>
                    </a:moveTo>
                    <a:lnTo>
                      <a:pt x="1" y="2012"/>
                    </a:lnTo>
                    <a:lnTo>
                      <a:pt x="48" y="2203"/>
                    </a:lnTo>
                    <a:lnTo>
                      <a:pt x="108" y="3810"/>
                    </a:lnTo>
                    <a:cubicBezTo>
                      <a:pt x="134" y="3810"/>
                      <a:pt x="161" y="3811"/>
                      <a:pt x="187" y="3811"/>
                    </a:cubicBezTo>
                    <a:cubicBezTo>
                      <a:pt x="1645" y="3811"/>
                      <a:pt x="3002" y="3482"/>
                      <a:pt x="3692" y="2441"/>
                    </a:cubicBezTo>
                    <a:lnTo>
                      <a:pt x="3942" y="0"/>
                    </a:ln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5;p35">
                <a:extLst>
                  <a:ext uri="{FF2B5EF4-FFF2-40B4-BE49-F238E27FC236}">
                    <a16:creationId xmlns:a16="http://schemas.microsoft.com/office/drawing/2014/main" id="{D8878116-49C7-CA4E-8B70-B9479DCDBE6F}"/>
                  </a:ext>
                </a:extLst>
              </p:cNvPr>
              <p:cNvSpPr/>
              <p:nvPr/>
            </p:nvSpPr>
            <p:spPr>
              <a:xfrm>
                <a:off x="2552975" y="2762925"/>
                <a:ext cx="271800" cy="297650"/>
              </a:xfrm>
              <a:custGeom>
                <a:avLst/>
                <a:gdLst/>
                <a:ahLst/>
                <a:cxnLst/>
                <a:rect l="l" t="t" r="r" b="b"/>
                <a:pathLst>
                  <a:path w="10872" h="11906" extrusionOk="0">
                    <a:moveTo>
                      <a:pt x="5210" y="0"/>
                    </a:moveTo>
                    <a:cubicBezTo>
                      <a:pt x="5009" y="0"/>
                      <a:pt x="4800" y="9"/>
                      <a:pt x="4585" y="26"/>
                    </a:cubicBezTo>
                    <a:cubicBezTo>
                      <a:pt x="3466" y="109"/>
                      <a:pt x="2704" y="359"/>
                      <a:pt x="2168" y="752"/>
                    </a:cubicBezTo>
                    <a:cubicBezTo>
                      <a:pt x="1680" y="1050"/>
                      <a:pt x="1346" y="1514"/>
                      <a:pt x="1132" y="2086"/>
                    </a:cubicBezTo>
                    <a:lnTo>
                      <a:pt x="1120" y="2086"/>
                    </a:lnTo>
                    <a:cubicBezTo>
                      <a:pt x="632" y="3372"/>
                      <a:pt x="703" y="5146"/>
                      <a:pt x="691" y="6384"/>
                    </a:cubicBezTo>
                    <a:cubicBezTo>
                      <a:pt x="656" y="8456"/>
                      <a:pt x="1" y="11575"/>
                      <a:pt x="4037" y="11885"/>
                    </a:cubicBezTo>
                    <a:cubicBezTo>
                      <a:pt x="4219" y="11899"/>
                      <a:pt x="4395" y="11905"/>
                      <a:pt x="4564" y="11905"/>
                    </a:cubicBezTo>
                    <a:cubicBezTo>
                      <a:pt x="8127" y="11905"/>
                      <a:pt x="8800" y="8932"/>
                      <a:pt x="8800" y="8932"/>
                    </a:cubicBezTo>
                    <a:cubicBezTo>
                      <a:pt x="9193" y="8849"/>
                      <a:pt x="10514" y="8813"/>
                      <a:pt x="10728" y="6979"/>
                    </a:cubicBezTo>
                    <a:cubicBezTo>
                      <a:pt x="10871" y="5777"/>
                      <a:pt x="10264" y="5515"/>
                      <a:pt x="9824" y="5467"/>
                    </a:cubicBezTo>
                    <a:cubicBezTo>
                      <a:pt x="9978" y="4931"/>
                      <a:pt x="10300" y="3419"/>
                      <a:pt x="9538" y="2264"/>
                    </a:cubicBezTo>
                    <a:cubicBezTo>
                      <a:pt x="8596" y="857"/>
                      <a:pt x="7240" y="0"/>
                      <a:pt x="521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6;p35">
                <a:extLst>
                  <a:ext uri="{FF2B5EF4-FFF2-40B4-BE49-F238E27FC236}">
                    <a16:creationId xmlns:a16="http://schemas.microsoft.com/office/drawing/2014/main" id="{24FCB989-B32F-B444-9CB2-8AF309F8CD1F}"/>
                  </a:ext>
                </a:extLst>
              </p:cNvPr>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7;p35">
                <a:extLst>
                  <a:ext uri="{FF2B5EF4-FFF2-40B4-BE49-F238E27FC236}">
                    <a16:creationId xmlns:a16="http://schemas.microsoft.com/office/drawing/2014/main" id="{4ADE9597-9376-9E45-95C1-48797CF4E657}"/>
                  </a:ext>
                </a:extLst>
              </p:cNvPr>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8;p35">
                <a:extLst>
                  <a:ext uri="{FF2B5EF4-FFF2-40B4-BE49-F238E27FC236}">
                    <a16:creationId xmlns:a16="http://schemas.microsoft.com/office/drawing/2014/main" id="{904C0ACC-E42F-8A4D-A2A4-E3EBF71DAD0A}"/>
                  </a:ext>
                </a:extLst>
              </p:cNvPr>
              <p:cNvSpPr/>
              <p:nvPr/>
            </p:nvSpPr>
            <p:spPr>
              <a:xfrm>
                <a:off x="2557150" y="2758800"/>
                <a:ext cx="254825" cy="304525"/>
              </a:xfrm>
              <a:custGeom>
                <a:avLst/>
                <a:gdLst/>
                <a:ahLst/>
                <a:cxnLst/>
                <a:rect l="l" t="t" r="r" b="b"/>
                <a:pathLst>
                  <a:path w="10193" h="12181" extrusionOk="0">
                    <a:moveTo>
                      <a:pt x="4958" y="1"/>
                    </a:moveTo>
                    <a:cubicBezTo>
                      <a:pt x="514" y="1"/>
                      <a:pt x="715" y="2560"/>
                      <a:pt x="715" y="2560"/>
                    </a:cubicBezTo>
                    <a:lnTo>
                      <a:pt x="8168" y="2560"/>
                    </a:lnTo>
                    <a:cubicBezTo>
                      <a:pt x="7871" y="4775"/>
                      <a:pt x="8930" y="5597"/>
                      <a:pt x="8930" y="5597"/>
                    </a:cubicBezTo>
                    <a:lnTo>
                      <a:pt x="7406" y="8252"/>
                    </a:lnTo>
                    <a:lnTo>
                      <a:pt x="1096" y="8835"/>
                    </a:lnTo>
                    <a:lnTo>
                      <a:pt x="465" y="6120"/>
                    </a:lnTo>
                    <a:cubicBezTo>
                      <a:pt x="465" y="6120"/>
                      <a:pt x="1" y="7692"/>
                      <a:pt x="215" y="8835"/>
                    </a:cubicBezTo>
                    <a:cubicBezTo>
                      <a:pt x="429" y="9978"/>
                      <a:pt x="405" y="12181"/>
                      <a:pt x="4537" y="12181"/>
                    </a:cubicBezTo>
                    <a:cubicBezTo>
                      <a:pt x="8680" y="12181"/>
                      <a:pt x="8633" y="9097"/>
                      <a:pt x="8633" y="9097"/>
                    </a:cubicBezTo>
                    <a:cubicBezTo>
                      <a:pt x="8109" y="6561"/>
                      <a:pt x="9657" y="5632"/>
                      <a:pt x="9657" y="5632"/>
                    </a:cubicBezTo>
                    <a:cubicBezTo>
                      <a:pt x="9657" y="5632"/>
                      <a:pt x="10097" y="5287"/>
                      <a:pt x="10145" y="3906"/>
                    </a:cubicBezTo>
                    <a:cubicBezTo>
                      <a:pt x="10192" y="2525"/>
                      <a:pt x="9478" y="1"/>
                      <a:pt x="4989" y="1"/>
                    </a:cubicBezTo>
                    <a:cubicBezTo>
                      <a:pt x="4979" y="1"/>
                      <a:pt x="4969" y="1"/>
                      <a:pt x="4958" y="1"/>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59;p35">
                <a:extLst>
                  <a:ext uri="{FF2B5EF4-FFF2-40B4-BE49-F238E27FC236}">
                    <a16:creationId xmlns:a16="http://schemas.microsoft.com/office/drawing/2014/main" id="{F1AE1441-0A04-3445-9EE9-22152437DDA9}"/>
                  </a:ext>
                </a:extLst>
              </p:cNvPr>
              <p:cNvSpPr/>
              <p:nvPr/>
            </p:nvSpPr>
            <p:spPr>
              <a:xfrm>
                <a:off x="2384000" y="3675275"/>
                <a:ext cx="102325" cy="110200"/>
              </a:xfrm>
              <a:custGeom>
                <a:avLst/>
                <a:gdLst/>
                <a:ahLst/>
                <a:cxnLst/>
                <a:rect l="l" t="t" r="r" b="b"/>
                <a:pathLst>
                  <a:path w="4093" h="4408" extrusionOk="0">
                    <a:moveTo>
                      <a:pt x="545" y="1"/>
                    </a:moveTo>
                    <a:cubicBezTo>
                      <a:pt x="545" y="1"/>
                      <a:pt x="0" y="3925"/>
                      <a:pt x="495" y="3925"/>
                    </a:cubicBezTo>
                    <a:cubicBezTo>
                      <a:pt x="507" y="3925"/>
                      <a:pt x="520" y="3923"/>
                      <a:pt x="533" y="3918"/>
                    </a:cubicBezTo>
                    <a:cubicBezTo>
                      <a:pt x="640" y="3880"/>
                      <a:pt x="730" y="3864"/>
                      <a:pt x="810" y="3864"/>
                    </a:cubicBezTo>
                    <a:cubicBezTo>
                      <a:pt x="1157" y="3864"/>
                      <a:pt x="1298" y="4164"/>
                      <a:pt x="1676" y="4251"/>
                    </a:cubicBezTo>
                    <a:cubicBezTo>
                      <a:pt x="1725" y="4264"/>
                      <a:pt x="1771" y="4269"/>
                      <a:pt x="1814" y="4269"/>
                    </a:cubicBezTo>
                    <a:cubicBezTo>
                      <a:pt x="2083" y="4269"/>
                      <a:pt x="2254" y="4062"/>
                      <a:pt x="2447" y="4062"/>
                    </a:cubicBezTo>
                    <a:cubicBezTo>
                      <a:pt x="2518" y="4062"/>
                      <a:pt x="2593" y="4090"/>
                      <a:pt x="2676" y="4168"/>
                    </a:cubicBezTo>
                    <a:cubicBezTo>
                      <a:pt x="2850" y="4330"/>
                      <a:pt x="3026" y="4408"/>
                      <a:pt x="3174" y="4408"/>
                    </a:cubicBezTo>
                    <a:cubicBezTo>
                      <a:pt x="3330" y="4408"/>
                      <a:pt x="3454" y="4321"/>
                      <a:pt x="3510" y="4156"/>
                    </a:cubicBezTo>
                    <a:cubicBezTo>
                      <a:pt x="3617" y="3823"/>
                      <a:pt x="3640" y="3216"/>
                      <a:pt x="3640" y="3216"/>
                    </a:cubicBezTo>
                    <a:cubicBezTo>
                      <a:pt x="3640" y="3216"/>
                      <a:pt x="4093" y="2632"/>
                      <a:pt x="3819" y="2144"/>
                    </a:cubicBezTo>
                    <a:cubicBezTo>
                      <a:pt x="3545" y="1656"/>
                      <a:pt x="2390" y="953"/>
                      <a:pt x="2378" y="251"/>
                    </a:cubicBezTo>
                    <a:lnTo>
                      <a:pt x="545"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60;p35">
                <a:extLst>
                  <a:ext uri="{FF2B5EF4-FFF2-40B4-BE49-F238E27FC236}">
                    <a16:creationId xmlns:a16="http://schemas.microsoft.com/office/drawing/2014/main" id="{0AFB6E33-FA16-E849-85E8-FD7C16F84EC8}"/>
                  </a:ext>
                </a:extLst>
              </p:cNvPr>
              <p:cNvSpPr/>
              <p:nvPr/>
            </p:nvSpPr>
            <p:spPr>
              <a:xfrm>
                <a:off x="2375275" y="3166300"/>
                <a:ext cx="161375" cy="527175"/>
              </a:xfrm>
              <a:custGeom>
                <a:avLst/>
                <a:gdLst/>
                <a:ahLst/>
                <a:cxnLst/>
                <a:rect l="l" t="t" r="r" b="b"/>
                <a:pathLst>
                  <a:path w="6455" h="21087" extrusionOk="0">
                    <a:moveTo>
                      <a:pt x="3989" y="0"/>
                    </a:moveTo>
                    <a:cubicBezTo>
                      <a:pt x="2680" y="762"/>
                      <a:pt x="1" y="20015"/>
                      <a:pt x="1" y="20015"/>
                    </a:cubicBezTo>
                    <a:cubicBezTo>
                      <a:pt x="1" y="20015"/>
                      <a:pt x="3751" y="20967"/>
                      <a:pt x="4704" y="21027"/>
                    </a:cubicBezTo>
                    <a:cubicBezTo>
                      <a:pt x="5656" y="21086"/>
                      <a:pt x="6454" y="596"/>
                      <a:pt x="6454"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61;p35">
                <a:extLst>
                  <a:ext uri="{FF2B5EF4-FFF2-40B4-BE49-F238E27FC236}">
                    <a16:creationId xmlns:a16="http://schemas.microsoft.com/office/drawing/2014/main" id="{FC370D1C-E0C0-8541-81D4-8B97F70B67B4}"/>
                  </a:ext>
                </a:extLst>
              </p:cNvPr>
              <p:cNvSpPr/>
              <p:nvPr/>
            </p:nvSpPr>
            <p:spPr>
              <a:xfrm>
                <a:off x="2812550" y="3316300"/>
                <a:ext cx="37225" cy="417650"/>
              </a:xfrm>
              <a:custGeom>
                <a:avLst/>
                <a:gdLst/>
                <a:ahLst/>
                <a:cxnLst/>
                <a:rect l="l" t="t" r="r" b="b"/>
                <a:pathLst>
                  <a:path w="1489" h="16706" extrusionOk="0">
                    <a:moveTo>
                      <a:pt x="0" y="1"/>
                    </a:moveTo>
                    <a:lnTo>
                      <a:pt x="143" y="15312"/>
                    </a:lnTo>
                    <a:lnTo>
                      <a:pt x="798" y="15765"/>
                    </a:lnTo>
                    <a:lnTo>
                      <a:pt x="143" y="16705"/>
                    </a:lnTo>
                    <a:lnTo>
                      <a:pt x="1488" y="16051"/>
                    </a:lnTo>
                    <a:lnTo>
                      <a:pt x="1488" y="15300"/>
                    </a:lnTo>
                    <a:lnTo>
                      <a:pt x="560" y="15241"/>
                    </a:lnTo>
                    <a:lnTo>
                      <a:pt x="0"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62;p35">
                <a:extLst>
                  <a:ext uri="{FF2B5EF4-FFF2-40B4-BE49-F238E27FC236}">
                    <a16:creationId xmlns:a16="http://schemas.microsoft.com/office/drawing/2014/main" id="{BBA29540-1409-224E-BEAF-0A8FCD0AD755}"/>
                  </a:ext>
                </a:extLst>
              </p:cNvPr>
              <p:cNvSpPr/>
              <p:nvPr/>
            </p:nvSpPr>
            <p:spPr>
              <a:xfrm>
                <a:off x="2792900" y="3694625"/>
                <a:ext cx="102425" cy="101250"/>
              </a:xfrm>
              <a:custGeom>
                <a:avLst/>
                <a:gdLst/>
                <a:ahLst/>
                <a:cxnLst/>
                <a:rect l="l" t="t" r="r" b="b"/>
                <a:pathLst>
                  <a:path w="4097" h="4050" extrusionOk="0">
                    <a:moveTo>
                      <a:pt x="2251" y="1"/>
                    </a:moveTo>
                    <a:cubicBezTo>
                      <a:pt x="2072" y="679"/>
                      <a:pt x="774" y="1060"/>
                      <a:pt x="393" y="1465"/>
                    </a:cubicBezTo>
                    <a:cubicBezTo>
                      <a:pt x="0" y="1870"/>
                      <a:pt x="298" y="2549"/>
                      <a:pt x="298" y="2549"/>
                    </a:cubicBezTo>
                    <a:cubicBezTo>
                      <a:pt x="298" y="2549"/>
                      <a:pt x="155" y="3144"/>
                      <a:pt x="179" y="3489"/>
                    </a:cubicBezTo>
                    <a:cubicBezTo>
                      <a:pt x="194" y="3711"/>
                      <a:pt x="348" y="3840"/>
                      <a:pt x="566" y="3840"/>
                    </a:cubicBezTo>
                    <a:cubicBezTo>
                      <a:pt x="687" y="3840"/>
                      <a:pt x="828" y="3800"/>
                      <a:pt x="977" y="3716"/>
                    </a:cubicBezTo>
                    <a:cubicBezTo>
                      <a:pt x="1049" y="3677"/>
                      <a:pt x="1110" y="3662"/>
                      <a:pt x="1164" y="3662"/>
                    </a:cubicBezTo>
                    <a:cubicBezTo>
                      <a:pt x="1430" y="3662"/>
                      <a:pt x="1523" y="4049"/>
                      <a:pt x="1929" y="4049"/>
                    </a:cubicBezTo>
                    <a:cubicBezTo>
                      <a:pt x="1937" y="4049"/>
                      <a:pt x="1944" y="4049"/>
                      <a:pt x="1951" y="4049"/>
                    </a:cubicBezTo>
                    <a:cubicBezTo>
                      <a:pt x="2269" y="4049"/>
                      <a:pt x="2470" y="3876"/>
                      <a:pt x="2726" y="3876"/>
                    </a:cubicBezTo>
                    <a:cubicBezTo>
                      <a:pt x="2841" y="3876"/>
                      <a:pt x="2967" y="3911"/>
                      <a:pt x="3120" y="4013"/>
                    </a:cubicBezTo>
                    <a:cubicBezTo>
                      <a:pt x="3139" y="4026"/>
                      <a:pt x="3159" y="4032"/>
                      <a:pt x="3178" y="4032"/>
                    </a:cubicBezTo>
                    <a:cubicBezTo>
                      <a:pt x="3656" y="4032"/>
                      <a:pt x="4096" y="215"/>
                      <a:pt x="4096" y="215"/>
                    </a:cubicBezTo>
                    <a:lnTo>
                      <a:pt x="2251"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63;p35">
                <a:extLst>
                  <a:ext uri="{FF2B5EF4-FFF2-40B4-BE49-F238E27FC236}">
                    <a16:creationId xmlns:a16="http://schemas.microsoft.com/office/drawing/2014/main" id="{B713FDD6-796A-0B49-AE7D-A0CE179D1661}"/>
                  </a:ext>
                </a:extLst>
              </p:cNvPr>
              <p:cNvSpPr/>
              <p:nvPr/>
            </p:nvSpPr>
            <p:spPr>
              <a:xfrm>
                <a:off x="2812550" y="3181475"/>
                <a:ext cx="124725" cy="519125"/>
              </a:xfrm>
              <a:custGeom>
                <a:avLst/>
                <a:gdLst/>
                <a:ahLst/>
                <a:cxnLst/>
                <a:rect l="l" t="t" r="r" b="b"/>
                <a:pathLst>
                  <a:path w="4989" h="20765" extrusionOk="0">
                    <a:moveTo>
                      <a:pt x="3155" y="0"/>
                    </a:moveTo>
                    <a:cubicBezTo>
                      <a:pt x="4322" y="631"/>
                      <a:pt x="4989" y="11276"/>
                      <a:pt x="4941" y="13157"/>
                    </a:cubicBezTo>
                    <a:cubicBezTo>
                      <a:pt x="4894" y="15026"/>
                      <a:pt x="4632" y="20765"/>
                      <a:pt x="4632" y="20765"/>
                    </a:cubicBezTo>
                    <a:lnTo>
                      <a:pt x="560" y="20634"/>
                    </a:lnTo>
                    <a:lnTo>
                      <a:pt x="0" y="5394"/>
                    </a:lnTo>
                    <a:lnTo>
                      <a:pt x="655" y="1072"/>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64;p35">
                <a:extLst>
                  <a:ext uri="{FF2B5EF4-FFF2-40B4-BE49-F238E27FC236}">
                    <a16:creationId xmlns:a16="http://schemas.microsoft.com/office/drawing/2014/main" id="{EFC248A0-72F2-154E-8911-C507311929B9}"/>
                  </a:ext>
                </a:extLst>
              </p:cNvPr>
              <p:cNvSpPr/>
              <p:nvPr/>
            </p:nvSpPr>
            <p:spPr>
              <a:xfrm>
                <a:off x="2478575" y="3103475"/>
                <a:ext cx="98550" cy="563200"/>
              </a:xfrm>
              <a:custGeom>
                <a:avLst/>
                <a:gdLst/>
                <a:ahLst/>
                <a:cxnLst/>
                <a:rect l="l" t="t" r="r" b="b"/>
                <a:pathLst>
                  <a:path w="3942" h="22528" extrusionOk="0">
                    <a:moveTo>
                      <a:pt x="3941" y="1"/>
                    </a:moveTo>
                    <a:lnTo>
                      <a:pt x="0" y="2323"/>
                    </a:lnTo>
                    <a:cubicBezTo>
                      <a:pt x="0" y="2323"/>
                      <a:pt x="655" y="5383"/>
                      <a:pt x="1393" y="6454"/>
                    </a:cubicBezTo>
                    <a:lnTo>
                      <a:pt x="1417" y="12753"/>
                    </a:lnTo>
                    <a:lnTo>
                      <a:pt x="524" y="22528"/>
                    </a:lnTo>
                    <a:lnTo>
                      <a:pt x="1905" y="13026"/>
                    </a:lnTo>
                    <a:lnTo>
                      <a:pt x="2167" y="6561"/>
                    </a:lnTo>
                    <a:cubicBezTo>
                      <a:pt x="2167" y="6561"/>
                      <a:pt x="2346" y="6593"/>
                      <a:pt x="2589" y="6593"/>
                    </a:cubicBezTo>
                    <a:cubicBezTo>
                      <a:pt x="2820" y="6593"/>
                      <a:pt x="3108" y="6564"/>
                      <a:pt x="3358" y="6454"/>
                    </a:cubicBezTo>
                    <a:lnTo>
                      <a:pt x="394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65;p35">
                <a:extLst>
                  <a:ext uri="{FF2B5EF4-FFF2-40B4-BE49-F238E27FC236}">
                    <a16:creationId xmlns:a16="http://schemas.microsoft.com/office/drawing/2014/main" id="{A1C8DA8E-F432-E549-A8AD-5F3728879C3A}"/>
                  </a:ext>
                </a:extLst>
              </p:cNvPr>
              <p:cNvSpPr/>
              <p:nvPr/>
            </p:nvSpPr>
            <p:spPr>
              <a:xfrm>
                <a:off x="2784550" y="3136225"/>
                <a:ext cx="104800" cy="142300"/>
              </a:xfrm>
              <a:custGeom>
                <a:avLst/>
                <a:gdLst/>
                <a:ahLst/>
                <a:cxnLst/>
                <a:rect l="l" t="t" r="r" b="b"/>
                <a:pathLst>
                  <a:path w="4192" h="5692" extrusionOk="0">
                    <a:moveTo>
                      <a:pt x="1" y="1"/>
                    </a:moveTo>
                    <a:lnTo>
                      <a:pt x="1" y="1"/>
                    </a:lnTo>
                    <a:cubicBezTo>
                      <a:pt x="13" y="60"/>
                      <a:pt x="489" y="5692"/>
                      <a:pt x="489" y="5692"/>
                    </a:cubicBezTo>
                    <a:cubicBezTo>
                      <a:pt x="489" y="5692"/>
                      <a:pt x="3394" y="5394"/>
                      <a:pt x="4192" y="2037"/>
                    </a:cubicBezTo>
                    <a:lnTo>
                      <a:pt x="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66;p35">
                <a:extLst>
                  <a:ext uri="{FF2B5EF4-FFF2-40B4-BE49-F238E27FC236}">
                    <a16:creationId xmlns:a16="http://schemas.microsoft.com/office/drawing/2014/main" id="{56270A35-C605-7E42-9B56-24F9AAC56DEF}"/>
                  </a:ext>
                </a:extLst>
              </p:cNvPr>
              <p:cNvSpPr/>
              <p:nvPr/>
            </p:nvSpPr>
            <p:spPr>
              <a:xfrm>
                <a:off x="2478575" y="2709400"/>
                <a:ext cx="412875" cy="558125"/>
              </a:xfrm>
              <a:custGeom>
                <a:avLst/>
                <a:gdLst/>
                <a:ahLst/>
                <a:cxnLst/>
                <a:rect l="l" t="t" r="r" b="b"/>
                <a:pathLst>
                  <a:path w="16515" h="22325" extrusionOk="0">
                    <a:moveTo>
                      <a:pt x="4037" y="5727"/>
                    </a:moveTo>
                    <a:lnTo>
                      <a:pt x="3358" y="22217"/>
                    </a:lnTo>
                    <a:cubicBezTo>
                      <a:pt x="3358" y="22217"/>
                      <a:pt x="500" y="21920"/>
                      <a:pt x="0" y="18086"/>
                    </a:cubicBezTo>
                    <a:cubicBezTo>
                      <a:pt x="0" y="18086"/>
                      <a:pt x="3001" y="3501"/>
                      <a:pt x="4418" y="1667"/>
                    </a:cubicBezTo>
                    <a:cubicBezTo>
                      <a:pt x="5287" y="560"/>
                      <a:pt x="6727" y="0"/>
                      <a:pt x="8787" y="0"/>
                    </a:cubicBezTo>
                    <a:cubicBezTo>
                      <a:pt x="10859" y="0"/>
                      <a:pt x="13621" y="941"/>
                      <a:pt x="14312" y="5798"/>
                    </a:cubicBezTo>
                    <a:cubicBezTo>
                      <a:pt x="15097" y="11335"/>
                      <a:pt x="16514" y="18883"/>
                      <a:pt x="16514" y="18883"/>
                    </a:cubicBezTo>
                    <a:cubicBezTo>
                      <a:pt x="16514" y="18883"/>
                      <a:pt x="15359" y="22324"/>
                      <a:pt x="12847" y="22324"/>
                    </a:cubicBezTo>
                    <a:lnTo>
                      <a:pt x="10930" y="5656"/>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67;p35">
                <a:extLst>
                  <a:ext uri="{FF2B5EF4-FFF2-40B4-BE49-F238E27FC236}">
                    <a16:creationId xmlns:a16="http://schemas.microsoft.com/office/drawing/2014/main" id="{B4490E6F-D780-A74E-B098-C8E895FC8A04}"/>
                  </a:ext>
                </a:extLst>
              </p:cNvPr>
              <p:cNvSpPr/>
              <p:nvPr/>
            </p:nvSpPr>
            <p:spPr>
              <a:xfrm>
                <a:off x="2548525" y="2798700"/>
                <a:ext cx="287850" cy="19075"/>
              </a:xfrm>
              <a:custGeom>
                <a:avLst/>
                <a:gdLst/>
                <a:ahLst/>
                <a:cxnLst/>
                <a:rect l="l" t="t" r="r" b="b"/>
                <a:pathLst>
                  <a:path w="11514" h="763" extrusionOk="0">
                    <a:moveTo>
                      <a:pt x="381" y="0"/>
                    </a:moveTo>
                    <a:cubicBezTo>
                      <a:pt x="179" y="0"/>
                      <a:pt x="0" y="167"/>
                      <a:pt x="0" y="381"/>
                    </a:cubicBezTo>
                    <a:cubicBezTo>
                      <a:pt x="0" y="595"/>
                      <a:pt x="179" y="762"/>
                      <a:pt x="381" y="762"/>
                    </a:cubicBezTo>
                    <a:lnTo>
                      <a:pt x="11133" y="762"/>
                    </a:lnTo>
                    <a:cubicBezTo>
                      <a:pt x="11347" y="762"/>
                      <a:pt x="11514" y="595"/>
                      <a:pt x="11514" y="381"/>
                    </a:cubicBezTo>
                    <a:cubicBezTo>
                      <a:pt x="11514" y="167"/>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68;p35">
                <a:extLst>
                  <a:ext uri="{FF2B5EF4-FFF2-40B4-BE49-F238E27FC236}">
                    <a16:creationId xmlns:a16="http://schemas.microsoft.com/office/drawing/2014/main" id="{955E3CCE-3423-8243-A1D7-58514DE50BB1}"/>
                  </a:ext>
                </a:extLst>
              </p:cNvPr>
              <p:cNvSpPr/>
              <p:nvPr/>
            </p:nvSpPr>
            <p:spPr>
              <a:xfrm>
                <a:off x="2548525" y="2817750"/>
                <a:ext cx="287850" cy="19350"/>
              </a:xfrm>
              <a:custGeom>
                <a:avLst/>
                <a:gdLst/>
                <a:ahLst/>
                <a:cxnLst/>
                <a:rect l="l" t="t" r="r" b="b"/>
                <a:pathLst>
                  <a:path w="11514" h="774" extrusionOk="0">
                    <a:moveTo>
                      <a:pt x="381" y="0"/>
                    </a:moveTo>
                    <a:cubicBezTo>
                      <a:pt x="179" y="0"/>
                      <a:pt x="0" y="179"/>
                      <a:pt x="0" y="393"/>
                    </a:cubicBezTo>
                    <a:cubicBezTo>
                      <a:pt x="0" y="595"/>
                      <a:pt x="179" y="774"/>
                      <a:pt x="381" y="774"/>
                    </a:cubicBezTo>
                    <a:lnTo>
                      <a:pt x="11133" y="774"/>
                    </a:lnTo>
                    <a:cubicBezTo>
                      <a:pt x="11347" y="774"/>
                      <a:pt x="11514" y="595"/>
                      <a:pt x="11514" y="393"/>
                    </a:cubicBezTo>
                    <a:cubicBezTo>
                      <a:pt x="11514" y="179"/>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69;p35">
                <a:extLst>
                  <a:ext uri="{FF2B5EF4-FFF2-40B4-BE49-F238E27FC236}">
                    <a16:creationId xmlns:a16="http://schemas.microsoft.com/office/drawing/2014/main" id="{94E4E5F2-E684-164D-80E3-69F60BEE5230}"/>
                  </a:ext>
                </a:extLst>
              </p:cNvPr>
              <p:cNvSpPr/>
              <p:nvPr/>
            </p:nvSpPr>
            <p:spPr>
              <a:xfrm>
                <a:off x="2645850" y="3145750"/>
                <a:ext cx="36350" cy="311675"/>
              </a:xfrm>
              <a:custGeom>
                <a:avLst/>
                <a:gdLst/>
                <a:ahLst/>
                <a:cxnLst/>
                <a:rect l="l" t="t" r="r" b="b"/>
                <a:pathLst>
                  <a:path w="1454" h="12467" extrusionOk="0">
                    <a:moveTo>
                      <a:pt x="1453" y="1"/>
                    </a:moveTo>
                    <a:lnTo>
                      <a:pt x="989" y="13"/>
                    </a:lnTo>
                    <a:lnTo>
                      <a:pt x="1" y="12467"/>
                    </a:lnTo>
                    <a:lnTo>
                      <a:pt x="453" y="12467"/>
                    </a:lnTo>
                    <a:lnTo>
                      <a:pt x="1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70;p35">
              <a:extLst>
                <a:ext uri="{FF2B5EF4-FFF2-40B4-BE49-F238E27FC236}">
                  <a16:creationId xmlns:a16="http://schemas.microsoft.com/office/drawing/2014/main" id="{10A7C9E0-0ABE-CB4A-9970-57331FBF55D6}"/>
                </a:ext>
              </a:extLst>
            </p:cNvPr>
            <p:cNvGrpSpPr/>
            <p:nvPr/>
          </p:nvGrpSpPr>
          <p:grpSpPr>
            <a:xfrm>
              <a:off x="7004697" y="1230696"/>
              <a:ext cx="885930" cy="2830552"/>
              <a:chOff x="3534050" y="2865650"/>
              <a:chExt cx="531650" cy="1698625"/>
            </a:xfrm>
          </p:grpSpPr>
          <p:sp>
            <p:nvSpPr>
              <p:cNvPr id="27" name="Google Shape;971;p35">
                <a:extLst>
                  <a:ext uri="{FF2B5EF4-FFF2-40B4-BE49-F238E27FC236}">
                    <a16:creationId xmlns:a16="http://schemas.microsoft.com/office/drawing/2014/main" id="{1287F825-B60F-5147-A9DF-E7EBF48FD3DD}"/>
                  </a:ext>
                </a:extLst>
              </p:cNvPr>
              <p:cNvSpPr/>
              <p:nvPr/>
            </p:nvSpPr>
            <p:spPr>
              <a:xfrm>
                <a:off x="3953150" y="3660400"/>
                <a:ext cx="112550" cy="133150"/>
              </a:xfrm>
              <a:custGeom>
                <a:avLst/>
                <a:gdLst/>
                <a:ahLst/>
                <a:cxnLst/>
                <a:rect l="l" t="t" r="r" b="b"/>
                <a:pathLst>
                  <a:path w="4502" h="5326" extrusionOk="0">
                    <a:moveTo>
                      <a:pt x="131" y="0"/>
                    </a:moveTo>
                    <a:cubicBezTo>
                      <a:pt x="95" y="0"/>
                      <a:pt x="13" y="787"/>
                      <a:pt x="1" y="858"/>
                    </a:cubicBezTo>
                    <a:cubicBezTo>
                      <a:pt x="1" y="1108"/>
                      <a:pt x="25" y="1358"/>
                      <a:pt x="60" y="1608"/>
                    </a:cubicBezTo>
                    <a:cubicBezTo>
                      <a:pt x="156" y="2108"/>
                      <a:pt x="430" y="2584"/>
                      <a:pt x="620" y="3060"/>
                    </a:cubicBezTo>
                    <a:cubicBezTo>
                      <a:pt x="668" y="3191"/>
                      <a:pt x="727" y="3334"/>
                      <a:pt x="703" y="3477"/>
                    </a:cubicBezTo>
                    <a:cubicBezTo>
                      <a:pt x="691" y="3561"/>
                      <a:pt x="656" y="3644"/>
                      <a:pt x="668" y="3727"/>
                    </a:cubicBezTo>
                    <a:cubicBezTo>
                      <a:pt x="680" y="3882"/>
                      <a:pt x="822" y="3989"/>
                      <a:pt x="965" y="4037"/>
                    </a:cubicBezTo>
                    <a:cubicBezTo>
                      <a:pt x="1108" y="4084"/>
                      <a:pt x="1263" y="4084"/>
                      <a:pt x="1406" y="4132"/>
                    </a:cubicBezTo>
                    <a:cubicBezTo>
                      <a:pt x="1549" y="4192"/>
                      <a:pt x="1680" y="4311"/>
                      <a:pt x="1668" y="4465"/>
                    </a:cubicBezTo>
                    <a:cubicBezTo>
                      <a:pt x="1668" y="4501"/>
                      <a:pt x="1656" y="4549"/>
                      <a:pt x="1656" y="4584"/>
                    </a:cubicBezTo>
                    <a:cubicBezTo>
                      <a:pt x="1680" y="4704"/>
                      <a:pt x="1823" y="4751"/>
                      <a:pt x="1942" y="4751"/>
                    </a:cubicBezTo>
                    <a:cubicBezTo>
                      <a:pt x="1989" y="4751"/>
                      <a:pt x="2039" y="4747"/>
                      <a:pt x="2087" y="4747"/>
                    </a:cubicBezTo>
                    <a:cubicBezTo>
                      <a:pt x="2160" y="4747"/>
                      <a:pt x="2230" y="4756"/>
                      <a:pt x="2287" y="4799"/>
                    </a:cubicBezTo>
                    <a:cubicBezTo>
                      <a:pt x="2442" y="4930"/>
                      <a:pt x="2370" y="5239"/>
                      <a:pt x="2549" y="5311"/>
                    </a:cubicBezTo>
                    <a:cubicBezTo>
                      <a:pt x="2573" y="5321"/>
                      <a:pt x="2597" y="5326"/>
                      <a:pt x="2621" y="5326"/>
                    </a:cubicBezTo>
                    <a:cubicBezTo>
                      <a:pt x="2735" y="5326"/>
                      <a:pt x="2837" y="5217"/>
                      <a:pt x="2906" y="5108"/>
                    </a:cubicBezTo>
                    <a:cubicBezTo>
                      <a:pt x="3132" y="4775"/>
                      <a:pt x="3287" y="4394"/>
                      <a:pt x="3370" y="4001"/>
                    </a:cubicBezTo>
                    <a:cubicBezTo>
                      <a:pt x="3406" y="3822"/>
                      <a:pt x="3430" y="3668"/>
                      <a:pt x="3418" y="3477"/>
                    </a:cubicBezTo>
                    <a:cubicBezTo>
                      <a:pt x="3406" y="3372"/>
                      <a:pt x="3463" y="3049"/>
                      <a:pt x="3398" y="2958"/>
                    </a:cubicBezTo>
                    <a:lnTo>
                      <a:pt x="3398" y="2958"/>
                    </a:lnTo>
                    <a:cubicBezTo>
                      <a:pt x="3439" y="3011"/>
                      <a:pt x="3791" y="3461"/>
                      <a:pt x="3847" y="3584"/>
                    </a:cubicBezTo>
                    <a:cubicBezTo>
                      <a:pt x="3918" y="3715"/>
                      <a:pt x="3335" y="5180"/>
                      <a:pt x="3573" y="5192"/>
                    </a:cubicBezTo>
                    <a:cubicBezTo>
                      <a:pt x="3574" y="5192"/>
                      <a:pt x="3575" y="5192"/>
                      <a:pt x="3576" y="5192"/>
                    </a:cubicBezTo>
                    <a:cubicBezTo>
                      <a:pt x="3818" y="5192"/>
                      <a:pt x="4501" y="3999"/>
                      <a:pt x="4466" y="3561"/>
                    </a:cubicBezTo>
                    <a:cubicBezTo>
                      <a:pt x="4430" y="3132"/>
                      <a:pt x="3132" y="1786"/>
                      <a:pt x="2692" y="1322"/>
                    </a:cubicBezTo>
                    <a:cubicBezTo>
                      <a:pt x="2370" y="989"/>
                      <a:pt x="2085" y="632"/>
                      <a:pt x="2013" y="262"/>
                    </a:cubicBezTo>
                    <a:cubicBezTo>
                      <a:pt x="1489" y="191"/>
                      <a:pt x="668" y="84"/>
                      <a:pt x="132" y="1"/>
                    </a:cubicBezTo>
                    <a:cubicBezTo>
                      <a:pt x="132" y="0"/>
                      <a:pt x="131" y="0"/>
                      <a:pt x="131"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2;p35">
                <a:extLst>
                  <a:ext uri="{FF2B5EF4-FFF2-40B4-BE49-F238E27FC236}">
                    <a16:creationId xmlns:a16="http://schemas.microsoft.com/office/drawing/2014/main" id="{7442757D-9B4D-F84A-AA3F-67F0AD2647C2}"/>
                  </a:ext>
                </a:extLst>
              </p:cNvPr>
              <p:cNvSpPr/>
              <p:nvPr/>
            </p:nvSpPr>
            <p:spPr>
              <a:xfrm>
                <a:off x="3874575" y="3422875"/>
                <a:ext cx="151250" cy="261950"/>
              </a:xfrm>
              <a:custGeom>
                <a:avLst/>
                <a:gdLst/>
                <a:ahLst/>
                <a:cxnLst/>
                <a:rect l="l" t="t" r="r" b="b"/>
                <a:pathLst>
                  <a:path w="6050" h="10478" extrusionOk="0">
                    <a:moveTo>
                      <a:pt x="3072" y="0"/>
                    </a:moveTo>
                    <a:lnTo>
                      <a:pt x="1" y="1036"/>
                    </a:lnTo>
                    <a:cubicBezTo>
                      <a:pt x="1" y="1036"/>
                      <a:pt x="239" y="2501"/>
                      <a:pt x="1191" y="4251"/>
                    </a:cubicBezTo>
                    <a:cubicBezTo>
                      <a:pt x="2156" y="6013"/>
                      <a:pt x="2977" y="8239"/>
                      <a:pt x="3227" y="10478"/>
                    </a:cubicBezTo>
                    <a:lnTo>
                      <a:pt x="6049" y="10264"/>
                    </a:lnTo>
                    <a:cubicBezTo>
                      <a:pt x="5513" y="7680"/>
                      <a:pt x="3072" y="0"/>
                      <a:pt x="3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3;p35">
                <a:extLst>
                  <a:ext uri="{FF2B5EF4-FFF2-40B4-BE49-F238E27FC236}">
                    <a16:creationId xmlns:a16="http://schemas.microsoft.com/office/drawing/2014/main" id="{D54BADC5-C0AB-6543-93CA-878C76613D2E}"/>
                  </a:ext>
                </a:extLst>
              </p:cNvPr>
              <p:cNvSpPr/>
              <p:nvPr/>
            </p:nvSpPr>
            <p:spPr>
              <a:xfrm>
                <a:off x="3901975" y="4519425"/>
                <a:ext cx="80675" cy="36050"/>
              </a:xfrm>
              <a:custGeom>
                <a:avLst/>
                <a:gdLst/>
                <a:ahLst/>
                <a:cxnLst/>
                <a:rect l="l" t="t" r="r" b="b"/>
                <a:pathLst>
                  <a:path w="3227" h="1442" extrusionOk="0">
                    <a:moveTo>
                      <a:pt x="36" y="1418"/>
                    </a:moveTo>
                    <a:cubicBezTo>
                      <a:pt x="0" y="1394"/>
                      <a:pt x="71" y="1180"/>
                      <a:pt x="286" y="930"/>
                    </a:cubicBezTo>
                    <a:cubicBezTo>
                      <a:pt x="512" y="668"/>
                      <a:pt x="893" y="370"/>
                      <a:pt x="1393" y="203"/>
                    </a:cubicBezTo>
                    <a:cubicBezTo>
                      <a:pt x="1881" y="49"/>
                      <a:pt x="2346" y="1"/>
                      <a:pt x="2691" y="25"/>
                    </a:cubicBezTo>
                    <a:cubicBezTo>
                      <a:pt x="3024" y="49"/>
                      <a:pt x="3227" y="156"/>
                      <a:pt x="3215" y="191"/>
                    </a:cubicBezTo>
                    <a:cubicBezTo>
                      <a:pt x="3203" y="251"/>
                      <a:pt x="3000" y="239"/>
                      <a:pt x="2691" y="275"/>
                    </a:cubicBezTo>
                    <a:cubicBezTo>
                      <a:pt x="2381" y="310"/>
                      <a:pt x="1965" y="394"/>
                      <a:pt x="1512" y="549"/>
                    </a:cubicBezTo>
                    <a:cubicBezTo>
                      <a:pt x="1072" y="680"/>
                      <a:pt x="714" y="918"/>
                      <a:pt x="464" y="1108"/>
                    </a:cubicBezTo>
                    <a:cubicBezTo>
                      <a:pt x="226" y="1299"/>
                      <a:pt x="83" y="1442"/>
                      <a:pt x="36" y="1418"/>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4;p35">
                <a:extLst>
                  <a:ext uri="{FF2B5EF4-FFF2-40B4-BE49-F238E27FC236}">
                    <a16:creationId xmlns:a16="http://schemas.microsoft.com/office/drawing/2014/main" id="{56B4DA1B-F50C-A943-8824-4191DDDC5A90}"/>
                  </a:ext>
                </a:extLst>
              </p:cNvPr>
              <p:cNvSpPr/>
              <p:nvPr/>
            </p:nvSpPr>
            <p:spPr>
              <a:xfrm>
                <a:off x="3818925" y="4456625"/>
                <a:ext cx="186650" cy="97375"/>
              </a:xfrm>
              <a:custGeom>
                <a:avLst/>
                <a:gdLst/>
                <a:ahLst/>
                <a:cxnLst/>
                <a:rect l="l" t="t" r="r" b="b"/>
                <a:pathLst>
                  <a:path w="7466" h="3895" extrusionOk="0">
                    <a:moveTo>
                      <a:pt x="3877" y="1"/>
                    </a:moveTo>
                    <a:cubicBezTo>
                      <a:pt x="3493" y="1"/>
                      <a:pt x="2494" y="427"/>
                      <a:pt x="2465" y="632"/>
                    </a:cubicBezTo>
                    <a:cubicBezTo>
                      <a:pt x="2453" y="775"/>
                      <a:pt x="2691" y="1572"/>
                      <a:pt x="2691" y="1572"/>
                    </a:cubicBezTo>
                    <a:cubicBezTo>
                      <a:pt x="2512" y="1739"/>
                      <a:pt x="2274" y="1882"/>
                      <a:pt x="1977" y="1977"/>
                    </a:cubicBezTo>
                    <a:cubicBezTo>
                      <a:pt x="1894" y="2003"/>
                      <a:pt x="1804" y="2014"/>
                      <a:pt x="1709" y="2014"/>
                    </a:cubicBezTo>
                    <a:cubicBezTo>
                      <a:pt x="1052" y="2014"/>
                      <a:pt x="179" y="1477"/>
                      <a:pt x="179" y="1477"/>
                    </a:cubicBezTo>
                    <a:lnTo>
                      <a:pt x="0" y="3894"/>
                    </a:lnTo>
                    <a:lnTo>
                      <a:pt x="7203" y="3894"/>
                    </a:lnTo>
                    <a:cubicBezTo>
                      <a:pt x="7203" y="3894"/>
                      <a:pt x="7465" y="2870"/>
                      <a:pt x="6703" y="2680"/>
                    </a:cubicBezTo>
                    <a:cubicBezTo>
                      <a:pt x="5322" y="2346"/>
                      <a:pt x="4489" y="1989"/>
                      <a:pt x="3977" y="1668"/>
                    </a:cubicBezTo>
                    <a:cubicBezTo>
                      <a:pt x="3977" y="1668"/>
                      <a:pt x="4108" y="632"/>
                      <a:pt x="4025" y="72"/>
                    </a:cubicBezTo>
                    <a:cubicBezTo>
                      <a:pt x="4018" y="22"/>
                      <a:pt x="3963" y="1"/>
                      <a:pt x="3877"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5;p35">
                <a:extLst>
                  <a:ext uri="{FF2B5EF4-FFF2-40B4-BE49-F238E27FC236}">
                    <a16:creationId xmlns:a16="http://schemas.microsoft.com/office/drawing/2014/main" id="{2FED2495-3BD4-3041-AAB8-2929F8121D9F}"/>
                  </a:ext>
                </a:extLst>
              </p:cNvPr>
              <p:cNvSpPr/>
              <p:nvPr/>
            </p:nvSpPr>
            <p:spPr>
              <a:xfrm>
                <a:off x="3813850" y="4547600"/>
                <a:ext cx="185175" cy="16675"/>
              </a:xfrm>
              <a:custGeom>
                <a:avLst/>
                <a:gdLst/>
                <a:ahLst/>
                <a:cxnLst/>
                <a:rect l="l" t="t" r="r" b="b"/>
                <a:pathLst>
                  <a:path w="7407" h="667" extrusionOk="0">
                    <a:moveTo>
                      <a:pt x="203" y="0"/>
                    </a:moveTo>
                    <a:lnTo>
                      <a:pt x="1" y="667"/>
                    </a:lnTo>
                    <a:lnTo>
                      <a:pt x="7323" y="667"/>
                    </a:lnTo>
                    <a:lnTo>
                      <a:pt x="7406"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6;p35">
                <a:extLst>
                  <a:ext uri="{FF2B5EF4-FFF2-40B4-BE49-F238E27FC236}">
                    <a16:creationId xmlns:a16="http://schemas.microsoft.com/office/drawing/2014/main" id="{47BE1908-4F49-414D-8A35-8CDEDD09AB3C}"/>
                  </a:ext>
                </a:extLst>
              </p:cNvPr>
              <p:cNvSpPr/>
              <p:nvPr/>
            </p:nvSpPr>
            <p:spPr>
              <a:xfrm>
                <a:off x="3549225" y="4547600"/>
                <a:ext cx="124750" cy="16675"/>
              </a:xfrm>
              <a:custGeom>
                <a:avLst/>
                <a:gdLst/>
                <a:ahLst/>
                <a:cxnLst/>
                <a:rect l="l" t="t" r="r" b="b"/>
                <a:pathLst>
                  <a:path w="4990" h="667" extrusionOk="0">
                    <a:moveTo>
                      <a:pt x="203" y="0"/>
                    </a:moveTo>
                    <a:lnTo>
                      <a:pt x="1" y="667"/>
                    </a:lnTo>
                    <a:lnTo>
                      <a:pt x="4894" y="667"/>
                    </a:lnTo>
                    <a:lnTo>
                      <a:pt x="4990"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7;p35">
                <a:extLst>
                  <a:ext uri="{FF2B5EF4-FFF2-40B4-BE49-F238E27FC236}">
                    <a16:creationId xmlns:a16="http://schemas.microsoft.com/office/drawing/2014/main" id="{5E110C30-588A-AF4E-8F21-3E6038F7805C}"/>
                  </a:ext>
                </a:extLst>
              </p:cNvPr>
              <p:cNvSpPr/>
              <p:nvPr/>
            </p:nvSpPr>
            <p:spPr>
              <a:xfrm>
                <a:off x="3552225" y="4465800"/>
                <a:ext cx="126825" cy="88200"/>
              </a:xfrm>
              <a:custGeom>
                <a:avLst/>
                <a:gdLst/>
                <a:ahLst/>
                <a:cxnLst/>
                <a:rect l="l" t="t" r="r" b="b"/>
                <a:pathLst>
                  <a:path w="5073" h="3528" extrusionOk="0">
                    <a:moveTo>
                      <a:pt x="2493" y="0"/>
                    </a:moveTo>
                    <a:cubicBezTo>
                      <a:pt x="2162" y="0"/>
                      <a:pt x="1881" y="19"/>
                      <a:pt x="1786" y="74"/>
                    </a:cubicBezTo>
                    <a:cubicBezTo>
                      <a:pt x="1488" y="229"/>
                      <a:pt x="1846" y="1253"/>
                      <a:pt x="1846" y="1253"/>
                    </a:cubicBezTo>
                    <a:cubicBezTo>
                      <a:pt x="1846" y="1253"/>
                      <a:pt x="1560" y="1622"/>
                      <a:pt x="893" y="2205"/>
                    </a:cubicBezTo>
                    <a:cubicBezTo>
                      <a:pt x="238" y="2789"/>
                      <a:pt x="0" y="3527"/>
                      <a:pt x="0" y="3527"/>
                    </a:cubicBezTo>
                    <a:lnTo>
                      <a:pt x="4787" y="3527"/>
                    </a:lnTo>
                    <a:cubicBezTo>
                      <a:pt x="4787" y="3527"/>
                      <a:pt x="5072" y="1729"/>
                      <a:pt x="5013" y="1646"/>
                    </a:cubicBezTo>
                    <a:cubicBezTo>
                      <a:pt x="5009" y="1640"/>
                      <a:pt x="5000" y="1637"/>
                      <a:pt x="4986" y="1637"/>
                    </a:cubicBezTo>
                    <a:cubicBezTo>
                      <a:pt x="4818" y="1637"/>
                      <a:pt x="3947" y="2043"/>
                      <a:pt x="3774" y="2043"/>
                    </a:cubicBezTo>
                    <a:cubicBezTo>
                      <a:pt x="3764" y="2043"/>
                      <a:pt x="3756" y="2042"/>
                      <a:pt x="3751" y="2039"/>
                    </a:cubicBezTo>
                    <a:cubicBezTo>
                      <a:pt x="3655" y="1967"/>
                      <a:pt x="4025" y="74"/>
                      <a:pt x="4025" y="74"/>
                    </a:cubicBezTo>
                    <a:cubicBezTo>
                      <a:pt x="4025" y="74"/>
                      <a:pt x="3157" y="0"/>
                      <a:pt x="2493"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8;p35">
                <a:extLst>
                  <a:ext uri="{FF2B5EF4-FFF2-40B4-BE49-F238E27FC236}">
                    <a16:creationId xmlns:a16="http://schemas.microsoft.com/office/drawing/2014/main" id="{4773EDCD-092B-4D4D-B153-89508BDDABAA}"/>
                  </a:ext>
                </a:extLst>
              </p:cNvPr>
              <p:cNvSpPr/>
              <p:nvPr/>
            </p:nvSpPr>
            <p:spPr>
              <a:xfrm>
                <a:off x="3534050" y="3475550"/>
                <a:ext cx="462600" cy="1062025"/>
              </a:xfrm>
              <a:custGeom>
                <a:avLst/>
                <a:gdLst/>
                <a:ahLst/>
                <a:cxnLst/>
                <a:rect l="l" t="t" r="r" b="b"/>
                <a:pathLst>
                  <a:path w="18504" h="42481" extrusionOk="0">
                    <a:moveTo>
                      <a:pt x="17408" y="1"/>
                    </a:moveTo>
                    <a:lnTo>
                      <a:pt x="4347" y="2025"/>
                    </a:lnTo>
                    <a:lnTo>
                      <a:pt x="1" y="41696"/>
                    </a:lnTo>
                    <a:cubicBezTo>
                      <a:pt x="1" y="41696"/>
                      <a:pt x="3730" y="42481"/>
                      <a:pt x="8472" y="42481"/>
                    </a:cubicBezTo>
                    <a:cubicBezTo>
                      <a:pt x="11634" y="42481"/>
                      <a:pt x="15246" y="42132"/>
                      <a:pt x="18503" y="40970"/>
                    </a:cubicBezTo>
                    <a:cubicBezTo>
                      <a:pt x="18503" y="40970"/>
                      <a:pt x="18301" y="10621"/>
                      <a:pt x="17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9;p35">
                <a:extLst>
                  <a:ext uri="{FF2B5EF4-FFF2-40B4-BE49-F238E27FC236}">
                    <a16:creationId xmlns:a16="http://schemas.microsoft.com/office/drawing/2014/main" id="{8786F6B9-9800-CD45-93B3-53117460FA8E}"/>
                  </a:ext>
                </a:extLst>
              </p:cNvPr>
              <p:cNvSpPr/>
              <p:nvPr/>
            </p:nvSpPr>
            <p:spPr>
              <a:xfrm>
                <a:off x="3622125" y="2881275"/>
                <a:ext cx="256950" cy="279625"/>
              </a:xfrm>
              <a:custGeom>
                <a:avLst/>
                <a:gdLst/>
                <a:ahLst/>
                <a:cxnLst/>
                <a:rect l="l" t="t" r="r" b="b"/>
                <a:pathLst>
                  <a:path w="10278" h="11185" extrusionOk="0">
                    <a:moveTo>
                      <a:pt x="6224" y="1"/>
                    </a:moveTo>
                    <a:cubicBezTo>
                      <a:pt x="3842" y="1"/>
                      <a:pt x="1245" y="964"/>
                      <a:pt x="1443" y="5329"/>
                    </a:cubicBezTo>
                    <a:cubicBezTo>
                      <a:pt x="1443" y="5329"/>
                      <a:pt x="1332" y="5304"/>
                      <a:pt x="1175" y="5304"/>
                    </a:cubicBezTo>
                    <a:cubicBezTo>
                      <a:pt x="754" y="5304"/>
                      <a:pt x="1" y="5481"/>
                      <a:pt x="157" y="6782"/>
                    </a:cubicBezTo>
                    <a:cubicBezTo>
                      <a:pt x="359" y="8556"/>
                      <a:pt x="1348" y="8210"/>
                      <a:pt x="1729" y="8294"/>
                    </a:cubicBezTo>
                    <a:cubicBezTo>
                      <a:pt x="1729" y="8294"/>
                      <a:pt x="2378" y="11184"/>
                      <a:pt x="5835" y="11184"/>
                    </a:cubicBezTo>
                    <a:cubicBezTo>
                      <a:pt x="6003" y="11184"/>
                      <a:pt x="6178" y="11177"/>
                      <a:pt x="6360" y="11163"/>
                    </a:cubicBezTo>
                    <a:cubicBezTo>
                      <a:pt x="10277" y="10854"/>
                      <a:pt x="9694" y="7853"/>
                      <a:pt x="9670" y="5841"/>
                    </a:cubicBezTo>
                    <a:cubicBezTo>
                      <a:pt x="9634" y="3829"/>
                      <a:pt x="9813" y="305"/>
                      <a:pt x="7241" y="55"/>
                    </a:cubicBezTo>
                    <a:cubicBezTo>
                      <a:pt x="6913" y="21"/>
                      <a:pt x="6571" y="1"/>
                      <a:pt x="6224"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0;p35">
                <a:extLst>
                  <a:ext uri="{FF2B5EF4-FFF2-40B4-BE49-F238E27FC236}">
                    <a16:creationId xmlns:a16="http://schemas.microsoft.com/office/drawing/2014/main" id="{4D8B4F83-A8F3-A84B-8D9F-1E624570967E}"/>
                  </a:ext>
                </a:extLst>
              </p:cNvPr>
              <p:cNvSpPr/>
              <p:nvPr/>
            </p:nvSpPr>
            <p:spPr>
              <a:xfrm>
                <a:off x="3620975" y="3480025"/>
                <a:ext cx="95275" cy="95275"/>
              </a:xfrm>
              <a:custGeom>
                <a:avLst/>
                <a:gdLst/>
                <a:ahLst/>
                <a:cxnLst/>
                <a:rect l="l" t="t" r="r" b="b"/>
                <a:pathLst>
                  <a:path w="3811" h="3811" extrusionOk="0">
                    <a:moveTo>
                      <a:pt x="1906" y="0"/>
                    </a:moveTo>
                    <a:cubicBezTo>
                      <a:pt x="846" y="0"/>
                      <a:pt x="1" y="858"/>
                      <a:pt x="1" y="1905"/>
                    </a:cubicBezTo>
                    <a:cubicBezTo>
                      <a:pt x="1" y="2953"/>
                      <a:pt x="846" y="3810"/>
                      <a:pt x="1906" y="3810"/>
                    </a:cubicBezTo>
                    <a:cubicBezTo>
                      <a:pt x="2953" y="3810"/>
                      <a:pt x="3811" y="2953"/>
                      <a:pt x="3811" y="1905"/>
                    </a:cubicBezTo>
                    <a:cubicBezTo>
                      <a:pt x="3811" y="858"/>
                      <a:pt x="2953" y="0"/>
                      <a:pt x="1906"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p35">
                <a:extLst>
                  <a:ext uri="{FF2B5EF4-FFF2-40B4-BE49-F238E27FC236}">
                    <a16:creationId xmlns:a16="http://schemas.microsoft.com/office/drawing/2014/main" id="{F49F890A-3A96-DC48-9BA2-D29CD44DA352}"/>
                  </a:ext>
                </a:extLst>
              </p:cNvPr>
              <p:cNvSpPr/>
              <p:nvPr/>
            </p:nvSpPr>
            <p:spPr>
              <a:xfrm>
                <a:off x="3790050" y="3724950"/>
                <a:ext cx="160150" cy="82025"/>
              </a:xfrm>
              <a:custGeom>
                <a:avLst/>
                <a:gdLst/>
                <a:ahLst/>
                <a:cxnLst/>
                <a:rect l="l" t="t" r="r" b="b"/>
                <a:pathLst>
                  <a:path w="6406" h="3281" extrusionOk="0">
                    <a:moveTo>
                      <a:pt x="4728" y="0"/>
                    </a:moveTo>
                    <a:cubicBezTo>
                      <a:pt x="4021" y="0"/>
                      <a:pt x="3059" y="114"/>
                      <a:pt x="2632" y="169"/>
                    </a:cubicBezTo>
                    <a:cubicBezTo>
                      <a:pt x="2460" y="187"/>
                      <a:pt x="2287" y="200"/>
                      <a:pt x="2120" y="200"/>
                    </a:cubicBezTo>
                    <a:cubicBezTo>
                      <a:pt x="1848" y="200"/>
                      <a:pt x="1593" y="165"/>
                      <a:pt x="1393" y="62"/>
                    </a:cubicBezTo>
                    <a:cubicBezTo>
                      <a:pt x="1000" y="443"/>
                      <a:pt x="429" y="1026"/>
                      <a:pt x="36" y="1395"/>
                    </a:cubicBezTo>
                    <a:cubicBezTo>
                      <a:pt x="0" y="1419"/>
                      <a:pt x="584" y="1979"/>
                      <a:pt x="643" y="2026"/>
                    </a:cubicBezTo>
                    <a:cubicBezTo>
                      <a:pt x="846" y="2181"/>
                      <a:pt x="1048" y="2312"/>
                      <a:pt x="1274" y="2431"/>
                    </a:cubicBezTo>
                    <a:cubicBezTo>
                      <a:pt x="1727" y="2657"/>
                      <a:pt x="2274" y="2729"/>
                      <a:pt x="2774" y="2872"/>
                    </a:cubicBezTo>
                    <a:cubicBezTo>
                      <a:pt x="2905" y="2907"/>
                      <a:pt x="3048" y="2943"/>
                      <a:pt x="3155" y="3050"/>
                    </a:cubicBezTo>
                    <a:cubicBezTo>
                      <a:pt x="3215" y="3110"/>
                      <a:pt x="3251" y="3193"/>
                      <a:pt x="3322" y="3241"/>
                    </a:cubicBezTo>
                    <a:cubicBezTo>
                      <a:pt x="3367" y="3269"/>
                      <a:pt x="3417" y="3281"/>
                      <a:pt x="3468" y="3281"/>
                    </a:cubicBezTo>
                    <a:cubicBezTo>
                      <a:pt x="3568" y="3281"/>
                      <a:pt x="3672" y="3236"/>
                      <a:pt x="3751" y="3181"/>
                    </a:cubicBezTo>
                    <a:cubicBezTo>
                      <a:pt x="3870" y="3098"/>
                      <a:pt x="3977" y="2967"/>
                      <a:pt x="4096" y="2884"/>
                    </a:cubicBezTo>
                    <a:cubicBezTo>
                      <a:pt x="4171" y="2843"/>
                      <a:pt x="4260" y="2814"/>
                      <a:pt x="4346" y="2814"/>
                    </a:cubicBezTo>
                    <a:cubicBezTo>
                      <a:pt x="4411" y="2814"/>
                      <a:pt x="4473" y="2831"/>
                      <a:pt x="4525" y="2872"/>
                    </a:cubicBezTo>
                    <a:cubicBezTo>
                      <a:pt x="4560" y="2907"/>
                      <a:pt x="4584" y="2943"/>
                      <a:pt x="4620" y="2955"/>
                    </a:cubicBezTo>
                    <a:cubicBezTo>
                      <a:pt x="4643" y="2972"/>
                      <a:pt x="4669" y="2980"/>
                      <a:pt x="4695" y="2980"/>
                    </a:cubicBezTo>
                    <a:cubicBezTo>
                      <a:pt x="4776" y="2980"/>
                      <a:pt x="4864" y="2908"/>
                      <a:pt x="4918" y="2836"/>
                    </a:cubicBezTo>
                    <a:cubicBezTo>
                      <a:pt x="4989" y="2741"/>
                      <a:pt x="5049" y="2622"/>
                      <a:pt x="5168" y="2598"/>
                    </a:cubicBezTo>
                    <a:cubicBezTo>
                      <a:pt x="5185" y="2593"/>
                      <a:pt x="5203" y="2591"/>
                      <a:pt x="5221" y="2591"/>
                    </a:cubicBezTo>
                    <a:cubicBezTo>
                      <a:pt x="5363" y="2591"/>
                      <a:pt x="5509" y="2716"/>
                      <a:pt x="5640" y="2716"/>
                    </a:cubicBezTo>
                    <a:cubicBezTo>
                      <a:pt x="5670" y="2716"/>
                      <a:pt x="5699" y="2709"/>
                      <a:pt x="5727" y="2693"/>
                    </a:cubicBezTo>
                    <a:cubicBezTo>
                      <a:pt x="5858" y="2622"/>
                      <a:pt x="5834" y="2431"/>
                      <a:pt x="5787" y="2288"/>
                    </a:cubicBezTo>
                    <a:cubicBezTo>
                      <a:pt x="5656" y="1907"/>
                      <a:pt x="5441" y="1550"/>
                      <a:pt x="5180" y="1252"/>
                    </a:cubicBezTo>
                    <a:cubicBezTo>
                      <a:pt x="5060" y="1109"/>
                      <a:pt x="4941" y="1002"/>
                      <a:pt x="4799" y="895"/>
                    </a:cubicBezTo>
                    <a:cubicBezTo>
                      <a:pt x="4703" y="836"/>
                      <a:pt x="4465" y="586"/>
                      <a:pt x="4358" y="586"/>
                    </a:cubicBezTo>
                    <a:cubicBezTo>
                      <a:pt x="4358" y="586"/>
                      <a:pt x="5001" y="586"/>
                      <a:pt x="5144" y="609"/>
                    </a:cubicBezTo>
                    <a:cubicBezTo>
                      <a:pt x="5278" y="632"/>
                      <a:pt x="5999" y="1828"/>
                      <a:pt x="6215" y="1828"/>
                    </a:cubicBezTo>
                    <a:cubicBezTo>
                      <a:pt x="6229" y="1828"/>
                      <a:pt x="6242" y="1823"/>
                      <a:pt x="6251" y="1812"/>
                    </a:cubicBezTo>
                    <a:cubicBezTo>
                      <a:pt x="6406" y="1621"/>
                      <a:pt x="5858" y="347"/>
                      <a:pt x="5501" y="109"/>
                    </a:cubicBezTo>
                    <a:cubicBezTo>
                      <a:pt x="5377" y="29"/>
                      <a:pt x="5085" y="0"/>
                      <a:pt x="4728"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2;p35">
                <a:extLst>
                  <a:ext uri="{FF2B5EF4-FFF2-40B4-BE49-F238E27FC236}">
                    <a16:creationId xmlns:a16="http://schemas.microsoft.com/office/drawing/2014/main" id="{0D886D6D-28A2-1A4D-A088-F754789E0E61}"/>
                  </a:ext>
                </a:extLst>
              </p:cNvPr>
              <p:cNvSpPr/>
              <p:nvPr/>
            </p:nvSpPr>
            <p:spPr>
              <a:xfrm>
                <a:off x="3782600" y="3715775"/>
                <a:ext cx="49450" cy="49425"/>
              </a:xfrm>
              <a:custGeom>
                <a:avLst/>
                <a:gdLst/>
                <a:ahLst/>
                <a:cxnLst/>
                <a:rect l="l" t="t" r="r" b="b"/>
                <a:pathLst>
                  <a:path w="1978" h="1977" extrusionOk="0">
                    <a:moveTo>
                      <a:pt x="989" y="0"/>
                    </a:moveTo>
                    <a:cubicBezTo>
                      <a:pt x="441" y="0"/>
                      <a:pt x="1" y="441"/>
                      <a:pt x="1" y="988"/>
                    </a:cubicBezTo>
                    <a:cubicBezTo>
                      <a:pt x="1" y="1536"/>
                      <a:pt x="441" y="1977"/>
                      <a:pt x="989" y="1977"/>
                    </a:cubicBezTo>
                    <a:cubicBezTo>
                      <a:pt x="1537" y="1977"/>
                      <a:pt x="1977" y="1536"/>
                      <a:pt x="1977" y="988"/>
                    </a:cubicBezTo>
                    <a:cubicBezTo>
                      <a:pt x="1977" y="441"/>
                      <a:pt x="1537" y="0"/>
                      <a:pt x="989"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3;p35">
                <a:extLst>
                  <a:ext uri="{FF2B5EF4-FFF2-40B4-BE49-F238E27FC236}">
                    <a16:creationId xmlns:a16="http://schemas.microsoft.com/office/drawing/2014/main" id="{13951AA4-BF9D-B147-8C44-B7EA51D709D0}"/>
                  </a:ext>
                </a:extLst>
              </p:cNvPr>
              <p:cNvSpPr/>
              <p:nvPr/>
            </p:nvSpPr>
            <p:spPr>
              <a:xfrm>
                <a:off x="3606975" y="3377925"/>
                <a:ext cx="231325" cy="393525"/>
              </a:xfrm>
              <a:custGeom>
                <a:avLst/>
                <a:gdLst/>
                <a:ahLst/>
                <a:cxnLst/>
                <a:rect l="l" t="t" r="r" b="b"/>
                <a:pathLst>
                  <a:path w="9253" h="15741" extrusionOk="0">
                    <a:moveTo>
                      <a:pt x="1" y="1"/>
                    </a:moveTo>
                    <a:lnTo>
                      <a:pt x="1" y="1"/>
                    </a:lnTo>
                    <a:cubicBezTo>
                      <a:pt x="180" y="3132"/>
                      <a:pt x="572" y="6239"/>
                      <a:pt x="572" y="6239"/>
                    </a:cubicBezTo>
                    <a:lnTo>
                      <a:pt x="632" y="6227"/>
                    </a:lnTo>
                    <a:cubicBezTo>
                      <a:pt x="632" y="6597"/>
                      <a:pt x="739" y="6966"/>
                      <a:pt x="965" y="7299"/>
                    </a:cubicBezTo>
                    <a:cubicBezTo>
                      <a:pt x="965" y="7299"/>
                      <a:pt x="1501" y="8930"/>
                      <a:pt x="3061" y="10585"/>
                    </a:cubicBezTo>
                    <a:cubicBezTo>
                      <a:pt x="4668" y="12300"/>
                      <a:pt x="5906" y="14633"/>
                      <a:pt x="6526" y="15741"/>
                    </a:cubicBezTo>
                    <a:lnTo>
                      <a:pt x="9252" y="13967"/>
                    </a:lnTo>
                    <a:lnTo>
                      <a:pt x="4335" y="5537"/>
                    </a:lnTo>
                    <a:cubicBezTo>
                      <a:pt x="4311" y="4846"/>
                      <a:pt x="4275" y="3025"/>
                      <a:pt x="4299" y="929"/>
                    </a:cubicBezTo>
                    <a:cubicBezTo>
                      <a:pt x="2835" y="858"/>
                      <a:pt x="1430" y="40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4;p35">
                <a:extLst>
                  <a:ext uri="{FF2B5EF4-FFF2-40B4-BE49-F238E27FC236}">
                    <a16:creationId xmlns:a16="http://schemas.microsoft.com/office/drawing/2014/main" id="{F38A8B82-FFFE-7D43-936B-E3DEEE99C410}"/>
                  </a:ext>
                </a:extLst>
              </p:cNvPr>
              <p:cNvSpPr/>
              <p:nvPr/>
            </p:nvSpPr>
            <p:spPr>
              <a:xfrm>
                <a:off x="3581400" y="2865650"/>
                <a:ext cx="450075" cy="680550"/>
              </a:xfrm>
              <a:custGeom>
                <a:avLst/>
                <a:gdLst/>
                <a:ahLst/>
                <a:cxnLst/>
                <a:rect l="l" t="t" r="r" b="b"/>
                <a:pathLst>
                  <a:path w="18003" h="27222" extrusionOk="0">
                    <a:moveTo>
                      <a:pt x="8085" y="3151"/>
                    </a:moveTo>
                    <a:cubicBezTo>
                      <a:pt x="9652" y="3151"/>
                      <a:pt x="11114" y="3965"/>
                      <a:pt x="11263" y="5883"/>
                    </a:cubicBezTo>
                    <a:cubicBezTo>
                      <a:pt x="11597" y="10169"/>
                      <a:pt x="9906" y="10955"/>
                      <a:pt x="8453" y="11133"/>
                    </a:cubicBezTo>
                    <a:cubicBezTo>
                      <a:pt x="8196" y="11165"/>
                      <a:pt x="7951" y="11181"/>
                      <a:pt x="7716" y="11181"/>
                    </a:cubicBezTo>
                    <a:cubicBezTo>
                      <a:pt x="5329" y="11181"/>
                      <a:pt x="4094" y="9533"/>
                      <a:pt x="4072" y="6335"/>
                    </a:cubicBezTo>
                    <a:cubicBezTo>
                      <a:pt x="4052" y="4394"/>
                      <a:pt x="6149" y="3151"/>
                      <a:pt x="8085" y="3151"/>
                    </a:cubicBezTo>
                    <a:close/>
                    <a:moveTo>
                      <a:pt x="7009" y="1"/>
                    </a:moveTo>
                    <a:cubicBezTo>
                      <a:pt x="3047" y="1"/>
                      <a:pt x="1117" y="3611"/>
                      <a:pt x="560" y="7966"/>
                    </a:cubicBezTo>
                    <a:cubicBezTo>
                      <a:pt x="0" y="12336"/>
                      <a:pt x="560" y="26885"/>
                      <a:pt x="560" y="26885"/>
                    </a:cubicBezTo>
                    <a:cubicBezTo>
                      <a:pt x="560" y="26885"/>
                      <a:pt x="2862" y="27222"/>
                      <a:pt x="5883" y="27222"/>
                    </a:cubicBezTo>
                    <a:cubicBezTo>
                      <a:pt x="9891" y="27222"/>
                      <a:pt x="15164" y="26629"/>
                      <a:pt x="18002" y="23873"/>
                    </a:cubicBezTo>
                    <a:cubicBezTo>
                      <a:pt x="18002" y="23873"/>
                      <a:pt x="13907" y="8728"/>
                      <a:pt x="12490" y="5192"/>
                    </a:cubicBezTo>
                    <a:cubicBezTo>
                      <a:pt x="11263" y="2144"/>
                      <a:pt x="10537" y="25"/>
                      <a:pt x="7049" y="1"/>
                    </a:cubicBezTo>
                    <a:cubicBezTo>
                      <a:pt x="7035" y="1"/>
                      <a:pt x="7022" y="1"/>
                      <a:pt x="7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5;p35">
                <a:extLst>
                  <a:ext uri="{FF2B5EF4-FFF2-40B4-BE49-F238E27FC236}">
                    <a16:creationId xmlns:a16="http://schemas.microsoft.com/office/drawing/2014/main" id="{18AFD470-9108-0A40-86EE-69A0D3C015A4}"/>
                  </a:ext>
                </a:extLst>
              </p:cNvPr>
              <p:cNvSpPr/>
              <p:nvPr/>
            </p:nvSpPr>
            <p:spPr>
              <a:xfrm>
                <a:off x="3706400" y="3114500"/>
                <a:ext cx="245000" cy="402750"/>
              </a:xfrm>
              <a:custGeom>
                <a:avLst/>
                <a:gdLst/>
                <a:ahLst/>
                <a:cxnLst/>
                <a:rect l="l" t="t" r="r" b="b"/>
                <a:pathLst>
                  <a:path w="9800" h="16110" extrusionOk="0">
                    <a:moveTo>
                      <a:pt x="1" y="1"/>
                    </a:moveTo>
                    <a:lnTo>
                      <a:pt x="1" y="1"/>
                    </a:lnTo>
                    <a:cubicBezTo>
                      <a:pt x="1810" y="5001"/>
                      <a:pt x="7037" y="12943"/>
                      <a:pt x="9192" y="16110"/>
                    </a:cubicBezTo>
                    <a:cubicBezTo>
                      <a:pt x="9407" y="16038"/>
                      <a:pt x="9609" y="15967"/>
                      <a:pt x="9799" y="15883"/>
                    </a:cubicBezTo>
                    <a:cubicBezTo>
                      <a:pt x="8037" y="13336"/>
                      <a:pt x="3918" y="7144"/>
                      <a:pt x="1858" y="1989"/>
                    </a:cubicBezTo>
                    <a:lnTo>
                      <a:pt x="1858" y="1989"/>
                    </a:lnTo>
                    <a:cubicBezTo>
                      <a:pt x="1858" y="1989"/>
                      <a:pt x="1861" y="1989"/>
                      <a:pt x="1866" y="1989"/>
                    </a:cubicBezTo>
                    <a:cubicBezTo>
                      <a:pt x="1988" y="1989"/>
                      <a:pt x="3462" y="1967"/>
                      <a:pt x="4465" y="929"/>
                    </a:cubicBezTo>
                    <a:lnTo>
                      <a:pt x="4465" y="929"/>
                    </a:lnTo>
                    <a:cubicBezTo>
                      <a:pt x="4132" y="1060"/>
                      <a:pt x="3787" y="1144"/>
                      <a:pt x="3453" y="1179"/>
                    </a:cubicBezTo>
                    <a:cubicBezTo>
                      <a:pt x="3190" y="1213"/>
                      <a:pt x="2939" y="1230"/>
                      <a:pt x="2700" y="1230"/>
                    </a:cubicBezTo>
                    <a:cubicBezTo>
                      <a:pt x="1510" y="1230"/>
                      <a:pt x="615" y="8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6;p35">
                <a:extLst>
                  <a:ext uri="{FF2B5EF4-FFF2-40B4-BE49-F238E27FC236}">
                    <a16:creationId xmlns:a16="http://schemas.microsoft.com/office/drawing/2014/main" id="{D5A74560-7F54-5C4D-A3B9-CF7EC0DE9C9C}"/>
                  </a:ext>
                </a:extLst>
              </p:cNvPr>
              <p:cNvSpPr/>
              <p:nvPr/>
            </p:nvSpPr>
            <p:spPr>
              <a:xfrm>
                <a:off x="3684075" y="2914475"/>
                <a:ext cx="174450" cy="98250"/>
              </a:xfrm>
              <a:custGeom>
                <a:avLst/>
                <a:gdLst/>
                <a:ahLst/>
                <a:cxnLst/>
                <a:rect l="l" t="t" r="r" b="b"/>
                <a:pathLst>
                  <a:path w="6978" h="3930" extrusionOk="0">
                    <a:moveTo>
                      <a:pt x="3525" y="596"/>
                    </a:moveTo>
                    <a:cubicBezTo>
                      <a:pt x="763" y="929"/>
                      <a:pt x="144" y="3001"/>
                      <a:pt x="1" y="3930"/>
                    </a:cubicBezTo>
                    <a:cubicBezTo>
                      <a:pt x="501" y="1013"/>
                      <a:pt x="5918" y="1"/>
                      <a:pt x="6978" y="3084"/>
                    </a:cubicBezTo>
                    <a:cubicBezTo>
                      <a:pt x="6668" y="2013"/>
                      <a:pt x="5799" y="310"/>
                      <a:pt x="3525"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87;p35">
              <a:extLst>
                <a:ext uri="{FF2B5EF4-FFF2-40B4-BE49-F238E27FC236}">
                  <a16:creationId xmlns:a16="http://schemas.microsoft.com/office/drawing/2014/main" id="{C3303FFC-CAAE-1643-9496-BCECC9F6211C}"/>
                </a:ext>
              </a:extLst>
            </p:cNvPr>
            <p:cNvGrpSpPr/>
            <p:nvPr/>
          </p:nvGrpSpPr>
          <p:grpSpPr>
            <a:xfrm>
              <a:off x="6126039" y="988256"/>
              <a:ext cx="922644" cy="3084215"/>
              <a:chOff x="3006900" y="2720125"/>
              <a:chExt cx="553675" cy="1850825"/>
            </a:xfrm>
          </p:grpSpPr>
          <p:sp>
            <p:nvSpPr>
              <p:cNvPr id="9" name="Google Shape;988;p35">
                <a:extLst>
                  <a:ext uri="{FF2B5EF4-FFF2-40B4-BE49-F238E27FC236}">
                    <a16:creationId xmlns:a16="http://schemas.microsoft.com/office/drawing/2014/main" id="{6CCD08E8-87E4-0E4F-8D20-D24715E5CC72}"/>
                  </a:ext>
                </a:extLst>
              </p:cNvPr>
              <p:cNvSpPr/>
              <p:nvPr/>
            </p:nvSpPr>
            <p:spPr>
              <a:xfrm>
                <a:off x="3323625" y="4413775"/>
                <a:ext cx="78300" cy="102125"/>
              </a:xfrm>
              <a:custGeom>
                <a:avLst/>
                <a:gdLst/>
                <a:ahLst/>
                <a:cxnLst/>
                <a:rect l="l" t="t" r="r" b="b"/>
                <a:pathLst>
                  <a:path w="3132" h="4085" extrusionOk="0">
                    <a:moveTo>
                      <a:pt x="3072" y="0"/>
                    </a:moveTo>
                    <a:lnTo>
                      <a:pt x="155" y="1036"/>
                    </a:lnTo>
                    <a:lnTo>
                      <a:pt x="0" y="2882"/>
                    </a:lnTo>
                    <a:lnTo>
                      <a:pt x="441" y="4084"/>
                    </a:lnTo>
                    <a:lnTo>
                      <a:pt x="2620" y="3405"/>
                    </a:lnTo>
                    <a:lnTo>
                      <a:pt x="3132" y="2036"/>
                    </a:lnTo>
                    <a:lnTo>
                      <a:pt x="3072"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9;p35">
                <a:extLst>
                  <a:ext uri="{FF2B5EF4-FFF2-40B4-BE49-F238E27FC236}">
                    <a16:creationId xmlns:a16="http://schemas.microsoft.com/office/drawing/2014/main" id="{B45C4965-F048-114F-BB65-88C20A33819F}"/>
                  </a:ext>
                </a:extLst>
              </p:cNvPr>
              <p:cNvSpPr/>
              <p:nvPr/>
            </p:nvSpPr>
            <p:spPr>
              <a:xfrm>
                <a:off x="3093825" y="4441450"/>
                <a:ext cx="67600" cy="75325"/>
              </a:xfrm>
              <a:custGeom>
                <a:avLst/>
                <a:gdLst/>
                <a:ahLst/>
                <a:cxnLst/>
                <a:rect l="l" t="t" r="r" b="b"/>
                <a:pathLst>
                  <a:path w="2704" h="3013" extrusionOk="0">
                    <a:moveTo>
                      <a:pt x="179" y="0"/>
                    </a:moveTo>
                    <a:lnTo>
                      <a:pt x="1" y="3013"/>
                    </a:lnTo>
                    <a:lnTo>
                      <a:pt x="2394" y="2203"/>
                    </a:lnTo>
                    <a:lnTo>
                      <a:pt x="2703"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0;p35">
                <a:extLst>
                  <a:ext uri="{FF2B5EF4-FFF2-40B4-BE49-F238E27FC236}">
                    <a16:creationId xmlns:a16="http://schemas.microsoft.com/office/drawing/2014/main" id="{5A7DAB84-FF09-9646-9E43-FDC4B66131DD}"/>
                  </a:ext>
                </a:extLst>
              </p:cNvPr>
              <p:cNvSpPr/>
              <p:nvPr/>
            </p:nvSpPr>
            <p:spPr>
              <a:xfrm>
                <a:off x="3068525" y="3560675"/>
                <a:ext cx="384600" cy="918100"/>
              </a:xfrm>
              <a:custGeom>
                <a:avLst/>
                <a:gdLst/>
                <a:ahLst/>
                <a:cxnLst/>
                <a:rect l="l" t="t" r="r" b="b"/>
                <a:pathLst>
                  <a:path w="15384" h="36724" extrusionOk="0">
                    <a:moveTo>
                      <a:pt x="2525" y="1"/>
                    </a:moveTo>
                    <a:lnTo>
                      <a:pt x="2525" y="3156"/>
                    </a:lnTo>
                    <a:lnTo>
                      <a:pt x="1203" y="19051"/>
                    </a:lnTo>
                    <a:lnTo>
                      <a:pt x="1215" y="19051"/>
                    </a:lnTo>
                    <a:cubicBezTo>
                      <a:pt x="1203" y="19075"/>
                      <a:pt x="1203" y="19099"/>
                      <a:pt x="1203" y="19122"/>
                    </a:cubicBezTo>
                    <a:lnTo>
                      <a:pt x="1" y="36113"/>
                    </a:lnTo>
                    <a:cubicBezTo>
                      <a:pt x="874" y="36449"/>
                      <a:pt x="1825" y="36541"/>
                      <a:pt x="2601" y="36541"/>
                    </a:cubicBezTo>
                    <a:cubicBezTo>
                      <a:pt x="3527" y="36541"/>
                      <a:pt x="4203" y="36410"/>
                      <a:pt x="4203" y="36410"/>
                    </a:cubicBezTo>
                    <a:lnTo>
                      <a:pt x="6489" y="19658"/>
                    </a:lnTo>
                    <a:lnTo>
                      <a:pt x="8394" y="6276"/>
                    </a:lnTo>
                    <a:lnTo>
                      <a:pt x="9204" y="6276"/>
                    </a:lnTo>
                    <a:lnTo>
                      <a:pt x="9633" y="19456"/>
                    </a:lnTo>
                    <a:lnTo>
                      <a:pt x="9918" y="36482"/>
                    </a:lnTo>
                    <a:cubicBezTo>
                      <a:pt x="10528" y="36661"/>
                      <a:pt x="11163" y="36724"/>
                      <a:pt x="11750" y="36724"/>
                    </a:cubicBezTo>
                    <a:cubicBezTo>
                      <a:pt x="13068" y="36724"/>
                      <a:pt x="14145" y="36410"/>
                      <a:pt x="14145" y="36410"/>
                    </a:cubicBezTo>
                    <a:lnTo>
                      <a:pt x="14955" y="19456"/>
                    </a:lnTo>
                    <a:lnTo>
                      <a:pt x="15383" y="3156"/>
                    </a:lnTo>
                    <a:lnTo>
                      <a:pt x="15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35">
                <a:extLst>
                  <a:ext uri="{FF2B5EF4-FFF2-40B4-BE49-F238E27FC236}">
                    <a16:creationId xmlns:a16="http://schemas.microsoft.com/office/drawing/2014/main" id="{D75E78D5-078A-B141-9C63-FFBFC0405A6F}"/>
                  </a:ext>
                </a:extLst>
              </p:cNvPr>
              <p:cNvSpPr/>
              <p:nvPr/>
            </p:nvSpPr>
            <p:spPr>
              <a:xfrm>
                <a:off x="3107225" y="3077875"/>
                <a:ext cx="425675" cy="588250"/>
              </a:xfrm>
              <a:custGeom>
                <a:avLst/>
                <a:gdLst/>
                <a:ahLst/>
                <a:cxnLst/>
                <a:rect l="l" t="t" r="r" b="b"/>
                <a:pathLst>
                  <a:path w="17027" h="23530" extrusionOk="0">
                    <a:moveTo>
                      <a:pt x="8532" y="1"/>
                    </a:moveTo>
                    <a:cubicBezTo>
                      <a:pt x="8522" y="1"/>
                      <a:pt x="8512" y="1"/>
                      <a:pt x="8501" y="1"/>
                    </a:cubicBezTo>
                    <a:cubicBezTo>
                      <a:pt x="6954" y="13"/>
                      <a:pt x="1548" y="1668"/>
                      <a:pt x="0" y="3097"/>
                    </a:cubicBezTo>
                    <a:lnTo>
                      <a:pt x="1762" y="4454"/>
                    </a:lnTo>
                    <a:cubicBezTo>
                      <a:pt x="1108" y="12455"/>
                      <a:pt x="0" y="22659"/>
                      <a:pt x="0" y="22659"/>
                    </a:cubicBezTo>
                    <a:cubicBezTo>
                      <a:pt x="2074" y="23303"/>
                      <a:pt x="4197" y="23530"/>
                      <a:pt x="6159" y="23530"/>
                    </a:cubicBezTo>
                    <a:cubicBezTo>
                      <a:pt x="10835" y="23530"/>
                      <a:pt x="14597" y="22242"/>
                      <a:pt x="14597" y="22242"/>
                    </a:cubicBezTo>
                    <a:lnTo>
                      <a:pt x="13514" y="13407"/>
                    </a:lnTo>
                    <a:lnTo>
                      <a:pt x="14919" y="6430"/>
                    </a:lnTo>
                    <a:lnTo>
                      <a:pt x="17026" y="3859"/>
                    </a:lnTo>
                    <a:cubicBezTo>
                      <a:pt x="16848" y="3194"/>
                      <a:pt x="11293" y="1"/>
                      <a:pt x="8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2;p35">
                <a:extLst>
                  <a:ext uri="{FF2B5EF4-FFF2-40B4-BE49-F238E27FC236}">
                    <a16:creationId xmlns:a16="http://schemas.microsoft.com/office/drawing/2014/main" id="{7DA10246-7C13-B446-8E18-9ABAD30CE84A}"/>
                  </a:ext>
                </a:extLst>
              </p:cNvPr>
              <p:cNvSpPr/>
              <p:nvPr/>
            </p:nvSpPr>
            <p:spPr>
              <a:xfrm>
                <a:off x="3057800" y="3140400"/>
                <a:ext cx="140225" cy="264050"/>
              </a:xfrm>
              <a:custGeom>
                <a:avLst/>
                <a:gdLst/>
                <a:ahLst/>
                <a:cxnLst/>
                <a:rect l="l" t="t" r="r" b="b"/>
                <a:pathLst>
                  <a:path w="5609" h="10562" extrusionOk="0">
                    <a:moveTo>
                      <a:pt x="3454" y="0"/>
                    </a:moveTo>
                    <a:cubicBezTo>
                      <a:pt x="2477" y="0"/>
                      <a:pt x="1644" y="667"/>
                      <a:pt x="1394" y="1560"/>
                    </a:cubicBezTo>
                    <a:lnTo>
                      <a:pt x="1382" y="1560"/>
                    </a:lnTo>
                    <a:cubicBezTo>
                      <a:pt x="846" y="3346"/>
                      <a:pt x="465" y="6108"/>
                      <a:pt x="1" y="9347"/>
                    </a:cubicBezTo>
                    <a:cubicBezTo>
                      <a:pt x="1156" y="10037"/>
                      <a:pt x="3870" y="10502"/>
                      <a:pt x="4251" y="10561"/>
                    </a:cubicBezTo>
                    <a:cubicBezTo>
                      <a:pt x="4513" y="8787"/>
                      <a:pt x="5037" y="5001"/>
                      <a:pt x="5537" y="2691"/>
                    </a:cubicBezTo>
                    <a:cubicBezTo>
                      <a:pt x="5573" y="2524"/>
                      <a:pt x="5609" y="2334"/>
                      <a:pt x="5609" y="2155"/>
                    </a:cubicBezTo>
                    <a:cubicBezTo>
                      <a:pt x="5609" y="965"/>
                      <a:pt x="4644"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3;p35">
                <a:extLst>
                  <a:ext uri="{FF2B5EF4-FFF2-40B4-BE49-F238E27FC236}">
                    <a16:creationId xmlns:a16="http://schemas.microsoft.com/office/drawing/2014/main" id="{EA300C7C-4B85-3146-9A75-629693B6490A}"/>
                  </a:ext>
                </a:extLst>
              </p:cNvPr>
              <p:cNvSpPr/>
              <p:nvPr/>
            </p:nvSpPr>
            <p:spPr>
              <a:xfrm>
                <a:off x="3436725" y="3153800"/>
                <a:ext cx="123850" cy="241275"/>
              </a:xfrm>
              <a:custGeom>
                <a:avLst/>
                <a:gdLst/>
                <a:ahLst/>
                <a:cxnLst/>
                <a:rect l="l" t="t" r="r" b="b"/>
                <a:pathLst>
                  <a:path w="4954" h="9651" extrusionOk="0">
                    <a:moveTo>
                      <a:pt x="2144" y="0"/>
                    </a:moveTo>
                    <a:cubicBezTo>
                      <a:pt x="953" y="0"/>
                      <a:pt x="1" y="965"/>
                      <a:pt x="1" y="2143"/>
                    </a:cubicBezTo>
                    <a:cubicBezTo>
                      <a:pt x="1" y="2334"/>
                      <a:pt x="24" y="2512"/>
                      <a:pt x="72" y="2679"/>
                    </a:cubicBezTo>
                    <a:lnTo>
                      <a:pt x="60" y="2679"/>
                    </a:lnTo>
                    <a:cubicBezTo>
                      <a:pt x="120" y="5167"/>
                      <a:pt x="298" y="9537"/>
                      <a:pt x="298" y="9537"/>
                    </a:cubicBezTo>
                    <a:cubicBezTo>
                      <a:pt x="1248" y="9625"/>
                      <a:pt x="2194" y="9651"/>
                      <a:pt x="2980" y="9651"/>
                    </a:cubicBezTo>
                    <a:cubicBezTo>
                      <a:pt x="4115" y="9651"/>
                      <a:pt x="4918" y="9597"/>
                      <a:pt x="4918" y="9597"/>
                    </a:cubicBezTo>
                    <a:cubicBezTo>
                      <a:pt x="4954" y="6132"/>
                      <a:pt x="4751" y="3346"/>
                      <a:pt x="4215" y="1560"/>
                    </a:cubicBezTo>
                    <a:cubicBezTo>
                      <a:pt x="3953" y="655"/>
                      <a:pt x="3132" y="0"/>
                      <a:pt x="2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4;p35">
                <a:extLst>
                  <a:ext uri="{FF2B5EF4-FFF2-40B4-BE49-F238E27FC236}">
                    <a16:creationId xmlns:a16="http://schemas.microsoft.com/office/drawing/2014/main" id="{D074AAD0-354A-DD4B-A013-F9E1C59B5029}"/>
                  </a:ext>
                </a:extLst>
              </p:cNvPr>
              <p:cNvSpPr/>
              <p:nvPr/>
            </p:nvSpPr>
            <p:spPr>
              <a:xfrm>
                <a:off x="3082225" y="3384775"/>
                <a:ext cx="312550" cy="104500"/>
              </a:xfrm>
              <a:custGeom>
                <a:avLst/>
                <a:gdLst/>
                <a:ahLst/>
                <a:cxnLst/>
                <a:rect l="l" t="t" r="r" b="b"/>
                <a:pathLst>
                  <a:path w="12502" h="4180" extrusionOk="0">
                    <a:moveTo>
                      <a:pt x="0" y="0"/>
                    </a:moveTo>
                    <a:cubicBezTo>
                      <a:pt x="0" y="1798"/>
                      <a:pt x="262" y="3275"/>
                      <a:pt x="727" y="3727"/>
                    </a:cubicBezTo>
                    <a:cubicBezTo>
                      <a:pt x="1076" y="4052"/>
                      <a:pt x="1748" y="4180"/>
                      <a:pt x="2622" y="4180"/>
                    </a:cubicBezTo>
                    <a:cubicBezTo>
                      <a:pt x="3475" y="4180"/>
                      <a:pt x="4520" y="4058"/>
                      <a:pt x="5644" y="3882"/>
                    </a:cubicBezTo>
                    <a:cubicBezTo>
                      <a:pt x="7930" y="3513"/>
                      <a:pt x="12502" y="2870"/>
                      <a:pt x="12502" y="2870"/>
                    </a:cubicBezTo>
                    <a:cubicBezTo>
                      <a:pt x="12502" y="2870"/>
                      <a:pt x="9097" y="989"/>
                      <a:pt x="6287" y="465"/>
                    </a:cubicBezTo>
                    <a:cubicBezTo>
                      <a:pt x="5471" y="311"/>
                      <a:pt x="4770" y="256"/>
                      <a:pt x="4190" y="256"/>
                    </a:cubicBezTo>
                    <a:cubicBezTo>
                      <a:pt x="3872" y="256"/>
                      <a:pt x="3590" y="273"/>
                      <a:pt x="3346" y="298"/>
                    </a:cubicBezTo>
                    <a:cubicBezTo>
                      <a:pt x="2512" y="381"/>
                      <a:pt x="2108" y="572"/>
                      <a:pt x="2108" y="572"/>
                    </a:cubicBezTo>
                    <a:cubicBezTo>
                      <a:pt x="1465" y="429"/>
                      <a:pt x="679" y="239"/>
                      <a:pt x="0"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5;p35">
                <a:extLst>
                  <a:ext uri="{FF2B5EF4-FFF2-40B4-BE49-F238E27FC236}">
                    <a16:creationId xmlns:a16="http://schemas.microsoft.com/office/drawing/2014/main" id="{F1BF0F7D-B474-B541-8853-49B20909D4F8}"/>
                  </a:ext>
                </a:extLst>
              </p:cNvPr>
              <p:cNvSpPr/>
              <p:nvPr/>
            </p:nvSpPr>
            <p:spPr>
              <a:xfrm>
                <a:off x="3166750" y="3391625"/>
                <a:ext cx="186650" cy="75925"/>
              </a:xfrm>
              <a:custGeom>
                <a:avLst/>
                <a:gdLst/>
                <a:ahLst/>
                <a:cxnLst/>
                <a:rect l="l" t="t" r="r" b="b"/>
                <a:pathLst>
                  <a:path w="7466" h="3037" extrusionOk="0">
                    <a:moveTo>
                      <a:pt x="1429" y="0"/>
                    </a:moveTo>
                    <a:lnTo>
                      <a:pt x="96" y="24"/>
                    </a:lnTo>
                    <a:cubicBezTo>
                      <a:pt x="1" y="834"/>
                      <a:pt x="4073" y="2120"/>
                      <a:pt x="6025" y="3036"/>
                    </a:cubicBezTo>
                    <a:cubicBezTo>
                      <a:pt x="6537" y="2965"/>
                      <a:pt x="7037" y="2893"/>
                      <a:pt x="7466" y="2834"/>
                    </a:cubicBezTo>
                    <a:lnTo>
                      <a:pt x="1429" y="0"/>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6;p35">
                <a:extLst>
                  <a:ext uri="{FF2B5EF4-FFF2-40B4-BE49-F238E27FC236}">
                    <a16:creationId xmlns:a16="http://schemas.microsoft.com/office/drawing/2014/main" id="{F49FDA11-CF08-BE46-9647-5E3A0FFE8B77}"/>
                  </a:ext>
                </a:extLst>
              </p:cNvPr>
              <p:cNvSpPr/>
              <p:nvPr/>
            </p:nvSpPr>
            <p:spPr>
              <a:xfrm>
                <a:off x="3134900" y="3369125"/>
                <a:ext cx="399175" cy="129150"/>
              </a:xfrm>
              <a:custGeom>
                <a:avLst/>
                <a:gdLst/>
                <a:ahLst/>
                <a:cxnLst/>
                <a:rect l="l" t="t" r="r" b="b"/>
                <a:pathLst>
                  <a:path w="15967" h="5166" extrusionOk="0">
                    <a:moveTo>
                      <a:pt x="3710" y="1"/>
                    </a:moveTo>
                    <a:cubicBezTo>
                      <a:pt x="1402" y="1"/>
                      <a:pt x="460" y="523"/>
                      <a:pt x="1" y="1198"/>
                    </a:cubicBezTo>
                    <a:cubicBezTo>
                      <a:pt x="1" y="1198"/>
                      <a:pt x="8097" y="3496"/>
                      <a:pt x="10395" y="4460"/>
                    </a:cubicBezTo>
                    <a:cubicBezTo>
                      <a:pt x="11554" y="4952"/>
                      <a:pt x="12450" y="5165"/>
                      <a:pt x="13151" y="5165"/>
                    </a:cubicBezTo>
                    <a:cubicBezTo>
                      <a:pt x="14164" y="5165"/>
                      <a:pt x="14768" y="4721"/>
                      <a:pt x="15169" y="4032"/>
                    </a:cubicBezTo>
                    <a:cubicBezTo>
                      <a:pt x="15717" y="3115"/>
                      <a:pt x="15800" y="2674"/>
                      <a:pt x="15967" y="1019"/>
                    </a:cubicBezTo>
                    <a:lnTo>
                      <a:pt x="15967" y="1019"/>
                    </a:lnTo>
                    <a:cubicBezTo>
                      <a:pt x="15582" y="1033"/>
                      <a:pt x="15188" y="1043"/>
                      <a:pt x="14770" y="1043"/>
                    </a:cubicBezTo>
                    <a:cubicBezTo>
                      <a:pt x="14062" y="1043"/>
                      <a:pt x="13285" y="1014"/>
                      <a:pt x="12371" y="924"/>
                    </a:cubicBezTo>
                    <a:cubicBezTo>
                      <a:pt x="12371" y="924"/>
                      <a:pt x="8145" y="305"/>
                      <a:pt x="5418" y="79"/>
                    </a:cubicBezTo>
                    <a:cubicBezTo>
                      <a:pt x="4778" y="26"/>
                      <a:pt x="4212" y="1"/>
                      <a:pt x="3710"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7;p35">
                <a:extLst>
                  <a:ext uri="{FF2B5EF4-FFF2-40B4-BE49-F238E27FC236}">
                    <a16:creationId xmlns:a16="http://schemas.microsoft.com/office/drawing/2014/main" id="{4AD4949C-D01A-9448-BB78-87E9418E0797}"/>
                  </a:ext>
                </a:extLst>
              </p:cNvPr>
              <p:cNvSpPr/>
              <p:nvPr/>
            </p:nvSpPr>
            <p:spPr>
              <a:xfrm>
                <a:off x="3270325" y="2962100"/>
                <a:ext cx="100050" cy="163400"/>
              </a:xfrm>
              <a:custGeom>
                <a:avLst/>
                <a:gdLst/>
                <a:ahLst/>
                <a:cxnLst/>
                <a:rect l="l" t="t" r="r" b="b"/>
                <a:pathLst>
                  <a:path w="4002" h="6536" extrusionOk="0">
                    <a:moveTo>
                      <a:pt x="4001" y="1"/>
                    </a:moveTo>
                    <a:lnTo>
                      <a:pt x="1" y="2037"/>
                    </a:lnTo>
                    <a:lnTo>
                      <a:pt x="37" y="2227"/>
                    </a:lnTo>
                    <a:lnTo>
                      <a:pt x="156" y="4858"/>
                    </a:lnTo>
                    <a:cubicBezTo>
                      <a:pt x="180" y="5620"/>
                      <a:pt x="156" y="6382"/>
                      <a:pt x="942" y="6513"/>
                    </a:cubicBezTo>
                    <a:cubicBezTo>
                      <a:pt x="1043" y="6528"/>
                      <a:pt x="1150" y="6536"/>
                      <a:pt x="1261" y="6536"/>
                    </a:cubicBezTo>
                    <a:cubicBezTo>
                      <a:pt x="2193" y="6536"/>
                      <a:pt x="3381" y="6016"/>
                      <a:pt x="3466" y="5239"/>
                    </a:cubicBezTo>
                    <a:lnTo>
                      <a:pt x="4001" y="1"/>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8;p35">
                <a:extLst>
                  <a:ext uri="{FF2B5EF4-FFF2-40B4-BE49-F238E27FC236}">
                    <a16:creationId xmlns:a16="http://schemas.microsoft.com/office/drawing/2014/main" id="{DB477B28-6030-5246-A350-9C47F9381D43}"/>
                  </a:ext>
                </a:extLst>
              </p:cNvPr>
              <p:cNvSpPr/>
              <p:nvPr/>
            </p:nvSpPr>
            <p:spPr>
              <a:xfrm>
                <a:off x="3270325" y="2962100"/>
                <a:ext cx="100050" cy="96475"/>
              </a:xfrm>
              <a:custGeom>
                <a:avLst/>
                <a:gdLst/>
                <a:ahLst/>
                <a:cxnLst/>
                <a:rect l="l" t="t" r="r" b="b"/>
                <a:pathLst>
                  <a:path w="4002" h="3859" extrusionOk="0">
                    <a:moveTo>
                      <a:pt x="4001" y="1"/>
                    </a:moveTo>
                    <a:lnTo>
                      <a:pt x="1" y="2037"/>
                    </a:lnTo>
                    <a:lnTo>
                      <a:pt x="37" y="2227"/>
                    </a:lnTo>
                    <a:lnTo>
                      <a:pt x="108" y="3858"/>
                    </a:lnTo>
                    <a:cubicBezTo>
                      <a:pt x="135" y="3858"/>
                      <a:pt x="162" y="3858"/>
                      <a:pt x="188" y="3858"/>
                    </a:cubicBezTo>
                    <a:cubicBezTo>
                      <a:pt x="1670" y="3858"/>
                      <a:pt x="3050" y="3530"/>
                      <a:pt x="3751" y="2477"/>
                    </a:cubicBezTo>
                    <a:lnTo>
                      <a:pt x="4001" y="1"/>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9;p35">
                <a:extLst>
                  <a:ext uri="{FF2B5EF4-FFF2-40B4-BE49-F238E27FC236}">
                    <a16:creationId xmlns:a16="http://schemas.microsoft.com/office/drawing/2014/main" id="{BE906FCC-D68C-6048-ACAB-1A0D7CF8A124}"/>
                  </a:ext>
                </a:extLst>
              </p:cNvPr>
              <p:cNvSpPr/>
              <p:nvPr/>
            </p:nvSpPr>
            <p:spPr>
              <a:xfrm>
                <a:off x="3186400" y="2745975"/>
                <a:ext cx="275650" cy="302100"/>
              </a:xfrm>
              <a:custGeom>
                <a:avLst/>
                <a:gdLst/>
                <a:ahLst/>
                <a:cxnLst/>
                <a:rect l="l" t="t" r="r" b="b"/>
                <a:pathLst>
                  <a:path w="11026" h="12084" extrusionOk="0">
                    <a:moveTo>
                      <a:pt x="5281" y="0"/>
                    </a:moveTo>
                    <a:cubicBezTo>
                      <a:pt x="5079" y="0"/>
                      <a:pt x="4871" y="8"/>
                      <a:pt x="4656" y="25"/>
                    </a:cubicBezTo>
                    <a:cubicBezTo>
                      <a:pt x="3513" y="121"/>
                      <a:pt x="2739" y="371"/>
                      <a:pt x="2191" y="764"/>
                    </a:cubicBezTo>
                    <a:cubicBezTo>
                      <a:pt x="1691" y="1061"/>
                      <a:pt x="1358" y="1538"/>
                      <a:pt x="1143" y="2109"/>
                    </a:cubicBezTo>
                    <a:cubicBezTo>
                      <a:pt x="1143" y="2109"/>
                      <a:pt x="1143" y="2121"/>
                      <a:pt x="1143" y="2121"/>
                    </a:cubicBezTo>
                    <a:cubicBezTo>
                      <a:pt x="643" y="3431"/>
                      <a:pt x="715" y="5228"/>
                      <a:pt x="691" y="6479"/>
                    </a:cubicBezTo>
                    <a:cubicBezTo>
                      <a:pt x="667" y="8574"/>
                      <a:pt x="0" y="11741"/>
                      <a:pt x="4084" y="12063"/>
                    </a:cubicBezTo>
                    <a:cubicBezTo>
                      <a:pt x="4267" y="12076"/>
                      <a:pt x="4444" y="12083"/>
                      <a:pt x="4613" y="12083"/>
                    </a:cubicBezTo>
                    <a:cubicBezTo>
                      <a:pt x="8244" y="12083"/>
                      <a:pt x="8918" y="9062"/>
                      <a:pt x="8918" y="9062"/>
                    </a:cubicBezTo>
                    <a:cubicBezTo>
                      <a:pt x="9323" y="8979"/>
                      <a:pt x="10668" y="8943"/>
                      <a:pt x="10883" y="7086"/>
                    </a:cubicBezTo>
                    <a:cubicBezTo>
                      <a:pt x="11026" y="5859"/>
                      <a:pt x="10406" y="5598"/>
                      <a:pt x="9954" y="5550"/>
                    </a:cubicBezTo>
                    <a:cubicBezTo>
                      <a:pt x="10121" y="5002"/>
                      <a:pt x="10454" y="3466"/>
                      <a:pt x="9668" y="2300"/>
                    </a:cubicBezTo>
                    <a:cubicBezTo>
                      <a:pt x="8714" y="868"/>
                      <a:pt x="7336" y="0"/>
                      <a:pt x="5281"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0;p35">
                <a:extLst>
                  <a:ext uri="{FF2B5EF4-FFF2-40B4-BE49-F238E27FC236}">
                    <a16:creationId xmlns:a16="http://schemas.microsoft.com/office/drawing/2014/main" id="{AA231CAB-C562-074E-9DD7-42F6638F76ED}"/>
                  </a:ext>
                </a:extLst>
              </p:cNvPr>
              <p:cNvSpPr/>
              <p:nvPr/>
            </p:nvSpPr>
            <p:spPr>
              <a:xfrm>
                <a:off x="3169125" y="2720125"/>
                <a:ext cx="300975" cy="220275"/>
              </a:xfrm>
              <a:custGeom>
                <a:avLst/>
                <a:gdLst/>
                <a:ahLst/>
                <a:cxnLst/>
                <a:rect l="l" t="t" r="r" b="b"/>
                <a:pathLst>
                  <a:path w="12039" h="8811" extrusionOk="0">
                    <a:moveTo>
                      <a:pt x="5635" y="1"/>
                    </a:moveTo>
                    <a:cubicBezTo>
                      <a:pt x="3383" y="1"/>
                      <a:pt x="1656" y="1202"/>
                      <a:pt x="1656" y="1202"/>
                    </a:cubicBezTo>
                    <a:lnTo>
                      <a:pt x="1763" y="357"/>
                    </a:lnTo>
                    <a:lnTo>
                      <a:pt x="1763" y="357"/>
                    </a:lnTo>
                    <a:cubicBezTo>
                      <a:pt x="1763" y="357"/>
                      <a:pt x="120" y="679"/>
                      <a:pt x="60" y="2214"/>
                    </a:cubicBezTo>
                    <a:cubicBezTo>
                      <a:pt x="1" y="3738"/>
                      <a:pt x="953" y="4167"/>
                      <a:pt x="953" y="4167"/>
                    </a:cubicBezTo>
                    <a:cubicBezTo>
                      <a:pt x="989" y="5155"/>
                      <a:pt x="1382" y="7513"/>
                      <a:pt x="1382" y="7513"/>
                    </a:cubicBezTo>
                    <a:cubicBezTo>
                      <a:pt x="1501" y="6512"/>
                      <a:pt x="1656" y="5131"/>
                      <a:pt x="1656" y="5131"/>
                    </a:cubicBezTo>
                    <a:cubicBezTo>
                      <a:pt x="2075" y="5274"/>
                      <a:pt x="2616" y="5329"/>
                      <a:pt x="3205" y="5329"/>
                    </a:cubicBezTo>
                    <a:cubicBezTo>
                      <a:pt x="5278" y="5329"/>
                      <a:pt x="7942" y="4643"/>
                      <a:pt x="7942" y="4643"/>
                    </a:cubicBezTo>
                    <a:cubicBezTo>
                      <a:pt x="8085" y="6191"/>
                      <a:pt x="9038" y="6655"/>
                      <a:pt x="9038" y="6655"/>
                    </a:cubicBezTo>
                    <a:lnTo>
                      <a:pt x="8954" y="8810"/>
                    </a:lnTo>
                    <a:lnTo>
                      <a:pt x="9359" y="8810"/>
                    </a:lnTo>
                    <a:cubicBezTo>
                      <a:pt x="9359" y="7489"/>
                      <a:pt x="9827" y="6565"/>
                      <a:pt x="10482" y="6565"/>
                    </a:cubicBezTo>
                    <a:cubicBezTo>
                      <a:pt x="10535" y="6565"/>
                      <a:pt x="10589" y="6571"/>
                      <a:pt x="10645" y="6584"/>
                    </a:cubicBezTo>
                    <a:cubicBezTo>
                      <a:pt x="10645" y="6584"/>
                      <a:pt x="12038" y="3274"/>
                      <a:pt x="11609" y="2500"/>
                    </a:cubicBezTo>
                    <a:cubicBezTo>
                      <a:pt x="11324" y="1992"/>
                      <a:pt x="10765" y="1902"/>
                      <a:pt x="10406" y="1902"/>
                    </a:cubicBezTo>
                    <a:cubicBezTo>
                      <a:pt x="10210" y="1902"/>
                      <a:pt x="10074" y="1929"/>
                      <a:pt x="10074" y="1929"/>
                    </a:cubicBezTo>
                    <a:cubicBezTo>
                      <a:pt x="10109" y="762"/>
                      <a:pt x="8430" y="155"/>
                      <a:pt x="6002" y="12"/>
                    </a:cubicBezTo>
                    <a:cubicBezTo>
                      <a:pt x="5878" y="4"/>
                      <a:pt x="5756" y="1"/>
                      <a:pt x="5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p35">
                <a:extLst>
                  <a:ext uri="{FF2B5EF4-FFF2-40B4-BE49-F238E27FC236}">
                    <a16:creationId xmlns:a16="http://schemas.microsoft.com/office/drawing/2014/main" id="{C6082909-6C9E-7049-BB64-53E20475DA6E}"/>
                  </a:ext>
                </a:extLst>
              </p:cNvPr>
              <p:cNvSpPr/>
              <p:nvPr/>
            </p:nvSpPr>
            <p:spPr>
              <a:xfrm>
                <a:off x="3006900" y="4551575"/>
                <a:ext cx="144700" cy="19375"/>
              </a:xfrm>
              <a:custGeom>
                <a:avLst/>
                <a:gdLst/>
                <a:ahLst/>
                <a:cxnLst/>
                <a:rect l="l" t="t" r="r" b="b"/>
                <a:pathLst>
                  <a:path w="5788" h="775" extrusionOk="0">
                    <a:moveTo>
                      <a:pt x="180" y="1"/>
                    </a:moveTo>
                    <a:lnTo>
                      <a:pt x="1" y="775"/>
                    </a:lnTo>
                    <a:lnTo>
                      <a:pt x="5764" y="775"/>
                    </a:lnTo>
                    <a:lnTo>
                      <a:pt x="5787"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2;p35">
                <a:extLst>
                  <a:ext uri="{FF2B5EF4-FFF2-40B4-BE49-F238E27FC236}">
                    <a16:creationId xmlns:a16="http://schemas.microsoft.com/office/drawing/2014/main" id="{838963C3-DFA1-9348-9BC0-1AA598F81678}"/>
                  </a:ext>
                </a:extLst>
              </p:cNvPr>
              <p:cNvSpPr/>
              <p:nvPr/>
            </p:nvSpPr>
            <p:spPr>
              <a:xfrm>
                <a:off x="3011375" y="4440350"/>
                <a:ext cx="144100" cy="111250"/>
              </a:xfrm>
              <a:custGeom>
                <a:avLst/>
                <a:gdLst/>
                <a:ahLst/>
                <a:cxnLst/>
                <a:rect l="l" t="t" r="r" b="b"/>
                <a:pathLst>
                  <a:path w="5764" h="4450" extrusionOk="0">
                    <a:moveTo>
                      <a:pt x="2564" y="1"/>
                    </a:moveTo>
                    <a:cubicBezTo>
                      <a:pt x="2174" y="1"/>
                      <a:pt x="1846" y="21"/>
                      <a:pt x="1739" y="80"/>
                    </a:cubicBezTo>
                    <a:cubicBezTo>
                      <a:pt x="1417" y="271"/>
                      <a:pt x="1929" y="1771"/>
                      <a:pt x="1929" y="1771"/>
                    </a:cubicBezTo>
                    <a:cubicBezTo>
                      <a:pt x="1929" y="1771"/>
                      <a:pt x="1632" y="2211"/>
                      <a:pt x="917" y="2902"/>
                    </a:cubicBezTo>
                    <a:cubicBezTo>
                      <a:pt x="203" y="3581"/>
                      <a:pt x="1" y="4450"/>
                      <a:pt x="1" y="4450"/>
                    </a:cubicBezTo>
                    <a:lnTo>
                      <a:pt x="5608" y="4450"/>
                    </a:lnTo>
                    <a:cubicBezTo>
                      <a:pt x="5608" y="4450"/>
                      <a:pt x="5763" y="2342"/>
                      <a:pt x="5692" y="2247"/>
                    </a:cubicBezTo>
                    <a:cubicBezTo>
                      <a:pt x="5688" y="2240"/>
                      <a:pt x="5677" y="2237"/>
                      <a:pt x="5662" y="2237"/>
                    </a:cubicBezTo>
                    <a:cubicBezTo>
                      <a:pt x="5473" y="2237"/>
                      <a:pt x="4505" y="2707"/>
                      <a:pt x="4286" y="2707"/>
                    </a:cubicBezTo>
                    <a:cubicBezTo>
                      <a:pt x="4270" y="2707"/>
                      <a:pt x="4258" y="2705"/>
                      <a:pt x="4251" y="2700"/>
                    </a:cubicBezTo>
                    <a:cubicBezTo>
                      <a:pt x="4120" y="2616"/>
                      <a:pt x="4370" y="80"/>
                      <a:pt x="4370" y="80"/>
                    </a:cubicBezTo>
                    <a:cubicBezTo>
                      <a:pt x="4370" y="80"/>
                      <a:pt x="3344" y="1"/>
                      <a:pt x="2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p35">
                <a:extLst>
                  <a:ext uri="{FF2B5EF4-FFF2-40B4-BE49-F238E27FC236}">
                    <a16:creationId xmlns:a16="http://schemas.microsoft.com/office/drawing/2014/main" id="{D18B6C9A-4D90-FB43-A7BE-B0983F50EA4F}"/>
                  </a:ext>
                </a:extLst>
              </p:cNvPr>
              <p:cNvSpPr/>
              <p:nvPr/>
            </p:nvSpPr>
            <p:spPr>
              <a:xfrm>
                <a:off x="3315875" y="4461700"/>
                <a:ext cx="216425" cy="89900"/>
              </a:xfrm>
              <a:custGeom>
                <a:avLst/>
                <a:gdLst/>
                <a:ahLst/>
                <a:cxnLst/>
                <a:rect l="l" t="t" r="r" b="b"/>
                <a:pathLst>
                  <a:path w="8657" h="3596" extrusionOk="0">
                    <a:moveTo>
                      <a:pt x="3465" y="0"/>
                    </a:moveTo>
                    <a:cubicBezTo>
                      <a:pt x="3465" y="0"/>
                      <a:pt x="3227" y="1000"/>
                      <a:pt x="2120" y="1346"/>
                    </a:cubicBezTo>
                    <a:cubicBezTo>
                      <a:pt x="2001" y="1384"/>
                      <a:pt x="1873" y="1400"/>
                      <a:pt x="1743" y="1400"/>
                    </a:cubicBezTo>
                    <a:cubicBezTo>
                      <a:pt x="1064" y="1400"/>
                      <a:pt x="310" y="965"/>
                      <a:pt x="310" y="965"/>
                    </a:cubicBezTo>
                    <a:lnTo>
                      <a:pt x="1" y="3596"/>
                    </a:lnTo>
                    <a:lnTo>
                      <a:pt x="8466" y="3596"/>
                    </a:lnTo>
                    <a:cubicBezTo>
                      <a:pt x="8466" y="3596"/>
                      <a:pt x="8656" y="2393"/>
                      <a:pt x="7740" y="2167"/>
                    </a:cubicBezTo>
                    <a:cubicBezTo>
                      <a:pt x="3596" y="1191"/>
                      <a:pt x="3465" y="0"/>
                      <a:pt x="3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4;p35">
                <a:extLst>
                  <a:ext uri="{FF2B5EF4-FFF2-40B4-BE49-F238E27FC236}">
                    <a16:creationId xmlns:a16="http://schemas.microsoft.com/office/drawing/2014/main" id="{061E2482-F78E-1940-9375-1115BDA356DA}"/>
                  </a:ext>
                </a:extLst>
              </p:cNvPr>
              <p:cNvSpPr/>
              <p:nvPr/>
            </p:nvSpPr>
            <p:spPr>
              <a:xfrm>
                <a:off x="3311700" y="4551575"/>
                <a:ext cx="215825" cy="19375"/>
              </a:xfrm>
              <a:custGeom>
                <a:avLst/>
                <a:gdLst/>
                <a:ahLst/>
                <a:cxnLst/>
                <a:rect l="l" t="t" r="r" b="b"/>
                <a:pathLst>
                  <a:path w="8633" h="775" extrusionOk="0">
                    <a:moveTo>
                      <a:pt x="168" y="1"/>
                    </a:moveTo>
                    <a:lnTo>
                      <a:pt x="1" y="775"/>
                    </a:lnTo>
                    <a:lnTo>
                      <a:pt x="8597" y="775"/>
                    </a:lnTo>
                    <a:lnTo>
                      <a:pt x="8633"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5;p35">
                <a:extLst>
                  <a:ext uri="{FF2B5EF4-FFF2-40B4-BE49-F238E27FC236}">
                    <a16:creationId xmlns:a16="http://schemas.microsoft.com/office/drawing/2014/main" id="{F3299A9B-7A51-2F41-9DD1-B4829E572C87}"/>
                  </a:ext>
                </a:extLst>
              </p:cNvPr>
              <p:cNvSpPr/>
              <p:nvPr/>
            </p:nvSpPr>
            <p:spPr>
              <a:xfrm>
                <a:off x="3402500" y="4438775"/>
                <a:ext cx="32175" cy="53600"/>
              </a:xfrm>
              <a:custGeom>
                <a:avLst/>
                <a:gdLst/>
                <a:ahLst/>
                <a:cxnLst/>
                <a:rect l="l" t="t" r="r" b="b"/>
                <a:pathLst>
                  <a:path w="1287" h="2144" extrusionOk="0">
                    <a:moveTo>
                      <a:pt x="1286" y="0"/>
                    </a:moveTo>
                    <a:lnTo>
                      <a:pt x="0" y="215"/>
                    </a:lnTo>
                    <a:lnTo>
                      <a:pt x="0" y="917"/>
                    </a:lnTo>
                    <a:cubicBezTo>
                      <a:pt x="108" y="2012"/>
                      <a:pt x="893" y="2143"/>
                      <a:pt x="893" y="2143"/>
                    </a:cubicBezTo>
                    <a:lnTo>
                      <a:pt x="1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611254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5"/>
          <p:cNvSpPr txBox="1">
            <a:spLocks noGrp="1"/>
          </p:cNvSpPr>
          <p:nvPr>
            <p:ph type="title" idx="6"/>
          </p:nvPr>
        </p:nvSpPr>
        <p:spPr>
          <a:xfrm>
            <a:off x="-170152" y="973954"/>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Right to life…</a:t>
            </a:r>
            <a:endParaRPr dirty="0">
              <a:latin typeface="Arial Rounded MT Bold" panose="020F0704030504030204" pitchFamily="34" charset="0"/>
            </a:endParaRPr>
          </a:p>
        </p:txBody>
      </p:sp>
      <p:sp>
        <p:nvSpPr>
          <p:cNvPr id="75" name="TextBox 74">
            <a:extLst>
              <a:ext uri="{FF2B5EF4-FFF2-40B4-BE49-F238E27FC236}">
                <a16:creationId xmlns:a16="http://schemas.microsoft.com/office/drawing/2014/main" id="{BC3624C4-C150-4F38-A87F-EE4CDD4BA1D2}"/>
              </a:ext>
            </a:extLst>
          </p:cNvPr>
          <p:cNvSpPr txBox="1"/>
          <p:nvPr/>
        </p:nvSpPr>
        <p:spPr>
          <a:xfrm>
            <a:off x="793992" y="2010733"/>
            <a:ext cx="3873701" cy="1815882"/>
          </a:xfrm>
          <a:prstGeom prst="rect">
            <a:avLst/>
          </a:prstGeom>
          <a:noFill/>
        </p:spPr>
        <p:txBody>
          <a:bodyPr wrap="square">
            <a:spAutoFit/>
          </a:bodyPr>
          <a:lstStyle/>
          <a:p>
            <a:r>
              <a:rPr lang="en-US" sz="1600" dirty="0">
                <a:solidFill>
                  <a:schemeClr val="tx1"/>
                </a:solidFill>
              </a:rPr>
              <a:t>According to Article 21: “Protection of Life and Personal Liberty: No person shall be deprived of his life or personal liberty except according to procedure established by law.” This fundamental right is available to every person, citizens and foreigners alike.</a:t>
            </a:r>
            <a:endParaRPr lang="en-IN" sz="1600" dirty="0">
              <a:solidFill>
                <a:schemeClr val="tx1"/>
              </a:solidFill>
            </a:endParaRPr>
          </a:p>
        </p:txBody>
      </p:sp>
      <p:pic>
        <p:nvPicPr>
          <p:cNvPr id="10242" name="Picture 2" descr="Human Rights Video #3: The Right To Life - YouTube">
            <a:extLst>
              <a:ext uri="{FF2B5EF4-FFF2-40B4-BE49-F238E27FC236}">
                <a16:creationId xmlns:a16="http://schemas.microsoft.com/office/drawing/2014/main" id="{483BC37E-8A7C-4245-81F1-3BD3E363E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28" t="24388"/>
          <a:stretch/>
        </p:blipFill>
        <p:spPr bwMode="auto">
          <a:xfrm>
            <a:off x="5029482" y="973954"/>
            <a:ext cx="3683537" cy="3134371"/>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13259" y="1224615"/>
            <a:ext cx="5278953" cy="1963500"/>
          </a:xfrm>
        </p:spPr>
        <p:txBody>
          <a:bodyPr/>
          <a:lstStyle/>
          <a:p>
            <a:r>
              <a:rPr lang="en-US" sz="6000" dirty="0"/>
              <a:t>No Discrimination…</a:t>
            </a:r>
          </a:p>
        </p:txBody>
      </p:sp>
      <p:grpSp>
        <p:nvGrpSpPr>
          <p:cNvPr id="4" name="Google Shape;647;p32">
            <a:extLst>
              <a:ext uri="{FF2B5EF4-FFF2-40B4-BE49-F238E27FC236}">
                <a16:creationId xmlns:a16="http://schemas.microsoft.com/office/drawing/2014/main" id="{1B3EF61A-5823-2C48-B3AA-5E4004C19426}"/>
              </a:ext>
            </a:extLst>
          </p:cNvPr>
          <p:cNvGrpSpPr/>
          <p:nvPr/>
        </p:nvGrpSpPr>
        <p:grpSpPr>
          <a:xfrm>
            <a:off x="4783460" y="808074"/>
            <a:ext cx="4286111" cy="4114038"/>
            <a:chOff x="366674" y="1354490"/>
            <a:chExt cx="3640174" cy="3253568"/>
          </a:xfrm>
        </p:grpSpPr>
        <p:sp>
          <p:nvSpPr>
            <p:cNvPr id="5" name="Google Shape;648;p32">
              <a:extLst>
                <a:ext uri="{FF2B5EF4-FFF2-40B4-BE49-F238E27FC236}">
                  <a16:creationId xmlns:a16="http://schemas.microsoft.com/office/drawing/2014/main" id="{E9A5B34A-AE77-6142-BE2A-4ACDEB4017EA}"/>
                </a:ext>
              </a:extLst>
            </p:cNvPr>
            <p:cNvSpPr/>
            <p:nvPr/>
          </p:nvSpPr>
          <p:spPr>
            <a:xfrm>
              <a:off x="366674" y="4381850"/>
              <a:ext cx="3640174" cy="226208"/>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649;p32">
              <a:extLst>
                <a:ext uri="{FF2B5EF4-FFF2-40B4-BE49-F238E27FC236}">
                  <a16:creationId xmlns:a16="http://schemas.microsoft.com/office/drawing/2014/main" id="{B722BCA8-C53C-8D42-BCBE-DA090CD54C1C}"/>
                </a:ext>
              </a:extLst>
            </p:cNvPr>
            <p:cNvGrpSpPr/>
            <p:nvPr/>
          </p:nvGrpSpPr>
          <p:grpSpPr>
            <a:xfrm>
              <a:off x="1472430" y="1458366"/>
              <a:ext cx="1550897" cy="3021213"/>
              <a:chOff x="508375" y="2955525"/>
              <a:chExt cx="814125" cy="1585950"/>
            </a:xfrm>
          </p:grpSpPr>
          <p:sp>
            <p:nvSpPr>
              <p:cNvPr id="82" name="Google Shape;650;p32">
                <a:extLst>
                  <a:ext uri="{FF2B5EF4-FFF2-40B4-BE49-F238E27FC236}">
                    <a16:creationId xmlns:a16="http://schemas.microsoft.com/office/drawing/2014/main" id="{5D0B922E-5FE1-B540-ACF9-3344ECD59A82}"/>
                  </a:ext>
                </a:extLst>
              </p:cNvPr>
              <p:cNvSpPr/>
              <p:nvPr/>
            </p:nvSpPr>
            <p:spPr>
              <a:xfrm>
                <a:off x="1017975" y="4409600"/>
                <a:ext cx="68175" cy="83675"/>
              </a:xfrm>
              <a:custGeom>
                <a:avLst/>
                <a:gdLst/>
                <a:ahLst/>
                <a:cxnLst/>
                <a:rect l="l" t="t" r="r" b="b"/>
                <a:pathLst>
                  <a:path w="2727" h="3347" extrusionOk="0">
                    <a:moveTo>
                      <a:pt x="60" y="1"/>
                    </a:moveTo>
                    <a:lnTo>
                      <a:pt x="60" y="1"/>
                    </a:lnTo>
                    <a:cubicBezTo>
                      <a:pt x="72" y="346"/>
                      <a:pt x="84" y="655"/>
                      <a:pt x="60" y="929"/>
                    </a:cubicBezTo>
                    <a:cubicBezTo>
                      <a:pt x="0" y="1822"/>
                      <a:pt x="12" y="3096"/>
                      <a:pt x="24" y="3179"/>
                    </a:cubicBezTo>
                    <a:lnTo>
                      <a:pt x="2727" y="3346"/>
                    </a:lnTo>
                    <a:cubicBezTo>
                      <a:pt x="2727" y="3346"/>
                      <a:pt x="2501" y="3251"/>
                      <a:pt x="2548" y="1953"/>
                    </a:cubicBezTo>
                    <a:cubicBezTo>
                      <a:pt x="2560" y="1525"/>
                      <a:pt x="2620" y="917"/>
                      <a:pt x="2691" y="262"/>
                    </a:cubicBezTo>
                    <a:cubicBezTo>
                      <a:pt x="2310" y="227"/>
                      <a:pt x="1929" y="167"/>
                      <a:pt x="1548" y="96"/>
                    </a:cubicBezTo>
                    <a:cubicBezTo>
                      <a:pt x="1060" y="72"/>
                      <a:pt x="560" y="36"/>
                      <a:pt x="60" y="1"/>
                    </a:cubicBezTo>
                    <a:close/>
                  </a:path>
                </a:pathLst>
              </a:custGeom>
              <a:solidFill>
                <a:srgbClr val="E1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51;p32">
                <a:extLst>
                  <a:ext uri="{FF2B5EF4-FFF2-40B4-BE49-F238E27FC236}">
                    <a16:creationId xmlns:a16="http://schemas.microsoft.com/office/drawing/2014/main" id="{E81E24F4-7CCC-F14A-81B5-89CCACE2C2C9}"/>
                  </a:ext>
                </a:extLst>
              </p:cNvPr>
              <p:cNvSpPr/>
              <p:nvPr/>
            </p:nvSpPr>
            <p:spPr>
              <a:xfrm>
                <a:off x="1008175" y="4456325"/>
                <a:ext cx="182450" cy="85150"/>
              </a:xfrm>
              <a:custGeom>
                <a:avLst/>
                <a:gdLst/>
                <a:ahLst/>
                <a:cxnLst/>
                <a:rect l="l" t="t" r="r" b="b"/>
                <a:pathLst>
                  <a:path w="7298" h="3406" extrusionOk="0">
                    <a:moveTo>
                      <a:pt x="4012" y="1"/>
                    </a:moveTo>
                    <a:cubicBezTo>
                      <a:pt x="4012" y="1"/>
                      <a:pt x="2098" y="703"/>
                      <a:pt x="1109" y="703"/>
                    </a:cubicBezTo>
                    <a:cubicBezTo>
                      <a:pt x="967" y="703"/>
                      <a:pt x="845" y="688"/>
                      <a:pt x="750" y="656"/>
                    </a:cubicBezTo>
                    <a:cubicBezTo>
                      <a:pt x="496" y="568"/>
                      <a:pt x="329" y="539"/>
                      <a:pt x="220" y="539"/>
                    </a:cubicBezTo>
                    <a:cubicBezTo>
                      <a:pt x="1" y="539"/>
                      <a:pt x="11" y="656"/>
                      <a:pt x="11" y="656"/>
                    </a:cubicBezTo>
                    <a:lnTo>
                      <a:pt x="11" y="2799"/>
                    </a:lnTo>
                    <a:lnTo>
                      <a:pt x="11" y="3406"/>
                    </a:lnTo>
                    <a:lnTo>
                      <a:pt x="7298" y="3406"/>
                    </a:lnTo>
                    <a:lnTo>
                      <a:pt x="7298" y="2799"/>
                    </a:lnTo>
                    <a:cubicBezTo>
                      <a:pt x="7298" y="2061"/>
                      <a:pt x="6917" y="1715"/>
                      <a:pt x="5762" y="1132"/>
                    </a:cubicBezTo>
                    <a:cubicBezTo>
                      <a:pt x="4619" y="548"/>
                      <a:pt x="3988" y="108"/>
                      <a:pt x="40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52;p32">
                <a:extLst>
                  <a:ext uri="{FF2B5EF4-FFF2-40B4-BE49-F238E27FC236}">
                    <a16:creationId xmlns:a16="http://schemas.microsoft.com/office/drawing/2014/main" id="{6A3E04C5-6C86-3343-A8F0-5E85BC679719}"/>
                  </a:ext>
                </a:extLst>
              </p:cNvPr>
              <p:cNvSpPr/>
              <p:nvPr/>
            </p:nvSpPr>
            <p:spPr>
              <a:xfrm>
                <a:off x="879550" y="4409600"/>
                <a:ext cx="68200" cy="83675"/>
              </a:xfrm>
              <a:custGeom>
                <a:avLst/>
                <a:gdLst/>
                <a:ahLst/>
                <a:cxnLst/>
                <a:rect l="l" t="t" r="r" b="b"/>
                <a:pathLst>
                  <a:path w="2728" h="3347" extrusionOk="0">
                    <a:moveTo>
                      <a:pt x="2668" y="1"/>
                    </a:moveTo>
                    <a:lnTo>
                      <a:pt x="2668" y="1"/>
                    </a:lnTo>
                    <a:cubicBezTo>
                      <a:pt x="2168" y="36"/>
                      <a:pt x="1668" y="72"/>
                      <a:pt x="1168" y="96"/>
                    </a:cubicBezTo>
                    <a:cubicBezTo>
                      <a:pt x="799" y="167"/>
                      <a:pt x="418" y="227"/>
                      <a:pt x="37" y="262"/>
                    </a:cubicBezTo>
                    <a:cubicBezTo>
                      <a:pt x="108" y="917"/>
                      <a:pt x="156" y="1525"/>
                      <a:pt x="180" y="1953"/>
                    </a:cubicBezTo>
                    <a:cubicBezTo>
                      <a:pt x="227" y="3251"/>
                      <a:pt x="1" y="3346"/>
                      <a:pt x="1" y="3346"/>
                    </a:cubicBezTo>
                    <a:lnTo>
                      <a:pt x="2704" y="3179"/>
                    </a:lnTo>
                    <a:cubicBezTo>
                      <a:pt x="2716" y="3096"/>
                      <a:pt x="2728" y="1822"/>
                      <a:pt x="2668" y="929"/>
                    </a:cubicBezTo>
                    <a:cubicBezTo>
                      <a:pt x="2644" y="655"/>
                      <a:pt x="2656" y="346"/>
                      <a:pt x="2668" y="1"/>
                    </a:cubicBezTo>
                    <a:close/>
                  </a:path>
                </a:pathLst>
              </a:custGeom>
              <a:solidFill>
                <a:srgbClr val="E1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53;p32">
                <a:extLst>
                  <a:ext uri="{FF2B5EF4-FFF2-40B4-BE49-F238E27FC236}">
                    <a16:creationId xmlns:a16="http://schemas.microsoft.com/office/drawing/2014/main" id="{FA86EA99-A8C4-8346-AC6E-00609C47D615}"/>
                  </a:ext>
                </a:extLst>
              </p:cNvPr>
              <p:cNvSpPr/>
              <p:nvPr/>
            </p:nvSpPr>
            <p:spPr>
              <a:xfrm>
                <a:off x="762875" y="4456325"/>
                <a:ext cx="197075" cy="85150"/>
              </a:xfrm>
              <a:custGeom>
                <a:avLst/>
                <a:gdLst/>
                <a:ahLst/>
                <a:cxnLst/>
                <a:rect l="l" t="t" r="r" b="b"/>
                <a:pathLst>
                  <a:path w="7883" h="3406" extrusionOk="0">
                    <a:moveTo>
                      <a:pt x="3585" y="1"/>
                    </a:moveTo>
                    <a:lnTo>
                      <a:pt x="3585" y="1"/>
                    </a:lnTo>
                    <a:cubicBezTo>
                      <a:pt x="3620" y="108"/>
                      <a:pt x="2882" y="548"/>
                      <a:pt x="1691" y="1132"/>
                    </a:cubicBezTo>
                    <a:cubicBezTo>
                      <a:pt x="489" y="1715"/>
                      <a:pt x="144" y="2061"/>
                      <a:pt x="1" y="2799"/>
                    </a:cubicBezTo>
                    <a:lnTo>
                      <a:pt x="1" y="3406"/>
                    </a:lnTo>
                    <a:lnTo>
                      <a:pt x="7883" y="3406"/>
                    </a:lnTo>
                    <a:lnTo>
                      <a:pt x="7883" y="2799"/>
                    </a:lnTo>
                    <a:lnTo>
                      <a:pt x="7883" y="656"/>
                    </a:lnTo>
                    <a:cubicBezTo>
                      <a:pt x="7883" y="656"/>
                      <a:pt x="7861" y="539"/>
                      <a:pt x="7611" y="539"/>
                    </a:cubicBezTo>
                    <a:cubicBezTo>
                      <a:pt x="7486" y="539"/>
                      <a:pt x="7303" y="568"/>
                      <a:pt x="7037" y="656"/>
                    </a:cubicBezTo>
                    <a:cubicBezTo>
                      <a:pt x="6938" y="688"/>
                      <a:pt x="6809" y="703"/>
                      <a:pt x="6660" y="703"/>
                    </a:cubicBezTo>
                    <a:cubicBezTo>
                      <a:pt x="5617" y="703"/>
                      <a:pt x="3585" y="1"/>
                      <a:pt x="3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54;p32">
                <a:extLst>
                  <a:ext uri="{FF2B5EF4-FFF2-40B4-BE49-F238E27FC236}">
                    <a16:creationId xmlns:a16="http://schemas.microsoft.com/office/drawing/2014/main" id="{A822211A-22F7-004E-B872-6CD8CA929B07}"/>
                  </a:ext>
                </a:extLst>
              </p:cNvPr>
              <p:cNvSpPr/>
              <p:nvPr/>
            </p:nvSpPr>
            <p:spPr>
              <a:xfrm>
                <a:off x="802175" y="3757725"/>
                <a:ext cx="345900" cy="699825"/>
              </a:xfrm>
              <a:custGeom>
                <a:avLst/>
                <a:gdLst/>
                <a:ahLst/>
                <a:cxnLst/>
                <a:rect l="l" t="t" r="r" b="b"/>
                <a:pathLst>
                  <a:path w="13836" h="27993" extrusionOk="0">
                    <a:moveTo>
                      <a:pt x="13776" y="1"/>
                    </a:moveTo>
                    <a:cubicBezTo>
                      <a:pt x="13776" y="1"/>
                      <a:pt x="11192" y="846"/>
                      <a:pt x="8195" y="846"/>
                    </a:cubicBezTo>
                    <a:cubicBezTo>
                      <a:pt x="8174" y="846"/>
                      <a:pt x="8153" y="846"/>
                      <a:pt x="8132" y="846"/>
                    </a:cubicBezTo>
                    <a:cubicBezTo>
                      <a:pt x="8132" y="822"/>
                      <a:pt x="8132" y="811"/>
                      <a:pt x="8144" y="787"/>
                    </a:cubicBezTo>
                    <a:lnTo>
                      <a:pt x="8144" y="787"/>
                    </a:lnTo>
                    <a:cubicBezTo>
                      <a:pt x="8013" y="811"/>
                      <a:pt x="7894" y="822"/>
                      <a:pt x="7775" y="834"/>
                    </a:cubicBezTo>
                    <a:cubicBezTo>
                      <a:pt x="7501" y="834"/>
                      <a:pt x="7216" y="811"/>
                      <a:pt x="6930" y="787"/>
                    </a:cubicBezTo>
                    <a:lnTo>
                      <a:pt x="6930" y="787"/>
                    </a:lnTo>
                    <a:cubicBezTo>
                      <a:pt x="6930" y="834"/>
                      <a:pt x="6942" y="870"/>
                      <a:pt x="6942" y="918"/>
                    </a:cubicBezTo>
                    <a:cubicBezTo>
                      <a:pt x="6464" y="950"/>
                      <a:pt x="5990" y="964"/>
                      <a:pt x="5527" y="964"/>
                    </a:cubicBezTo>
                    <a:cubicBezTo>
                      <a:pt x="2565" y="964"/>
                      <a:pt x="72" y="394"/>
                      <a:pt x="72" y="394"/>
                    </a:cubicBezTo>
                    <a:lnTo>
                      <a:pt x="72" y="394"/>
                    </a:lnTo>
                    <a:cubicBezTo>
                      <a:pt x="0" y="2204"/>
                      <a:pt x="1989" y="27992"/>
                      <a:pt x="1989" y="27992"/>
                    </a:cubicBezTo>
                    <a:lnTo>
                      <a:pt x="6275" y="27945"/>
                    </a:lnTo>
                    <a:cubicBezTo>
                      <a:pt x="5977" y="21301"/>
                      <a:pt x="6763" y="6811"/>
                      <a:pt x="6763" y="6811"/>
                    </a:cubicBezTo>
                    <a:cubicBezTo>
                      <a:pt x="6997" y="6867"/>
                      <a:pt x="7150" y="6887"/>
                      <a:pt x="7245" y="6887"/>
                    </a:cubicBezTo>
                    <a:cubicBezTo>
                      <a:pt x="7271" y="6887"/>
                      <a:pt x="7293" y="6885"/>
                      <a:pt x="7311" y="6883"/>
                    </a:cubicBezTo>
                    <a:cubicBezTo>
                      <a:pt x="7370" y="8014"/>
                      <a:pt x="8073" y="21575"/>
                      <a:pt x="7799" y="27945"/>
                    </a:cubicBezTo>
                    <a:lnTo>
                      <a:pt x="12073" y="27992"/>
                    </a:lnTo>
                    <a:cubicBezTo>
                      <a:pt x="12073" y="27992"/>
                      <a:pt x="13835" y="1811"/>
                      <a:pt x="13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55;p32">
                <a:extLst>
                  <a:ext uri="{FF2B5EF4-FFF2-40B4-BE49-F238E27FC236}">
                    <a16:creationId xmlns:a16="http://schemas.microsoft.com/office/drawing/2014/main" id="{3D9EA748-03B3-5F45-8777-E3502E4FF3F8}"/>
                  </a:ext>
                </a:extLst>
              </p:cNvPr>
              <p:cNvSpPr/>
              <p:nvPr/>
            </p:nvSpPr>
            <p:spPr>
              <a:xfrm>
                <a:off x="924800" y="3228200"/>
                <a:ext cx="95575" cy="97650"/>
              </a:xfrm>
              <a:custGeom>
                <a:avLst/>
                <a:gdLst/>
                <a:ahLst/>
                <a:cxnLst/>
                <a:rect l="l" t="t" r="r" b="b"/>
                <a:pathLst>
                  <a:path w="3823" h="3906" extrusionOk="0">
                    <a:moveTo>
                      <a:pt x="3715" y="1"/>
                    </a:moveTo>
                    <a:lnTo>
                      <a:pt x="1" y="108"/>
                    </a:lnTo>
                    <a:lnTo>
                      <a:pt x="108" y="3906"/>
                    </a:lnTo>
                    <a:lnTo>
                      <a:pt x="3823" y="3799"/>
                    </a:lnTo>
                    <a:lnTo>
                      <a:pt x="3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56;p32">
                <a:extLst>
                  <a:ext uri="{FF2B5EF4-FFF2-40B4-BE49-F238E27FC236}">
                    <a16:creationId xmlns:a16="http://schemas.microsoft.com/office/drawing/2014/main" id="{BE5E21EB-3B3A-A340-8A43-CD3AFC413E42}"/>
                  </a:ext>
                </a:extLst>
              </p:cNvPr>
              <p:cNvSpPr/>
              <p:nvPr/>
            </p:nvSpPr>
            <p:spPr>
              <a:xfrm>
                <a:off x="924200" y="3202900"/>
                <a:ext cx="94400" cy="75675"/>
              </a:xfrm>
              <a:custGeom>
                <a:avLst/>
                <a:gdLst/>
                <a:ahLst/>
                <a:cxnLst/>
                <a:rect l="l" t="t" r="r" b="b"/>
                <a:pathLst>
                  <a:path w="3776" h="3027" extrusionOk="0">
                    <a:moveTo>
                      <a:pt x="3716" y="1"/>
                    </a:moveTo>
                    <a:lnTo>
                      <a:pt x="1" y="108"/>
                    </a:lnTo>
                    <a:lnTo>
                      <a:pt x="60" y="2513"/>
                    </a:lnTo>
                    <a:cubicBezTo>
                      <a:pt x="60" y="2513"/>
                      <a:pt x="797" y="3027"/>
                      <a:pt x="1806" y="3027"/>
                    </a:cubicBezTo>
                    <a:cubicBezTo>
                      <a:pt x="1839" y="3027"/>
                      <a:pt x="1872" y="3026"/>
                      <a:pt x="1906" y="3025"/>
                    </a:cubicBezTo>
                    <a:cubicBezTo>
                      <a:pt x="3097" y="3001"/>
                      <a:pt x="3775" y="2406"/>
                      <a:pt x="3775" y="2406"/>
                    </a:cubicBezTo>
                    <a:lnTo>
                      <a:pt x="3716" y="1"/>
                    </a:ln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57;p32">
                <a:extLst>
                  <a:ext uri="{FF2B5EF4-FFF2-40B4-BE49-F238E27FC236}">
                    <a16:creationId xmlns:a16="http://schemas.microsoft.com/office/drawing/2014/main" id="{39B5005C-33EF-0443-B9B5-1566080D51C2}"/>
                  </a:ext>
                </a:extLst>
              </p:cNvPr>
              <p:cNvSpPr/>
              <p:nvPr/>
            </p:nvSpPr>
            <p:spPr>
              <a:xfrm>
                <a:off x="849700" y="3282500"/>
                <a:ext cx="287350" cy="165800"/>
              </a:xfrm>
              <a:custGeom>
                <a:avLst/>
                <a:gdLst/>
                <a:ahLst/>
                <a:cxnLst/>
                <a:rect l="l" t="t" r="r" b="b"/>
                <a:pathLst>
                  <a:path w="11494" h="6632" extrusionOk="0">
                    <a:moveTo>
                      <a:pt x="4538" y="0"/>
                    </a:moveTo>
                    <a:cubicBezTo>
                      <a:pt x="3547" y="0"/>
                      <a:pt x="2938" y="106"/>
                      <a:pt x="1255" y="186"/>
                    </a:cubicBezTo>
                    <a:cubicBezTo>
                      <a:pt x="1255" y="186"/>
                      <a:pt x="0" y="6632"/>
                      <a:pt x="3890" y="6632"/>
                    </a:cubicBezTo>
                    <a:cubicBezTo>
                      <a:pt x="4065" y="6632"/>
                      <a:pt x="4250" y="6619"/>
                      <a:pt x="4445" y="6592"/>
                    </a:cubicBezTo>
                    <a:cubicBezTo>
                      <a:pt x="11494" y="5615"/>
                      <a:pt x="7970" y="246"/>
                      <a:pt x="7970" y="246"/>
                    </a:cubicBezTo>
                    <a:cubicBezTo>
                      <a:pt x="7970" y="246"/>
                      <a:pt x="7755" y="162"/>
                      <a:pt x="5755" y="43"/>
                    </a:cubicBezTo>
                    <a:cubicBezTo>
                      <a:pt x="5265" y="13"/>
                      <a:pt x="4879" y="0"/>
                      <a:pt x="4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58;p32">
                <a:extLst>
                  <a:ext uri="{FF2B5EF4-FFF2-40B4-BE49-F238E27FC236}">
                    <a16:creationId xmlns:a16="http://schemas.microsoft.com/office/drawing/2014/main" id="{5188B420-A298-7A41-98FF-C10CCF5A8082}"/>
                  </a:ext>
                </a:extLst>
              </p:cNvPr>
              <p:cNvSpPr/>
              <p:nvPr/>
            </p:nvSpPr>
            <p:spPr>
              <a:xfrm>
                <a:off x="865275" y="3282675"/>
                <a:ext cx="221775" cy="239650"/>
              </a:xfrm>
              <a:custGeom>
                <a:avLst/>
                <a:gdLst/>
                <a:ahLst/>
                <a:cxnLst/>
                <a:rect l="l" t="t" r="r" b="b"/>
                <a:pathLst>
                  <a:path w="8871" h="9586" extrusionOk="0">
                    <a:moveTo>
                      <a:pt x="2275" y="1"/>
                    </a:moveTo>
                    <a:lnTo>
                      <a:pt x="370" y="286"/>
                    </a:lnTo>
                    <a:lnTo>
                      <a:pt x="0" y="2751"/>
                    </a:lnTo>
                    <a:lnTo>
                      <a:pt x="2513" y="6216"/>
                    </a:lnTo>
                    <a:lnTo>
                      <a:pt x="3834" y="9585"/>
                    </a:lnTo>
                    <a:lnTo>
                      <a:pt x="5751" y="7216"/>
                    </a:lnTo>
                    <a:lnTo>
                      <a:pt x="7978" y="5489"/>
                    </a:lnTo>
                    <a:lnTo>
                      <a:pt x="8871" y="2715"/>
                    </a:lnTo>
                    <a:lnTo>
                      <a:pt x="8359" y="477"/>
                    </a:lnTo>
                    <a:lnTo>
                      <a:pt x="7275" y="239"/>
                    </a:lnTo>
                    <a:lnTo>
                      <a:pt x="6477" y="179"/>
                    </a:lnTo>
                    <a:lnTo>
                      <a:pt x="4263" y="2691"/>
                    </a:lnTo>
                    <a:lnTo>
                      <a:pt x="2179" y="572"/>
                    </a:lnTo>
                    <a:lnTo>
                      <a:pt x="2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59;p32">
                <a:extLst>
                  <a:ext uri="{FF2B5EF4-FFF2-40B4-BE49-F238E27FC236}">
                    <a16:creationId xmlns:a16="http://schemas.microsoft.com/office/drawing/2014/main" id="{C060317F-F974-BC46-BBF9-AFF3E213C33A}"/>
                  </a:ext>
                </a:extLst>
              </p:cNvPr>
              <p:cNvSpPr/>
              <p:nvPr/>
            </p:nvSpPr>
            <p:spPr>
              <a:xfrm>
                <a:off x="903375" y="3313325"/>
                <a:ext cx="134575" cy="128325"/>
              </a:xfrm>
              <a:custGeom>
                <a:avLst/>
                <a:gdLst/>
                <a:ahLst/>
                <a:cxnLst/>
                <a:rect l="l" t="t" r="r" b="b"/>
                <a:pathLst>
                  <a:path w="5383" h="5133" extrusionOk="0">
                    <a:moveTo>
                      <a:pt x="4846" y="1"/>
                    </a:moveTo>
                    <a:lnTo>
                      <a:pt x="2798" y="1465"/>
                    </a:lnTo>
                    <a:lnTo>
                      <a:pt x="1417" y="394"/>
                    </a:lnTo>
                    <a:lnTo>
                      <a:pt x="0" y="858"/>
                    </a:lnTo>
                    <a:lnTo>
                      <a:pt x="0" y="2084"/>
                    </a:lnTo>
                    <a:lnTo>
                      <a:pt x="1524" y="1489"/>
                    </a:lnTo>
                    <a:lnTo>
                      <a:pt x="2584" y="1906"/>
                    </a:lnTo>
                    <a:lnTo>
                      <a:pt x="2370" y="5132"/>
                    </a:lnTo>
                    <a:lnTo>
                      <a:pt x="3489" y="5132"/>
                    </a:lnTo>
                    <a:lnTo>
                      <a:pt x="3179" y="1906"/>
                    </a:lnTo>
                    <a:lnTo>
                      <a:pt x="3953" y="1489"/>
                    </a:lnTo>
                    <a:lnTo>
                      <a:pt x="5382" y="1203"/>
                    </a:lnTo>
                    <a:lnTo>
                      <a:pt x="4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60;p32">
                <a:extLst>
                  <a:ext uri="{FF2B5EF4-FFF2-40B4-BE49-F238E27FC236}">
                    <a16:creationId xmlns:a16="http://schemas.microsoft.com/office/drawing/2014/main" id="{0990D24A-D45C-3149-B691-917E8C5F8069}"/>
                  </a:ext>
                </a:extLst>
              </p:cNvPr>
              <p:cNvSpPr/>
              <p:nvPr/>
            </p:nvSpPr>
            <p:spPr>
              <a:xfrm>
                <a:off x="757825" y="3281775"/>
                <a:ext cx="421800" cy="505375"/>
              </a:xfrm>
              <a:custGeom>
                <a:avLst/>
                <a:gdLst/>
                <a:ahLst/>
                <a:cxnLst/>
                <a:rect l="l" t="t" r="r" b="b"/>
                <a:pathLst>
                  <a:path w="16872" h="20215" extrusionOk="0">
                    <a:moveTo>
                      <a:pt x="11799" y="1"/>
                    </a:moveTo>
                    <a:lnTo>
                      <a:pt x="11799" y="1"/>
                    </a:lnTo>
                    <a:cubicBezTo>
                      <a:pt x="12692" y="3442"/>
                      <a:pt x="8799" y="6335"/>
                      <a:pt x="8799" y="6335"/>
                    </a:cubicBezTo>
                    <a:cubicBezTo>
                      <a:pt x="5834" y="4525"/>
                      <a:pt x="5180" y="120"/>
                      <a:pt x="5180" y="120"/>
                    </a:cubicBezTo>
                    <a:cubicBezTo>
                      <a:pt x="5180" y="120"/>
                      <a:pt x="4429" y="168"/>
                      <a:pt x="3263" y="477"/>
                    </a:cubicBezTo>
                    <a:cubicBezTo>
                      <a:pt x="2084" y="799"/>
                      <a:pt x="679" y="1322"/>
                      <a:pt x="631" y="1822"/>
                    </a:cubicBezTo>
                    <a:cubicBezTo>
                      <a:pt x="358" y="4644"/>
                      <a:pt x="0" y="12740"/>
                      <a:pt x="179" y="14645"/>
                    </a:cubicBezTo>
                    <a:cubicBezTo>
                      <a:pt x="393" y="16896"/>
                      <a:pt x="1453" y="18408"/>
                      <a:pt x="1608" y="18575"/>
                    </a:cubicBezTo>
                    <a:cubicBezTo>
                      <a:pt x="1762" y="18753"/>
                      <a:pt x="1762" y="19468"/>
                      <a:pt x="1977" y="19765"/>
                    </a:cubicBezTo>
                    <a:cubicBezTo>
                      <a:pt x="2148" y="19994"/>
                      <a:pt x="6351" y="20215"/>
                      <a:pt x="9402" y="20215"/>
                    </a:cubicBezTo>
                    <a:cubicBezTo>
                      <a:pt x="10165" y="20215"/>
                      <a:pt x="10856" y="20201"/>
                      <a:pt x="11395" y="20170"/>
                    </a:cubicBezTo>
                    <a:cubicBezTo>
                      <a:pt x="14085" y="20003"/>
                      <a:pt x="15383" y="19634"/>
                      <a:pt x="15490" y="19396"/>
                    </a:cubicBezTo>
                    <a:cubicBezTo>
                      <a:pt x="15598" y="19170"/>
                      <a:pt x="15538" y="18217"/>
                      <a:pt x="15538" y="18217"/>
                    </a:cubicBezTo>
                    <a:cubicBezTo>
                      <a:pt x="16026" y="17563"/>
                      <a:pt x="16871" y="15146"/>
                      <a:pt x="16657" y="12264"/>
                    </a:cubicBezTo>
                    <a:cubicBezTo>
                      <a:pt x="16526" y="10454"/>
                      <a:pt x="16288" y="8597"/>
                      <a:pt x="16109" y="7240"/>
                    </a:cubicBezTo>
                    <a:cubicBezTo>
                      <a:pt x="16002" y="6430"/>
                      <a:pt x="15907" y="5799"/>
                      <a:pt x="15871" y="5442"/>
                    </a:cubicBezTo>
                    <a:cubicBezTo>
                      <a:pt x="15514" y="2406"/>
                      <a:pt x="15502" y="179"/>
                      <a:pt x="14681" y="120"/>
                    </a:cubicBezTo>
                    <a:cubicBezTo>
                      <a:pt x="14300" y="96"/>
                      <a:pt x="11800" y="1"/>
                      <a:pt x="11799"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61;p32">
                <a:extLst>
                  <a:ext uri="{FF2B5EF4-FFF2-40B4-BE49-F238E27FC236}">
                    <a16:creationId xmlns:a16="http://schemas.microsoft.com/office/drawing/2014/main" id="{3F10F6F5-7E3B-B94D-AF8D-41897D2E3567}"/>
                  </a:ext>
                </a:extLst>
              </p:cNvPr>
              <p:cNvSpPr/>
              <p:nvPr/>
            </p:nvSpPr>
            <p:spPr>
              <a:xfrm>
                <a:off x="973325" y="3269275"/>
                <a:ext cx="75625" cy="88425"/>
              </a:xfrm>
              <a:custGeom>
                <a:avLst/>
                <a:gdLst/>
                <a:ahLst/>
                <a:cxnLst/>
                <a:rect l="l" t="t" r="r" b="b"/>
                <a:pathLst>
                  <a:path w="3025" h="3537" extrusionOk="0">
                    <a:moveTo>
                      <a:pt x="2025" y="1"/>
                    </a:moveTo>
                    <a:lnTo>
                      <a:pt x="0" y="3227"/>
                    </a:lnTo>
                    <a:lnTo>
                      <a:pt x="1155" y="2537"/>
                    </a:lnTo>
                    <a:lnTo>
                      <a:pt x="2775" y="3537"/>
                    </a:lnTo>
                    <a:lnTo>
                      <a:pt x="3025" y="775"/>
                    </a:lnTo>
                    <a:lnTo>
                      <a:pt x="20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62;p32">
                <a:extLst>
                  <a:ext uri="{FF2B5EF4-FFF2-40B4-BE49-F238E27FC236}">
                    <a16:creationId xmlns:a16="http://schemas.microsoft.com/office/drawing/2014/main" id="{E7A602F0-8765-E449-9F8E-159FD79C2BD8}"/>
                  </a:ext>
                </a:extLst>
              </p:cNvPr>
              <p:cNvSpPr/>
              <p:nvPr/>
            </p:nvSpPr>
            <p:spPr>
              <a:xfrm>
                <a:off x="895625" y="3272250"/>
                <a:ext cx="75350" cy="88725"/>
              </a:xfrm>
              <a:custGeom>
                <a:avLst/>
                <a:gdLst/>
                <a:ahLst/>
                <a:cxnLst/>
                <a:rect l="l" t="t" r="r" b="b"/>
                <a:pathLst>
                  <a:path w="3014" h="3549" extrusionOk="0">
                    <a:moveTo>
                      <a:pt x="1001" y="1"/>
                    </a:moveTo>
                    <a:lnTo>
                      <a:pt x="1" y="787"/>
                    </a:lnTo>
                    <a:lnTo>
                      <a:pt x="251" y="3549"/>
                    </a:lnTo>
                    <a:lnTo>
                      <a:pt x="1870" y="2549"/>
                    </a:lnTo>
                    <a:lnTo>
                      <a:pt x="3013" y="3239"/>
                    </a:lnTo>
                    <a:lnTo>
                      <a:pt x="3013" y="3239"/>
                    </a:lnTo>
                    <a:lnTo>
                      <a:pt x="10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63;p32">
                <a:extLst>
                  <a:ext uri="{FF2B5EF4-FFF2-40B4-BE49-F238E27FC236}">
                    <a16:creationId xmlns:a16="http://schemas.microsoft.com/office/drawing/2014/main" id="{05DE5E54-0FB1-0944-8AAA-17647A5B2E6D}"/>
                  </a:ext>
                </a:extLst>
              </p:cNvPr>
              <p:cNvSpPr/>
              <p:nvPr/>
            </p:nvSpPr>
            <p:spPr>
              <a:xfrm>
                <a:off x="516125" y="3768400"/>
                <a:ext cx="119675" cy="746600"/>
              </a:xfrm>
              <a:custGeom>
                <a:avLst/>
                <a:gdLst/>
                <a:ahLst/>
                <a:cxnLst/>
                <a:rect l="l" t="t" r="r" b="b"/>
                <a:pathLst>
                  <a:path w="4787" h="29864" extrusionOk="0">
                    <a:moveTo>
                      <a:pt x="2613" y="1"/>
                    </a:moveTo>
                    <a:cubicBezTo>
                      <a:pt x="2074" y="1"/>
                      <a:pt x="1562" y="201"/>
                      <a:pt x="1167" y="562"/>
                    </a:cubicBezTo>
                    <a:cubicBezTo>
                      <a:pt x="739" y="955"/>
                      <a:pt x="489" y="1479"/>
                      <a:pt x="465" y="2050"/>
                    </a:cubicBezTo>
                    <a:cubicBezTo>
                      <a:pt x="465" y="2062"/>
                      <a:pt x="465" y="2062"/>
                      <a:pt x="465" y="2062"/>
                    </a:cubicBezTo>
                    <a:lnTo>
                      <a:pt x="0" y="29494"/>
                    </a:lnTo>
                    <a:cubicBezTo>
                      <a:pt x="0" y="29697"/>
                      <a:pt x="155" y="29863"/>
                      <a:pt x="358" y="29863"/>
                    </a:cubicBezTo>
                    <a:lnTo>
                      <a:pt x="370" y="29863"/>
                    </a:lnTo>
                    <a:cubicBezTo>
                      <a:pt x="560" y="29863"/>
                      <a:pt x="727" y="29709"/>
                      <a:pt x="727" y="29506"/>
                    </a:cubicBezTo>
                    <a:lnTo>
                      <a:pt x="1203" y="2086"/>
                    </a:lnTo>
                    <a:cubicBezTo>
                      <a:pt x="1238" y="1322"/>
                      <a:pt x="1857" y="727"/>
                      <a:pt x="2614" y="727"/>
                    </a:cubicBezTo>
                    <a:cubicBezTo>
                      <a:pt x="2635" y="727"/>
                      <a:pt x="2657" y="728"/>
                      <a:pt x="2679" y="729"/>
                    </a:cubicBezTo>
                    <a:cubicBezTo>
                      <a:pt x="3048" y="753"/>
                      <a:pt x="3406" y="907"/>
                      <a:pt x="3656" y="1193"/>
                    </a:cubicBezTo>
                    <a:cubicBezTo>
                      <a:pt x="3918" y="1467"/>
                      <a:pt x="4049" y="1824"/>
                      <a:pt x="4025" y="2205"/>
                    </a:cubicBezTo>
                    <a:lnTo>
                      <a:pt x="4001" y="2979"/>
                    </a:lnTo>
                    <a:cubicBezTo>
                      <a:pt x="3989" y="3181"/>
                      <a:pt x="4144" y="3348"/>
                      <a:pt x="4346" y="3360"/>
                    </a:cubicBezTo>
                    <a:cubicBezTo>
                      <a:pt x="4549" y="3360"/>
                      <a:pt x="4715" y="3205"/>
                      <a:pt x="4727" y="3003"/>
                    </a:cubicBezTo>
                    <a:lnTo>
                      <a:pt x="4763" y="2241"/>
                    </a:lnTo>
                    <a:cubicBezTo>
                      <a:pt x="4787" y="1669"/>
                      <a:pt x="4584" y="1122"/>
                      <a:pt x="4191" y="693"/>
                    </a:cubicBezTo>
                    <a:cubicBezTo>
                      <a:pt x="3810" y="276"/>
                      <a:pt x="3275" y="26"/>
                      <a:pt x="2703" y="3"/>
                    </a:cubicBezTo>
                    <a:cubicBezTo>
                      <a:pt x="2673" y="1"/>
                      <a:pt x="2643" y="1"/>
                      <a:pt x="2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64;p32">
                <a:extLst>
                  <a:ext uri="{FF2B5EF4-FFF2-40B4-BE49-F238E27FC236}">
                    <a16:creationId xmlns:a16="http://schemas.microsoft.com/office/drawing/2014/main" id="{D3B94353-946E-1D4C-9FE4-DDF7B663E5DB}"/>
                  </a:ext>
                </a:extLst>
              </p:cNvPr>
              <p:cNvSpPr/>
              <p:nvPr/>
            </p:nvSpPr>
            <p:spPr>
              <a:xfrm>
                <a:off x="508375" y="4490275"/>
                <a:ext cx="32175" cy="42300"/>
              </a:xfrm>
              <a:custGeom>
                <a:avLst/>
                <a:gdLst/>
                <a:ahLst/>
                <a:cxnLst/>
                <a:rect l="l" t="t" r="r" b="b"/>
                <a:pathLst>
                  <a:path w="1287" h="1692" extrusionOk="0">
                    <a:moveTo>
                      <a:pt x="215" y="0"/>
                    </a:moveTo>
                    <a:lnTo>
                      <a:pt x="60" y="988"/>
                    </a:lnTo>
                    <a:cubicBezTo>
                      <a:pt x="1" y="1346"/>
                      <a:pt x="263" y="1679"/>
                      <a:pt x="632" y="1691"/>
                    </a:cubicBezTo>
                    <a:cubicBezTo>
                      <a:pt x="639" y="1691"/>
                      <a:pt x="646" y="1691"/>
                      <a:pt x="653" y="1691"/>
                    </a:cubicBezTo>
                    <a:cubicBezTo>
                      <a:pt x="1001" y="1691"/>
                      <a:pt x="1286" y="1398"/>
                      <a:pt x="1263" y="1036"/>
                    </a:cubicBezTo>
                    <a:lnTo>
                      <a:pt x="1192" y="48"/>
                    </a:lnTo>
                    <a:lnTo>
                      <a:pt x="215"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65;p32">
                <a:extLst>
                  <a:ext uri="{FF2B5EF4-FFF2-40B4-BE49-F238E27FC236}">
                    <a16:creationId xmlns:a16="http://schemas.microsoft.com/office/drawing/2014/main" id="{8D54603B-8D22-4B4D-8402-99C940D0D7BA}"/>
                  </a:ext>
                </a:extLst>
              </p:cNvPr>
              <p:cNvSpPr/>
              <p:nvPr/>
            </p:nvSpPr>
            <p:spPr>
              <a:xfrm>
                <a:off x="520600" y="3703850"/>
                <a:ext cx="125325" cy="116425"/>
              </a:xfrm>
              <a:custGeom>
                <a:avLst/>
                <a:gdLst/>
                <a:ahLst/>
                <a:cxnLst/>
                <a:rect l="l" t="t" r="r" b="b"/>
                <a:pathLst>
                  <a:path w="5013" h="4657" extrusionOk="0">
                    <a:moveTo>
                      <a:pt x="2917" y="1"/>
                    </a:moveTo>
                    <a:cubicBezTo>
                      <a:pt x="2917" y="1"/>
                      <a:pt x="2477" y="1501"/>
                      <a:pt x="1298" y="1870"/>
                    </a:cubicBezTo>
                    <a:cubicBezTo>
                      <a:pt x="119" y="2239"/>
                      <a:pt x="0" y="3096"/>
                      <a:pt x="107" y="3918"/>
                    </a:cubicBezTo>
                    <a:cubicBezTo>
                      <a:pt x="171" y="4411"/>
                      <a:pt x="437" y="4600"/>
                      <a:pt x="647" y="4600"/>
                    </a:cubicBezTo>
                    <a:cubicBezTo>
                      <a:pt x="787" y="4600"/>
                      <a:pt x="903" y="4516"/>
                      <a:pt x="917" y="4382"/>
                    </a:cubicBezTo>
                    <a:cubicBezTo>
                      <a:pt x="917" y="4382"/>
                      <a:pt x="1025" y="4657"/>
                      <a:pt x="1241" y="4657"/>
                    </a:cubicBezTo>
                    <a:cubicBezTo>
                      <a:pt x="1283" y="4657"/>
                      <a:pt x="1330" y="4646"/>
                      <a:pt x="1381" y="4620"/>
                    </a:cubicBezTo>
                    <a:cubicBezTo>
                      <a:pt x="1524" y="4549"/>
                      <a:pt x="1679" y="4239"/>
                      <a:pt x="1679" y="4239"/>
                    </a:cubicBezTo>
                    <a:cubicBezTo>
                      <a:pt x="1679" y="4239"/>
                      <a:pt x="1889" y="4538"/>
                      <a:pt x="2171" y="4538"/>
                    </a:cubicBezTo>
                    <a:cubicBezTo>
                      <a:pt x="2182" y="4538"/>
                      <a:pt x="2192" y="4538"/>
                      <a:pt x="2203" y="4537"/>
                    </a:cubicBezTo>
                    <a:cubicBezTo>
                      <a:pt x="2493" y="4514"/>
                      <a:pt x="2432" y="4230"/>
                      <a:pt x="2429" y="4216"/>
                    </a:cubicBezTo>
                    <a:lnTo>
                      <a:pt x="2429" y="4216"/>
                    </a:lnTo>
                    <a:cubicBezTo>
                      <a:pt x="2431" y="4225"/>
                      <a:pt x="2468" y="4357"/>
                      <a:pt x="2713" y="4357"/>
                    </a:cubicBezTo>
                    <a:cubicBezTo>
                      <a:pt x="2780" y="4357"/>
                      <a:pt x="2863" y="4348"/>
                      <a:pt x="2965" y="4323"/>
                    </a:cubicBezTo>
                    <a:cubicBezTo>
                      <a:pt x="3096" y="4287"/>
                      <a:pt x="3191" y="4347"/>
                      <a:pt x="3203" y="3763"/>
                    </a:cubicBezTo>
                    <a:cubicBezTo>
                      <a:pt x="3215" y="3537"/>
                      <a:pt x="3512" y="3501"/>
                      <a:pt x="3703" y="3335"/>
                    </a:cubicBezTo>
                    <a:cubicBezTo>
                      <a:pt x="4001" y="3096"/>
                      <a:pt x="5013" y="1811"/>
                      <a:pt x="5013" y="1811"/>
                    </a:cubicBezTo>
                    <a:lnTo>
                      <a:pt x="29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66;p32">
                <a:extLst>
                  <a:ext uri="{FF2B5EF4-FFF2-40B4-BE49-F238E27FC236}">
                    <a16:creationId xmlns:a16="http://schemas.microsoft.com/office/drawing/2014/main" id="{66D016DD-7920-6344-A214-2A7C5956A2D1}"/>
                  </a:ext>
                </a:extLst>
              </p:cNvPr>
              <p:cNvSpPr/>
              <p:nvPr/>
            </p:nvSpPr>
            <p:spPr>
              <a:xfrm>
                <a:off x="757825" y="3327325"/>
                <a:ext cx="421800" cy="459825"/>
              </a:xfrm>
              <a:custGeom>
                <a:avLst/>
                <a:gdLst/>
                <a:ahLst/>
                <a:cxnLst/>
                <a:rect l="l" t="t" r="r" b="b"/>
                <a:pathLst>
                  <a:path w="16872" h="18393" extrusionOk="0">
                    <a:moveTo>
                      <a:pt x="631" y="0"/>
                    </a:moveTo>
                    <a:cubicBezTo>
                      <a:pt x="358" y="2822"/>
                      <a:pt x="0" y="10918"/>
                      <a:pt x="179" y="12823"/>
                    </a:cubicBezTo>
                    <a:cubicBezTo>
                      <a:pt x="393" y="15074"/>
                      <a:pt x="1453" y="16586"/>
                      <a:pt x="1608" y="16753"/>
                    </a:cubicBezTo>
                    <a:cubicBezTo>
                      <a:pt x="1762" y="16931"/>
                      <a:pt x="1762" y="17646"/>
                      <a:pt x="1977" y="17943"/>
                    </a:cubicBezTo>
                    <a:cubicBezTo>
                      <a:pt x="2148" y="18172"/>
                      <a:pt x="6351" y="18393"/>
                      <a:pt x="9402" y="18393"/>
                    </a:cubicBezTo>
                    <a:cubicBezTo>
                      <a:pt x="10165" y="18393"/>
                      <a:pt x="10856" y="18379"/>
                      <a:pt x="11395" y="18348"/>
                    </a:cubicBezTo>
                    <a:cubicBezTo>
                      <a:pt x="14085" y="18181"/>
                      <a:pt x="15383" y="17812"/>
                      <a:pt x="15490" y="17574"/>
                    </a:cubicBezTo>
                    <a:cubicBezTo>
                      <a:pt x="15598" y="17348"/>
                      <a:pt x="15538" y="16395"/>
                      <a:pt x="15538" y="16395"/>
                    </a:cubicBezTo>
                    <a:cubicBezTo>
                      <a:pt x="16026" y="15741"/>
                      <a:pt x="16871" y="13324"/>
                      <a:pt x="16657" y="10442"/>
                    </a:cubicBezTo>
                    <a:cubicBezTo>
                      <a:pt x="16526" y="8632"/>
                      <a:pt x="16288" y="6775"/>
                      <a:pt x="16109" y="5418"/>
                    </a:cubicBezTo>
                    <a:lnTo>
                      <a:pt x="16109" y="5418"/>
                    </a:lnTo>
                    <a:cubicBezTo>
                      <a:pt x="16217" y="8156"/>
                      <a:pt x="15955" y="10907"/>
                      <a:pt x="15490" y="13609"/>
                    </a:cubicBezTo>
                    <a:cubicBezTo>
                      <a:pt x="15264" y="14979"/>
                      <a:pt x="14859" y="16503"/>
                      <a:pt x="13645" y="17169"/>
                    </a:cubicBezTo>
                    <a:cubicBezTo>
                      <a:pt x="13121" y="17467"/>
                      <a:pt x="12502" y="17538"/>
                      <a:pt x="11907" y="17598"/>
                    </a:cubicBezTo>
                    <a:cubicBezTo>
                      <a:pt x="11260" y="17655"/>
                      <a:pt x="10612" y="17683"/>
                      <a:pt x="9964" y="17683"/>
                    </a:cubicBezTo>
                    <a:cubicBezTo>
                      <a:pt x="7913" y="17683"/>
                      <a:pt x="5863" y="17400"/>
                      <a:pt x="3882" y="16848"/>
                    </a:cubicBezTo>
                    <a:cubicBezTo>
                      <a:pt x="3644" y="16776"/>
                      <a:pt x="3394" y="16705"/>
                      <a:pt x="3203" y="16538"/>
                    </a:cubicBezTo>
                    <a:cubicBezTo>
                      <a:pt x="3060" y="16407"/>
                      <a:pt x="2953" y="16229"/>
                      <a:pt x="2870" y="16062"/>
                    </a:cubicBezTo>
                    <a:cubicBezTo>
                      <a:pt x="1941" y="14288"/>
                      <a:pt x="1882" y="12181"/>
                      <a:pt x="2108" y="10192"/>
                    </a:cubicBezTo>
                    <a:cubicBezTo>
                      <a:pt x="2393" y="7811"/>
                      <a:pt x="2810" y="4358"/>
                      <a:pt x="1941" y="2013"/>
                    </a:cubicBezTo>
                    <a:cubicBezTo>
                      <a:pt x="1608" y="1072"/>
                      <a:pt x="1620" y="393"/>
                      <a:pt x="631"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67;p32">
                <a:extLst>
                  <a:ext uri="{FF2B5EF4-FFF2-40B4-BE49-F238E27FC236}">
                    <a16:creationId xmlns:a16="http://schemas.microsoft.com/office/drawing/2014/main" id="{E2D211E1-CCA4-8D4E-BB8E-75A5EF997022}"/>
                  </a:ext>
                </a:extLst>
              </p:cNvPr>
              <p:cNvSpPr/>
              <p:nvPr/>
            </p:nvSpPr>
            <p:spPr>
              <a:xfrm>
                <a:off x="577450" y="3303475"/>
                <a:ext cx="261925" cy="473325"/>
              </a:xfrm>
              <a:custGeom>
                <a:avLst/>
                <a:gdLst/>
                <a:ahLst/>
                <a:cxnLst/>
                <a:rect l="l" t="t" r="r" b="b"/>
                <a:pathLst>
                  <a:path w="10477" h="18933" extrusionOk="0">
                    <a:moveTo>
                      <a:pt x="9532" y="0"/>
                    </a:moveTo>
                    <a:cubicBezTo>
                      <a:pt x="9439" y="0"/>
                      <a:pt x="9337" y="25"/>
                      <a:pt x="9227" y="73"/>
                    </a:cubicBezTo>
                    <a:cubicBezTo>
                      <a:pt x="5453" y="1740"/>
                      <a:pt x="5513" y="5479"/>
                      <a:pt x="5036" y="7384"/>
                    </a:cubicBezTo>
                    <a:cubicBezTo>
                      <a:pt x="4525" y="9479"/>
                      <a:pt x="3763" y="10801"/>
                      <a:pt x="3382" y="11884"/>
                    </a:cubicBezTo>
                    <a:cubicBezTo>
                      <a:pt x="3108" y="12646"/>
                      <a:pt x="857" y="15992"/>
                      <a:pt x="0" y="16897"/>
                    </a:cubicBezTo>
                    <a:cubicBezTo>
                      <a:pt x="0" y="16897"/>
                      <a:pt x="2346" y="17968"/>
                      <a:pt x="2584" y="18933"/>
                    </a:cubicBezTo>
                    <a:cubicBezTo>
                      <a:pt x="2584" y="18933"/>
                      <a:pt x="4310" y="17826"/>
                      <a:pt x="6822" y="13968"/>
                    </a:cubicBezTo>
                    <a:cubicBezTo>
                      <a:pt x="7942" y="12265"/>
                      <a:pt x="9013" y="8241"/>
                      <a:pt x="9013" y="8241"/>
                    </a:cubicBezTo>
                    <a:cubicBezTo>
                      <a:pt x="9013" y="8241"/>
                      <a:pt x="9561" y="6229"/>
                      <a:pt x="9692" y="5586"/>
                    </a:cubicBezTo>
                    <a:cubicBezTo>
                      <a:pt x="10476" y="1633"/>
                      <a:pt x="10289" y="0"/>
                      <a:pt x="9532"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68;p32">
                <a:extLst>
                  <a:ext uri="{FF2B5EF4-FFF2-40B4-BE49-F238E27FC236}">
                    <a16:creationId xmlns:a16="http://schemas.microsoft.com/office/drawing/2014/main" id="{A27F8359-A57B-3448-B9B5-A1A53B30E078}"/>
                  </a:ext>
                </a:extLst>
              </p:cNvPr>
              <p:cNvSpPr/>
              <p:nvPr/>
            </p:nvSpPr>
            <p:spPr>
              <a:xfrm>
                <a:off x="1204600" y="3722900"/>
                <a:ext cx="117900" cy="124250"/>
              </a:xfrm>
              <a:custGeom>
                <a:avLst/>
                <a:gdLst/>
                <a:ahLst/>
                <a:cxnLst/>
                <a:rect l="l" t="t" r="r" b="b"/>
                <a:pathLst>
                  <a:path w="4716" h="4970" extrusionOk="0">
                    <a:moveTo>
                      <a:pt x="2429" y="1"/>
                    </a:moveTo>
                    <a:lnTo>
                      <a:pt x="1" y="1346"/>
                    </a:lnTo>
                    <a:cubicBezTo>
                      <a:pt x="1" y="1346"/>
                      <a:pt x="739" y="2811"/>
                      <a:pt x="977" y="3108"/>
                    </a:cubicBezTo>
                    <a:cubicBezTo>
                      <a:pt x="1132" y="3299"/>
                      <a:pt x="1417" y="3406"/>
                      <a:pt x="1382" y="3632"/>
                    </a:cubicBezTo>
                    <a:cubicBezTo>
                      <a:pt x="1275" y="4192"/>
                      <a:pt x="1382" y="4168"/>
                      <a:pt x="1501" y="4216"/>
                    </a:cubicBezTo>
                    <a:cubicBezTo>
                      <a:pt x="1652" y="4287"/>
                      <a:pt x="1763" y="4311"/>
                      <a:pt x="1844" y="4311"/>
                    </a:cubicBezTo>
                    <a:cubicBezTo>
                      <a:pt x="2003" y="4311"/>
                      <a:pt x="2047" y="4219"/>
                      <a:pt x="2048" y="4216"/>
                    </a:cubicBezTo>
                    <a:lnTo>
                      <a:pt x="2048" y="4216"/>
                    </a:lnTo>
                    <a:cubicBezTo>
                      <a:pt x="2046" y="4221"/>
                      <a:pt x="1920" y="4502"/>
                      <a:pt x="2203" y="4585"/>
                    </a:cubicBezTo>
                    <a:cubicBezTo>
                      <a:pt x="2242" y="4596"/>
                      <a:pt x="2282" y="4601"/>
                      <a:pt x="2320" y="4601"/>
                    </a:cubicBezTo>
                    <a:cubicBezTo>
                      <a:pt x="2562" y="4601"/>
                      <a:pt x="2775" y="4406"/>
                      <a:pt x="2775" y="4406"/>
                    </a:cubicBezTo>
                    <a:cubicBezTo>
                      <a:pt x="2775" y="4406"/>
                      <a:pt x="2858" y="4728"/>
                      <a:pt x="2989" y="4835"/>
                    </a:cubicBezTo>
                    <a:cubicBezTo>
                      <a:pt x="3052" y="4884"/>
                      <a:pt x="3114" y="4903"/>
                      <a:pt x="3170" y="4903"/>
                    </a:cubicBezTo>
                    <a:cubicBezTo>
                      <a:pt x="3360" y="4903"/>
                      <a:pt x="3501" y="4692"/>
                      <a:pt x="3501" y="4692"/>
                    </a:cubicBezTo>
                    <a:lnTo>
                      <a:pt x="3501" y="4692"/>
                    </a:lnTo>
                    <a:cubicBezTo>
                      <a:pt x="3479" y="4850"/>
                      <a:pt x="3613" y="4970"/>
                      <a:pt x="3790" y="4970"/>
                    </a:cubicBezTo>
                    <a:cubicBezTo>
                      <a:pt x="3988" y="4970"/>
                      <a:pt x="4238" y="4820"/>
                      <a:pt x="4382" y="4406"/>
                    </a:cubicBezTo>
                    <a:cubicBezTo>
                      <a:pt x="4656" y="3620"/>
                      <a:pt x="4715" y="2763"/>
                      <a:pt x="3632" y="2156"/>
                    </a:cubicBezTo>
                    <a:cubicBezTo>
                      <a:pt x="2560" y="1561"/>
                      <a:pt x="2429" y="1"/>
                      <a:pt x="2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69;p32">
                <a:extLst>
                  <a:ext uri="{FF2B5EF4-FFF2-40B4-BE49-F238E27FC236}">
                    <a16:creationId xmlns:a16="http://schemas.microsoft.com/office/drawing/2014/main" id="{CE2A96E5-080E-354B-8ABC-5526AF4416B2}"/>
                  </a:ext>
                </a:extLst>
              </p:cNvPr>
              <p:cNvSpPr/>
              <p:nvPr/>
            </p:nvSpPr>
            <p:spPr>
              <a:xfrm>
                <a:off x="1096850" y="3285350"/>
                <a:ext cx="179800" cy="499200"/>
              </a:xfrm>
              <a:custGeom>
                <a:avLst/>
                <a:gdLst/>
                <a:ahLst/>
                <a:cxnLst/>
                <a:rect l="l" t="t" r="r" b="b"/>
                <a:pathLst>
                  <a:path w="7192" h="19968" extrusionOk="0">
                    <a:moveTo>
                      <a:pt x="1203" y="1"/>
                    </a:moveTo>
                    <a:cubicBezTo>
                      <a:pt x="513" y="1"/>
                      <a:pt x="41" y="1592"/>
                      <a:pt x="1" y="5442"/>
                    </a:cubicBezTo>
                    <a:cubicBezTo>
                      <a:pt x="1" y="6097"/>
                      <a:pt x="132" y="8180"/>
                      <a:pt x="132" y="8180"/>
                    </a:cubicBezTo>
                    <a:cubicBezTo>
                      <a:pt x="132" y="8180"/>
                      <a:pt x="358" y="12347"/>
                      <a:pt x="1096" y="14241"/>
                    </a:cubicBezTo>
                    <a:cubicBezTo>
                      <a:pt x="2775" y="18527"/>
                      <a:pt x="4239" y="19967"/>
                      <a:pt x="4239" y="19967"/>
                    </a:cubicBezTo>
                    <a:cubicBezTo>
                      <a:pt x="4680" y="19063"/>
                      <a:pt x="7192" y="18503"/>
                      <a:pt x="7192" y="18503"/>
                    </a:cubicBezTo>
                    <a:cubicBezTo>
                      <a:pt x="6537" y="17431"/>
                      <a:pt x="5013" y="13693"/>
                      <a:pt x="4906" y="12895"/>
                    </a:cubicBezTo>
                    <a:cubicBezTo>
                      <a:pt x="4739" y="11752"/>
                      <a:pt x="4263" y="10311"/>
                      <a:pt x="4192" y="8156"/>
                    </a:cubicBezTo>
                    <a:cubicBezTo>
                      <a:pt x="4120" y="6192"/>
                      <a:pt x="4942" y="2537"/>
                      <a:pt x="1584" y="144"/>
                    </a:cubicBezTo>
                    <a:cubicBezTo>
                      <a:pt x="1451" y="50"/>
                      <a:pt x="1323" y="1"/>
                      <a:pt x="1203"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70;p32">
                <a:extLst>
                  <a:ext uri="{FF2B5EF4-FFF2-40B4-BE49-F238E27FC236}">
                    <a16:creationId xmlns:a16="http://schemas.microsoft.com/office/drawing/2014/main" id="{0A38425F-E2F2-ED4F-900D-FD36B3952A05}"/>
                  </a:ext>
                </a:extLst>
              </p:cNvPr>
              <p:cNvSpPr/>
              <p:nvPr/>
            </p:nvSpPr>
            <p:spPr>
              <a:xfrm>
                <a:off x="850400" y="3497875"/>
                <a:ext cx="49125" cy="86950"/>
              </a:xfrm>
              <a:custGeom>
                <a:avLst/>
                <a:gdLst/>
                <a:ahLst/>
                <a:cxnLst/>
                <a:rect l="l" t="t" r="r" b="b"/>
                <a:pathLst>
                  <a:path w="1965" h="3478" extrusionOk="0">
                    <a:moveTo>
                      <a:pt x="988" y="1"/>
                    </a:moveTo>
                    <a:lnTo>
                      <a:pt x="0" y="1775"/>
                    </a:lnTo>
                    <a:lnTo>
                      <a:pt x="988" y="3477"/>
                    </a:lnTo>
                    <a:lnTo>
                      <a:pt x="1965" y="1775"/>
                    </a:lnTo>
                    <a:lnTo>
                      <a:pt x="9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71;p32">
                <a:extLst>
                  <a:ext uri="{FF2B5EF4-FFF2-40B4-BE49-F238E27FC236}">
                    <a16:creationId xmlns:a16="http://schemas.microsoft.com/office/drawing/2014/main" id="{0F63B9FB-72BE-2546-8B67-50993C645E8D}"/>
                  </a:ext>
                </a:extLst>
              </p:cNvPr>
              <p:cNvSpPr/>
              <p:nvPr/>
            </p:nvSpPr>
            <p:spPr>
              <a:xfrm>
                <a:off x="904875" y="3497875"/>
                <a:ext cx="49125" cy="86950"/>
              </a:xfrm>
              <a:custGeom>
                <a:avLst/>
                <a:gdLst/>
                <a:ahLst/>
                <a:cxnLst/>
                <a:rect l="l" t="t" r="r" b="b"/>
                <a:pathLst>
                  <a:path w="1965" h="3478" extrusionOk="0">
                    <a:moveTo>
                      <a:pt x="988" y="1"/>
                    </a:moveTo>
                    <a:lnTo>
                      <a:pt x="0" y="1775"/>
                    </a:lnTo>
                    <a:lnTo>
                      <a:pt x="988" y="3477"/>
                    </a:lnTo>
                    <a:lnTo>
                      <a:pt x="1965" y="1775"/>
                    </a:lnTo>
                    <a:lnTo>
                      <a:pt x="9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72;p32">
                <a:extLst>
                  <a:ext uri="{FF2B5EF4-FFF2-40B4-BE49-F238E27FC236}">
                    <a16:creationId xmlns:a16="http://schemas.microsoft.com/office/drawing/2014/main" id="{108956A6-2290-BF44-9C46-0D3DFC34B594}"/>
                  </a:ext>
                </a:extLst>
              </p:cNvPr>
              <p:cNvSpPr/>
              <p:nvPr/>
            </p:nvSpPr>
            <p:spPr>
              <a:xfrm>
                <a:off x="959325" y="3497875"/>
                <a:ext cx="49150" cy="86950"/>
              </a:xfrm>
              <a:custGeom>
                <a:avLst/>
                <a:gdLst/>
                <a:ahLst/>
                <a:cxnLst/>
                <a:rect l="l" t="t" r="r" b="b"/>
                <a:pathLst>
                  <a:path w="1966" h="3478" extrusionOk="0">
                    <a:moveTo>
                      <a:pt x="977" y="1"/>
                    </a:moveTo>
                    <a:lnTo>
                      <a:pt x="1" y="1775"/>
                    </a:lnTo>
                    <a:lnTo>
                      <a:pt x="977" y="3477"/>
                    </a:lnTo>
                    <a:lnTo>
                      <a:pt x="1965" y="1775"/>
                    </a:ln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73;p32">
                <a:extLst>
                  <a:ext uri="{FF2B5EF4-FFF2-40B4-BE49-F238E27FC236}">
                    <a16:creationId xmlns:a16="http://schemas.microsoft.com/office/drawing/2014/main" id="{7E1DBCBB-0F75-E84A-9F50-79E734BC3EA4}"/>
                  </a:ext>
                </a:extLst>
              </p:cNvPr>
              <p:cNvSpPr/>
              <p:nvPr/>
            </p:nvSpPr>
            <p:spPr>
              <a:xfrm>
                <a:off x="1013800" y="3497875"/>
                <a:ext cx="49150" cy="86950"/>
              </a:xfrm>
              <a:custGeom>
                <a:avLst/>
                <a:gdLst/>
                <a:ahLst/>
                <a:cxnLst/>
                <a:rect l="l" t="t" r="r" b="b"/>
                <a:pathLst>
                  <a:path w="1966" h="3478" extrusionOk="0">
                    <a:moveTo>
                      <a:pt x="977" y="1"/>
                    </a:moveTo>
                    <a:lnTo>
                      <a:pt x="1" y="1775"/>
                    </a:lnTo>
                    <a:lnTo>
                      <a:pt x="977" y="3477"/>
                    </a:lnTo>
                    <a:lnTo>
                      <a:pt x="1965" y="1775"/>
                    </a:ln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74;p32">
                <a:extLst>
                  <a:ext uri="{FF2B5EF4-FFF2-40B4-BE49-F238E27FC236}">
                    <a16:creationId xmlns:a16="http://schemas.microsoft.com/office/drawing/2014/main" id="{A96E98E9-3688-E147-AE5E-507270F4867C}"/>
                  </a:ext>
                </a:extLst>
              </p:cNvPr>
              <p:cNvSpPr/>
              <p:nvPr/>
            </p:nvSpPr>
            <p:spPr>
              <a:xfrm>
                <a:off x="1068275" y="3497875"/>
                <a:ext cx="48850" cy="86950"/>
              </a:xfrm>
              <a:custGeom>
                <a:avLst/>
                <a:gdLst/>
                <a:ahLst/>
                <a:cxnLst/>
                <a:rect l="l" t="t" r="r" b="b"/>
                <a:pathLst>
                  <a:path w="1954" h="3478" extrusionOk="0">
                    <a:moveTo>
                      <a:pt x="977" y="1"/>
                    </a:moveTo>
                    <a:lnTo>
                      <a:pt x="1" y="1775"/>
                    </a:lnTo>
                    <a:lnTo>
                      <a:pt x="977" y="3477"/>
                    </a:lnTo>
                    <a:lnTo>
                      <a:pt x="1953" y="1775"/>
                    </a:ln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75;p32">
                <a:extLst>
                  <a:ext uri="{FF2B5EF4-FFF2-40B4-BE49-F238E27FC236}">
                    <a16:creationId xmlns:a16="http://schemas.microsoft.com/office/drawing/2014/main" id="{5A7898F1-4E1B-DE47-9245-195E1BD4FB91}"/>
                  </a:ext>
                </a:extLst>
              </p:cNvPr>
              <p:cNvSpPr/>
              <p:nvPr/>
            </p:nvSpPr>
            <p:spPr>
              <a:xfrm>
                <a:off x="827950" y="3097300"/>
                <a:ext cx="57875" cy="75900"/>
              </a:xfrm>
              <a:custGeom>
                <a:avLst/>
                <a:gdLst/>
                <a:ahLst/>
                <a:cxnLst/>
                <a:rect l="l" t="t" r="r" b="b"/>
                <a:pathLst>
                  <a:path w="2315" h="3036" extrusionOk="0">
                    <a:moveTo>
                      <a:pt x="909" y="0"/>
                    </a:moveTo>
                    <a:cubicBezTo>
                      <a:pt x="846" y="0"/>
                      <a:pt x="779" y="14"/>
                      <a:pt x="708" y="46"/>
                    </a:cubicBezTo>
                    <a:cubicBezTo>
                      <a:pt x="1" y="352"/>
                      <a:pt x="401" y="3035"/>
                      <a:pt x="1954" y="3035"/>
                    </a:cubicBezTo>
                    <a:cubicBezTo>
                      <a:pt x="1971" y="3035"/>
                      <a:pt x="1988" y="3035"/>
                      <a:pt x="2005" y="3034"/>
                    </a:cubicBezTo>
                    <a:cubicBezTo>
                      <a:pt x="2005" y="3034"/>
                      <a:pt x="2315" y="2891"/>
                      <a:pt x="2136" y="2070"/>
                    </a:cubicBezTo>
                    <a:cubicBezTo>
                      <a:pt x="1958" y="1248"/>
                      <a:pt x="1684" y="1105"/>
                      <a:pt x="1684" y="1105"/>
                    </a:cubicBezTo>
                    <a:cubicBezTo>
                      <a:pt x="1684" y="1105"/>
                      <a:pt x="1463" y="0"/>
                      <a:pt x="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76;p32">
                <a:extLst>
                  <a:ext uri="{FF2B5EF4-FFF2-40B4-BE49-F238E27FC236}">
                    <a16:creationId xmlns:a16="http://schemas.microsoft.com/office/drawing/2014/main" id="{CD805251-CE99-9341-B25F-F14095AC86A2}"/>
                  </a:ext>
                </a:extLst>
              </p:cNvPr>
              <p:cNvSpPr/>
              <p:nvPr/>
            </p:nvSpPr>
            <p:spPr>
              <a:xfrm>
                <a:off x="1043575" y="3082975"/>
                <a:ext cx="48825" cy="78875"/>
              </a:xfrm>
              <a:custGeom>
                <a:avLst/>
                <a:gdLst/>
                <a:ahLst/>
                <a:cxnLst/>
                <a:rect l="l" t="t" r="r" b="b"/>
                <a:pathLst>
                  <a:path w="1953" h="3155" extrusionOk="0">
                    <a:moveTo>
                      <a:pt x="1066" y="1"/>
                    </a:moveTo>
                    <a:cubicBezTo>
                      <a:pt x="463" y="1"/>
                      <a:pt x="381" y="1202"/>
                      <a:pt x="381" y="1202"/>
                    </a:cubicBezTo>
                    <a:cubicBezTo>
                      <a:pt x="381" y="1202"/>
                      <a:pt x="131" y="1369"/>
                      <a:pt x="60" y="2214"/>
                    </a:cubicBezTo>
                    <a:cubicBezTo>
                      <a:pt x="0" y="3059"/>
                      <a:pt x="322" y="3155"/>
                      <a:pt x="322" y="3155"/>
                    </a:cubicBezTo>
                    <a:cubicBezTo>
                      <a:pt x="1905" y="3000"/>
                      <a:pt x="1953" y="238"/>
                      <a:pt x="1215" y="23"/>
                    </a:cubicBezTo>
                    <a:cubicBezTo>
                      <a:pt x="1162" y="8"/>
                      <a:pt x="1113" y="1"/>
                      <a:pt x="1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77;p32">
                <a:extLst>
                  <a:ext uri="{FF2B5EF4-FFF2-40B4-BE49-F238E27FC236}">
                    <a16:creationId xmlns:a16="http://schemas.microsoft.com/office/drawing/2014/main" id="{6D5816A4-88BF-8C46-8FF7-C2FF1FDCD7F7}"/>
                  </a:ext>
                </a:extLst>
              </p:cNvPr>
              <p:cNvSpPr/>
              <p:nvPr/>
            </p:nvSpPr>
            <p:spPr>
              <a:xfrm>
                <a:off x="855150" y="2956725"/>
                <a:ext cx="214350" cy="309350"/>
              </a:xfrm>
              <a:custGeom>
                <a:avLst/>
                <a:gdLst/>
                <a:ahLst/>
                <a:cxnLst/>
                <a:rect l="l" t="t" r="r" b="b"/>
                <a:pathLst>
                  <a:path w="8574" h="12374" extrusionOk="0">
                    <a:moveTo>
                      <a:pt x="4287" y="0"/>
                    </a:moveTo>
                    <a:cubicBezTo>
                      <a:pt x="3100" y="0"/>
                      <a:pt x="1815" y="431"/>
                      <a:pt x="786" y="1394"/>
                    </a:cubicBezTo>
                    <a:cubicBezTo>
                      <a:pt x="1" y="2121"/>
                      <a:pt x="394" y="4752"/>
                      <a:pt x="346" y="5347"/>
                    </a:cubicBezTo>
                    <a:cubicBezTo>
                      <a:pt x="286" y="6359"/>
                      <a:pt x="298" y="8443"/>
                      <a:pt x="679" y="9764"/>
                    </a:cubicBezTo>
                    <a:cubicBezTo>
                      <a:pt x="1144" y="11324"/>
                      <a:pt x="2453" y="11646"/>
                      <a:pt x="3537" y="12134"/>
                    </a:cubicBezTo>
                    <a:cubicBezTo>
                      <a:pt x="3915" y="12311"/>
                      <a:pt x="4284" y="12374"/>
                      <a:pt x="4616" y="12374"/>
                    </a:cubicBezTo>
                    <a:cubicBezTo>
                      <a:pt x="5245" y="12374"/>
                      <a:pt x="5743" y="12147"/>
                      <a:pt x="5930" y="12038"/>
                    </a:cubicBezTo>
                    <a:cubicBezTo>
                      <a:pt x="6930" y="11479"/>
                      <a:pt x="8133" y="10967"/>
                      <a:pt x="8323" y="9264"/>
                    </a:cubicBezTo>
                    <a:cubicBezTo>
                      <a:pt x="8573" y="7074"/>
                      <a:pt x="8073" y="3597"/>
                      <a:pt x="7704" y="2168"/>
                    </a:cubicBezTo>
                    <a:cubicBezTo>
                      <a:pt x="7360" y="811"/>
                      <a:pt x="5915" y="0"/>
                      <a:pt x="4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78;p32">
                <a:extLst>
                  <a:ext uri="{FF2B5EF4-FFF2-40B4-BE49-F238E27FC236}">
                    <a16:creationId xmlns:a16="http://schemas.microsoft.com/office/drawing/2014/main" id="{E4E7EA77-2BD8-EC44-8C75-B7A54F1B2219}"/>
                  </a:ext>
                </a:extLst>
              </p:cNvPr>
              <p:cNvSpPr/>
              <p:nvPr/>
            </p:nvSpPr>
            <p:spPr>
              <a:xfrm>
                <a:off x="843550" y="2955525"/>
                <a:ext cx="221175" cy="208600"/>
              </a:xfrm>
              <a:custGeom>
                <a:avLst/>
                <a:gdLst/>
                <a:ahLst/>
                <a:cxnLst/>
                <a:rect l="l" t="t" r="r" b="b"/>
                <a:pathLst>
                  <a:path w="8847" h="8344" extrusionOk="0">
                    <a:moveTo>
                      <a:pt x="4670" y="1"/>
                    </a:moveTo>
                    <a:cubicBezTo>
                      <a:pt x="4544" y="1"/>
                      <a:pt x="4415" y="5"/>
                      <a:pt x="4287" y="14"/>
                    </a:cubicBezTo>
                    <a:cubicBezTo>
                      <a:pt x="3263" y="73"/>
                      <a:pt x="2203" y="418"/>
                      <a:pt x="1405" y="1168"/>
                    </a:cubicBezTo>
                    <a:cubicBezTo>
                      <a:pt x="0" y="2478"/>
                      <a:pt x="417" y="4431"/>
                      <a:pt x="393" y="4788"/>
                    </a:cubicBezTo>
                    <a:cubicBezTo>
                      <a:pt x="358" y="5193"/>
                      <a:pt x="465" y="5347"/>
                      <a:pt x="631" y="5836"/>
                    </a:cubicBezTo>
                    <a:cubicBezTo>
                      <a:pt x="786" y="6324"/>
                      <a:pt x="834" y="6967"/>
                      <a:pt x="834" y="6967"/>
                    </a:cubicBezTo>
                    <a:cubicBezTo>
                      <a:pt x="834" y="6967"/>
                      <a:pt x="1189" y="8344"/>
                      <a:pt x="1236" y="8344"/>
                    </a:cubicBezTo>
                    <a:cubicBezTo>
                      <a:pt x="1245" y="8344"/>
                      <a:pt x="1244" y="8296"/>
                      <a:pt x="1227" y="8181"/>
                    </a:cubicBezTo>
                    <a:cubicBezTo>
                      <a:pt x="739" y="5097"/>
                      <a:pt x="1060" y="4502"/>
                      <a:pt x="1143" y="4026"/>
                    </a:cubicBezTo>
                    <a:cubicBezTo>
                      <a:pt x="1417" y="2454"/>
                      <a:pt x="477" y="2288"/>
                      <a:pt x="1250" y="1442"/>
                    </a:cubicBezTo>
                    <a:cubicBezTo>
                      <a:pt x="1417" y="1258"/>
                      <a:pt x="1575" y="1181"/>
                      <a:pt x="1734" y="1181"/>
                    </a:cubicBezTo>
                    <a:cubicBezTo>
                      <a:pt x="2316" y="1181"/>
                      <a:pt x="2920" y="2206"/>
                      <a:pt x="4060" y="2776"/>
                    </a:cubicBezTo>
                    <a:cubicBezTo>
                      <a:pt x="4206" y="2854"/>
                      <a:pt x="4416" y="2907"/>
                      <a:pt x="4630" y="2907"/>
                    </a:cubicBezTo>
                    <a:cubicBezTo>
                      <a:pt x="4905" y="2907"/>
                      <a:pt x="5186" y="2820"/>
                      <a:pt x="5346" y="2585"/>
                    </a:cubicBezTo>
                    <a:cubicBezTo>
                      <a:pt x="5941" y="1693"/>
                      <a:pt x="6527" y="863"/>
                      <a:pt x="6868" y="863"/>
                    </a:cubicBezTo>
                    <a:cubicBezTo>
                      <a:pt x="6923" y="863"/>
                      <a:pt x="6972" y="884"/>
                      <a:pt x="7013" y="930"/>
                    </a:cubicBezTo>
                    <a:cubicBezTo>
                      <a:pt x="7323" y="1264"/>
                      <a:pt x="8037" y="1716"/>
                      <a:pt x="7585" y="3050"/>
                    </a:cubicBezTo>
                    <a:cubicBezTo>
                      <a:pt x="7418" y="3514"/>
                      <a:pt x="8323" y="4455"/>
                      <a:pt x="8537" y="7788"/>
                    </a:cubicBezTo>
                    <a:cubicBezTo>
                      <a:pt x="8544" y="7903"/>
                      <a:pt x="8551" y="7951"/>
                      <a:pt x="8557" y="7951"/>
                    </a:cubicBezTo>
                    <a:cubicBezTo>
                      <a:pt x="8591" y="7951"/>
                      <a:pt x="8609" y="6455"/>
                      <a:pt x="8609" y="6455"/>
                    </a:cubicBezTo>
                    <a:cubicBezTo>
                      <a:pt x="8609" y="6455"/>
                      <a:pt x="8573" y="5824"/>
                      <a:pt x="8668" y="5312"/>
                    </a:cubicBezTo>
                    <a:cubicBezTo>
                      <a:pt x="8763" y="4812"/>
                      <a:pt x="8847" y="4633"/>
                      <a:pt x="8763" y="4240"/>
                    </a:cubicBezTo>
                    <a:cubicBezTo>
                      <a:pt x="8692" y="3895"/>
                      <a:pt x="8680" y="2097"/>
                      <a:pt x="7275" y="776"/>
                    </a:cubicBezTo>
                    <a:cubicBezTo>
                      <a:pt x="6784" y="316"/>
                      <a:pt x="5775" y="1"/>
                      <a:pt x="467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679;p32">
              <a:extLst>
                <a:ext uri="{FF2B5EF4-FFF2-40B4-BE49-F238E27FC236}">
                  <a16:creationId xmlns:a16="http://schemas.microsoft.com/office/drawing/2014/main" id="{70D11A0E-EFBE-2645-99ED-DA56F9DD87E6}"/>
                </a:ext>
              </a:extLst>
            </p:cNvPr>
            <p:cNvGrpSpPr/>
            <p:nvPr/>
          </p:nvGrpSpPr>
          <p:grpSpPr>
            <a:xfrm>
              <a:off x="528635" y="1354490"/>
              <a:ext cx="1187342" cy="3145072"/>
              <a:chOff x="5328325" y="2752800"/>
              <a:chExt cx="681375" cy="1804850"/>
            </a:xfrm>
          </p:grpSpPr>
          <p:sp>
            <p:nvSpPr>
              <p:cNvPr id="34" name="Google Shape;680;p32">
                <a:extLst>
                  <a:ext uri="{FF2B5EF4-FFF2-40B4-BE49-F238E27FC236}">
                    <a16:creationId xmlns:a16="http://schemas.microsoft.com/office/drawing/2014/main" id="{4A10BFF1-9693-734F-8781-A088F76CB2D8}"/>
                  </a:ext>
                </a:extLst>
              </p:cNvPr>
              <p:cNvSpPr/>
              <p:nvPr/>
            </p:nvSpPr>
            <p:spPr>
              <a:xfrm>
                <a:off x="5919775" y="3378825"/>
                <a:ext cx="89925" cy="89900"/>
              </a:xfrm>
              <a:custGeom>
                <a:avLst/>
                <a:gdLst/>
                <a:ahLst/>
                <a:cxnLst/>
                <a:rect l="l" t="t" r="r" b="b"/>
                <a:pathLst>
                  <a:path w="3597" h="3596" extrusionOk="0">
                    <a:moveTo>
                      <a:pt x="1798" y="0"/>
                    </a:moveTo>
                    <a:cubicBezTo>
                      <a:pt x="810" y="0"/>
                      <a:pt x="1" y="810"/>
                      <a:pt x="1" y="1798"/>
                    </a:cubicBezTo>
                    <a:cubicBezTo>
                      <a:pt x="1" y="2786"/>
                      <a:pt x="810" y="3596"/>
                      <a:pt x="1798" y="3596"/>
                    </a:cubicBezTo>
                    <a:cubicBezTo>
                      <a:pt x="2787" y="3596"/>
                      <a:pt x="3596" y="2786"/>
                      <a:pt x="3596" y="1798"/>
                    </a:cubicBezTo>
                    <a:cubicBezTo>
                      <a:pt x="3596" y="810"/>
                      <a:pt x="2787" y="0"/>
                      <a:pt x="1798"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681;p32">
                <a:extLst>
                  <a:ext uri="{FF2B5EF4-FFF2-40B4-BE49-F238E27FC236}">
                    <a16:creationId xmlns:a16="http://schemas.microsoft.com/office/drawing/2014/main" id="{02E5F211-38B2-DF4F-8BE2-19FD07F6E129}"/>
                  </a:ext>
                </a:extLst>
              </p:cNvPr>
              <p:cNvGrpSpPr/>
              <p:nvPr/>
            </p:nvGrpSpPr>
            <p:grpSpPr>
              <a:xfrm>
                <a:off x="5328325" y="2752800"/>
                <a:ext cx="679275" cy="1804850"/>
                <a:chOff x="5328325" y="2752800"/>
                <a:chExt cx="679275" cy="1804850"/>
              </a:xfrm>
            </p:grpSpPr>
            <p:sp>
              <p:nvSpPr>
                <p:cNvPr id="36" name="Google Shape;682;p32">
                  <a:extLst>
                    <a:ext uri="{FF2B5EF4-FFF2-40B4-BE49-F238E27FC236}">
                      <a16:creationId xmlns:a16="http://schemas.microsoft.com/office/drawing/2014/main" id="{A1DE3466-3D59-5D46-95E9-2317B09B9804}"/>
                    </a:ext>
                  </a:extLst>
                </p:cNvPr>
                <p:cNvSpPr/>
                <p:nvPr/>
              </p:nvSpPr>
              <p:spPr>
                <a:xfrm>
                  <a:off x="5690575" y="4072950"/>
                  <a:ext cx="104200" cy="410475"/>
                </a:xfrm>
                <a:custGeom>
                  <a:avLst/>
                  <a:gdLst/>
                  <a:ahLst/>
                  <a:cxnLst/>
                  <a:rect l="l" t="t" r="r" b="b"/>
                  <a:pathLst>
                    <a:path w="4168" h="16419" extrusionOk="0">
                      <a:moveTo>
                        <a:pt x="1" y="1"/>
                      </a:moveTo>
                      <a:lnTo>
                        <a:pt x="584" y="15812"/>
                      </a:lnTo>
                      <a:cubicBezTo>
                        <a:pt x="1399" y="16281"/>
                        <a:pt x="1970" y="16419"/>
                        <a:pt x="2360" y="16419"/>
                      </a:cubicBezTo>
                      <a:cubicBezTo>
                        <a:pt x="2909" y="16419"/>
                        <a:pt x="3096" y="16145"/>
                        <a:pt x="3096" y="16145"/>
                      </a:cubicBezTo>
                      <a:lnTo>
                        <a:pt x="4168" y="1"/>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32">
                  <a:extLst>
                    <a:ext uri="{FF2B5EF4-FFF2-40B4-BE49-F238E27FC236}">
                      <a16:creationId xmlns:a16="http://schemas.microsoft.com/office/drawing/2014/main" id="{AD05B8E6-DCF9-6D41-96B5-D7BF529CFFB6}"/>
                    </a:ext>
                  </a:extLst>
                </p:cNvPr>
                <p:cNvSpPr/>
                <p:nvPr/>
              </p:nvSpPr>
              <p:spPr>
                <a:xfrm>
                  <a:off x="5690575" y="4020850"/>
                  <a:ext cx="104200" cy="104225"/>
                </a:xfrm>
                <a:custGeom>
                  <a:avLst/>
                  <a:gdLst/>
                  <a:ahLst/>
                  <a:cxnLst/>
                  <a:rect l="l" t="t" r="r" b="b"/>
                  <a:pathLst>
                    <a:path w="4168" h="4169" extrusionOk="0">
                      <a:moveTo>
                        <a:pt x="2084" y="1"/>
                      </a:moveTo>
                      <a:cubicBezTo>
                        <a:pt x="929" y="1"/>
                        <a:pt x="1" y="942"/>
                        <a:pt x="1" y="2085"/>
                      </a:cubicBezTo>
                      <a:cubicBezTo>
                        <a:pt x="1" y="3239"/>
                        <a:pt x="929" y="4168"/>
                        <a:pt x="2084" y="4168"/>
                      </a:cubicBezTo>
                      <a:cubicBezTo>
                        <a:pt x="3239" y="4168"/>
                        <a:pt x="4168" y="3239"/>
                        <a:pt x="4168" y="2085"/>
                      </a:cubicBezTo>
                      <a:cubicBezTo>
                        <a:pt x="4168" y="942"/>
                        <a:pt x="3239" y="1"/>
                        <a:pt x="208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4;p32">
                  <a:extLst>
                    <a:ext uri="{FF2B5EF4-FFF2-40B4-BE49-F238E27FC236}">
                      <a16:creationId xmlns:a16="http://schemas.microsoft.com/office/drawing/2014/main" id="{E7F2F11E-EE24-C04C-ACD9-0883F132F166}"/>
                    </a:ext>
                  </a:extLst>
                </p:cNvPr>
                <p:cNvSpPr/>
                <p:nvPr/>
              </p:nvSpPr>
              <p:spPr>
                <a:xfrm>
                  <a:off x="5707550" y="4514975"/>
                  <a:ext cx="126825" cy="42675"/>
                </a:xfrm>
                <a:custGeom>
                  <a:avLst/>
                  <a:gdLst/>
                  <a:ahLst/>
                  <a:cxnLst/>
                  <a:rect l="l" t="t" r="r" b="b"/>
                  <a:pathLst>
                    <a:path w="5073" h="1707" extrusionOk="0">
                      <a:moveTo>
                        <a:pt x="4275" y="0"/>
                      </a:moveTo>
                      <a:lnTo>
                        <a:pt x="0" y="429"/>
                      </a:lnTo>
                      <a:cubicBezTo>
                        <a:pt x="96" y="1215"/>
                        <a:pt x="227" y="1262"/>
                        <a:pt x="227" y="1262"/>
                      </a:cubicBezTo>
                      <a:cubicBezTo>
                        <a:pt x="227" y="1262"/>
                        <a:pt x="1270" y="1706"/>
                        <a:pt x="2579" y="1706"/>
                      </a:cubicBezTo>
                      <a:cubicBezTo>
                        <a:pt x="2846" y="1706"/>
                        <a:pt x="3123" y="1688"/>
                        <a:pt x="3406" y="1643"/>
                      </a:cubicBezTo>
                      <a:cubicBezTo>
                        <a:pt x="5072" y="1393"/>
                        <a:pt x="4275" y="0"/>
                        <a:pt x="4275"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32">
                  <a:extLst>
                    <a:ext uri="{FF2B5EF4-FFF2-40B4-BE49-F238E27FC236}">
                      <a16:creationId xmlns:a16="http://schemas.microsoft.com/office/drawing/2014/main" id="{42A06FC0-D522-1145-9934-8F3A421BB3D8}"/>
                    </a:ext>
                  </a:extLst>
                </p:cNvPr>
                <p:cNvSpPr/>
                <p:nvPr/>
              </p:nvSpPr>
              <p:spPr>
                <a:xfrm>
                  <a:off x="5703975" y="4463875"/>
                  <a:ext cx="119075" cy="80600"/>
                </a:xfrm>
                <a:custGeom>
                  <a:avLst/>
                  <a:gdLst/>
                  <a:ahLst/>
                  <a:cxnLst/>
                  <a:rect l="l" t="t" r="r" b="b"/>
                  <a:pathLst>
                    <a:path w="4763" h="3224" extrusionOk="0">
                      <a:moveTo>
                        <a:pt x="1160" y="1"/>
                      </a:moveTo>
                      <a:cubicBezTo>
                        <a:pt x="964" y="1"/>
                        <a:pt x="759" y="81"/>
                        <a:pt x="560" y="294"/>
                      </a:cubicBezTo>
                      <a:lnTo>
                        <a:pt x="48" y="175"/>
                      </a:lnTo>
                      <a:lnTo>
                        <a:pt x="48" y="175"/>
                      </a:lnTo>
                      <a:cubicBezTo>
                        <a:pt x="108" y="961"/>
                        <a:pt x="0" y="2092"/>
                        <a:pt x="143" y="2473"/>
                      </a:cubicBezTo>
                      <a:cubicBezTo>
                        <a:pt x="370" y="3116"/>
                        <a:pt x="1798" y="3223"/>
                        <a:pt x="3096" y="3223"/>
                      </a:cubicBezTo>
                      <a:cubicBezTo>
                        <a:pt x="4430" y="3223"/>
                        <a:pt x="4763" y="2866"/>
                        <a:pt x="4418" y="2044"/>
                      </a:cubicBezTo>
                      <a:cubicBezTo>
                        <a:pt x="4239" y="1604"/>
                        <a:pt x="3156" y="1247"/>
                        <a:pt x="2560" y="508"/>
                      </a:cubicBezTo>
                      <a:lnTo>
                        <a:pt x="2239" y="699"/>
                      </a:lnTo>
                      <a:cubicBezTo>
                        <a:pt x="2239" y="699"/>
                        <a:pt x="1740" y="1"/>
                        <a:pt x="116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32">
                  <a:extLst>
                    <a:ext uri="{FF2B5EF4-FFF2-40B4-BE49-F238E27FC236}">
                      <a16:creationId xmlns:a16="http://schemas.microsoft.com/office/drawing/2014/main" id="{B43D3B51-90CA-3D41-9B16-DA8927F8E846}"/>
                    </a:ext>
                  </a:extLst>
                </p:cNvPr>
                <p:cNvSpPr/>
                <p:nvPr/>
              </p:nvSpPr>
              <p:spPr>
                <a:xfrm>
                  <a:off x="5673900" y="3704150"/>
                  <a:ext cx="142025" cy="369125"/>
                </a:xfrm>
                <a:custGeom>
                  <a:avLst/>
                  <a:gdLst/>
                  <a:ahLst/>
                  <a:cxnLst/>
                  <a:rect l="l" t="t" r="r" b="b"/>
                  <a:pathLst>
                    <a:path w="5681" h="14765" extrusionOk="0">
                      <a:moveTo>
                        <a:pt x="1" y="1"/>
                      </a:moveTo>
                      <a:lnTo>
                        <a:pt x="668" y="14764"/>
                      </a:lnTo>
                      <a:lnTo>
                        <a:pt x="4835" y="14764"/>
                      </a:lnTo>
                      <a:lnTo>
                        <a:pt x="5680" y="1"/>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32">
                  <a:extLst>
                    <a:ext uri="{FF2B5EF4-FFF2-40B4-BE49-F238E27FC236}">
                      <a16:creationId xmlns:a16="http://schemas.microsoft.com/office/drawing/2014/main" id="{D0983058-7AF7-F245-B67D-EF1EC27FB17D}"/>
                    </a:ext>
                  </a:extLst>
                </p:cNvPr>
                <p:cNvSpPr/>
                <p:nvPr/>
              </p:nvSpPr>
              <p:spPr>
                <a:xfrm>
                  <a:off x="5690575" y="4021150"/>
                  <a:ext cx="104200" cy="104225"/>
                </a:xfrm>
                <a:custGeom>
                  <a:avLst/>
                  <a:gdLst/>
                  <a:ahLst/>
                  <a:cxnLst/>
                  <a:rect l="l" t="t" r="r" b="b"/>
                  <a:pathLst>
                    <a:path w="4168" h="4169" extrusionOk="0">
                      <a:moveTo>
                        <a:pt x="2084" y="1"/>
                      </a:moveTo>
                      <a:cubicBezTo>
                        <a:pt x="929" y="1"/>
                        <a:pt x="1" y="930"/>
                        <a:pt x="1" y="2084"/>
                      </a:cubicBezTo>
                      <a:cubicBezTo>
                        <a:pt x="1" y="3239"/>
                        <a:pt x="929" y="4168"/>
                        <a:pt x="2084" y="4168"/>
                      </a:cubicBezTo>
                      <a:cubicBezTo>
                        <a:pt x="3239" y="4168"/>
                        <a:pt x="4168" y="3239"/>
                        <a:pt x="4168" y="2084"/>
                      </a:cubicBezTo>
                      <a:cubicBezTo>
                        <a:pt x="4168" y="930"/>
                        <a:pt x="3239" y="1"/>
                        <a:pt x="208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8;p32">
                  <a:extLst>
                    <a:ext uri="{FF2B5EF4-FFF2-40B4-BE49-F238E27FC236}">
                      <a16:creationId xmlns:a16="http://schemas.microsoft.com/office/drawing/2014/main" id="{78EBF1C3-1729-8A49-9D19-5FB899422B00}"/>
                    </a:ext>
                  </a:extLst>
                </p:cNvPr>
                <p:cNvSpPr/>
                <p:nvPr/>
              </p:nvSpPr>
              <p:spPr>
                <a:xfrm>
                  <a:off x="5459600" y="4065225"/>
                  <a:ext cx="131300" cy="430375"/>
                </a:xfrm>
                <a:custGeom>
                  <a:avLst/>
                  <a:gdLst/>
                  <a:ahLst/>
                  <a:cxnLst/>
                  <a:rect l="l" t="t" r="r" b="b"/>
                  <a:pathLst>
                    <a:path w="5252" h="17215" extrusionOk="0">
                      <a:moveTo>
                        <a:pt x="1108" y="0"/>
                      </a:moveTo>
                      <a:lnTo>
                        <a:pt x="0" y="16323"/>
                      </a:lnTo>
                      <a:cubicBezTo>
                        <a:pt x="447" y="16990"/>
                        <a:pt x="880" y="17215"/>
                        <a:pt x="1261" y="17215"/>
                      </a:cubicBezTo>
                      <a:cubicBezTo>
                        <a:pt x="2059" y="17215"/>
                        <a:pt x="2632" y="16228"/>
                        <a:pt x="2632" y="16228"/>
                      </a:cubicBezTo>
                      <a:lnTo>
                        <a:pt x="5251" y="441"/>
                      </a:lnTo>
                      <a:lnTo>
                        <a:pt x="1108"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9;p32">
                  <a:extLst>
                    <a:ext uri="{FF2B5EF4-FFF2-40B4-BE49-F238E27FC236}">
                      <a16:creationId xmlns:a16="http://schemas.microsoft.com/office/drawing/2014/main" id="{85D1549E-0092-9744-98E2-3F45CFFE6DA9}"/>
                    </a:ext>
                  </a:extLst>
                </p:cNvPr>
                <p:cNvSpPr/>
                <p:nvPr/>
              </p:nvSpPr>
              <p:spPr>
                <a:xfrm>
                  <a:off x="5486975" y="4018475"/>
                  <a:ext cx="104200" cy="104200"/>
                </a:xfrm>
                <a:custGeom>
                  <a:avLst/>
                  <a:gdLst/>
                  <a:ahLst/>
                  <a:cxnLst/>
                  <a:rect l="l" t="t" r="r" b="b"/>
                  <a:pathLst>
                    <a:path w="4168" h="4168" extrusionOk="0">
                      <a:moveTo>
                        <a:pt x="2084" y="1"/>
                      </a:moveTo>
                      <a:cubicBezTo>
                        <a:pt x="941" y="1"/>
                        <a:pt x="1" y="941"/>
                        <a:pt x="1" y="2084"/>
                      </a:cubicBezTo>
                      <a:cubicBezTo>
                        <a:pt x="1" y="3239"/>
                        <a:pt x="941" y="4168"/>
                        <a:pt x="2084" y="4168"/>
                      </a:cubicBezTo>
                      <a:cubicBezTo>
                        <a:pt x="3239" y="4168"/>
                        <a:pt x="4168" y="3239"/>
                        <a:pt x="4168" y="2084"/>
                      </a:cubicBezTo>
                      <a:cubicBezTo>
                        <a:pt x="4168" y="941"/>
                        <a:pt x="3239" y="1"/>
                        <a:pt x="208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0;p32">
                  <a:extLst>
                    <a:ext uri="{FF2B5EF4-FFF2-40B4-BE49-F238E27FC236}">
                      <a16:creationId xmlns:a16="http://schemas.microsoft.com/office/drawing/2014/main" id="{EB33F267-3EA4-554F-A0F2-221831AC5D37}"/>
                    </a:ext>
                  </a:extLst>
                </p:cNvPr>
                <p:cNvSpPr/>
                <p:nvPr/>
              </p:nvSpPr>
              <p:spPr>
                <a:xfrm>
                  <a:off x="5487275" y="3696125"/>
                  <a:ext cx="164050" cy="380125"/>
                </a:xfrm>
                <a:custGeom>
                  <a:avLst/>
                  <a:gdLst/>
                  <a:ahLst/>
                  <a:cxnLst/>
                  <a:rect l="l" t="t" r="r" b="b"/>
                  <a:pathLst>
                    <a:path w="6562" h="15205" extrusionOk="0">
                      <a:moveTo>
                        <a:pt x="918" y="0"/>
                      </a:moveTo>
                      <a:lnTo>
                        <a:pt x="1" y="14764"/>
                      </a:lnTo>
                      <a:lnTo>
                        <a:pt x="4144" y="15205"/>
                      </a:lnTo>
                      <a:lnTo>
                        <a:pt x="6561" y="608"/>
                      </a:lnTo>
                      <a:lnTo>
                        <a:pt x="918"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1;p32">
                  <a:extLst>
                    <a:ext uri="{FF2B5EF4-FFF2-40B4-BE49-F238E27FC236}">
                      <a16:creationId xmlns:a16="http://schemas.microsoft.com/office/drawing/2014/main" id="{0CAED481-80A8-8640-8448-AC00C2DF7C10}"/>
                    </a:ext>
                  </a:extLst>
                </p:cNvPr>
                <p:cNvSpPr/>
                <p:nvPr/>
              </p:nvSpPr>
              <p:spPr>
                <a:xfrm>
                  <a:off x="5486975" y="4018475"/>
                  <a:ext cx="104200" cy="104200"/>
                </a:xfrm>
                <a:custGeom>
                  <a:avLst/>
                  <a:gdLst/>
                  <a:ahLst/>
                  <a:cxnLst/>
                  <a:rect l="l" t="t" r="r" b="b"/>
                  <a:pathLst>
                    <a:path w="4168" h="4168" extrusionOk="0">
                      <a:moveTo>
                        <a:pt x="2084" y="1"/>
                      </a:moveTo>
                      <a:cubicBezTo>
                        <a:pt x="941" y="1"/>
                        <a:pt x="1" y="941"/>
                        <a:pt x="1" y="2084"/>
                      </a:cubicBezTo>
                      <a:cubicBezTo>
                        <a:pt x="1" y="3239"/>
                        <a:pt x="941" y="4168"/>
                        <a:pt x="2084" y="4168"/>
                      </a:cubicBezTo>
                      <a:cubicBezTo>
                        <a:pt x="3239" y="4168"/>
                        <a:pt x="4168" y="3239"/>
                        <a:pt x="4168" y="2084"/>
                      </a:cubicBezTo>
                      <a:cubicBezTo>
                        <a:pt x="4168" y="941"/>
                        <a:pt x="3239" y="1"/>
                        <a:pt x="208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2;p32">
                  <a:extLst>
                    <a:ext uri="{FF2B5EF4-FFF2-40B4-BE49-F238E27FC236}">
                      <a16:creationId xmlns:a16="http://schemas.microsoft.com/office/drawing/2014/main" id="{E390B468-B4BD-054A-BCB5-918D613976C3}"/>
                    </a:ext>
                  </a:extLst>
                </p:cNvPr>
                <p:cNvSpPr/>
                <p:nvPr/>
              </p:nvSpPr>
              <p:spPr>
                <a:xfrm>
                  <a:off x="5331000" y="4533125"/>
                  <a:ext cx="198875" cy="16700"/>
                </a:xfrm>
                <a:custGeom>
                  <a:avLst/>
                  <a:gdLst/>
                  <a:ahLst/>
                  <a:cxnLst/>
                  <a:rect l="l" t="t" r="r" b="b"/>
                  <a:pathLst>
                    <a:path w="7955" h="668" extrusionOk="0">
                      <a:moveTo>
                        <a:pt x="108" y="1"/>
                      </a:moveTo>
                      <a:lnTo>
                        <a:pt x="1" y="667"/>
                      </a:lnTo>
                      <a:lnTo>
                        <a:pt x="7954" y="667"/>
                      </a:lnTo>
                      <a:lnTo>
                        <a:pt x="7871" y="1"/>
                      </a:ln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3;p32">
                  <a:extLst>
                    <a:ext uri="{FF2B5EF4-FFF2-40B4-BE49-F238E27FC236}">
                      <a16:creationId xmlns:a16="http://schemas.microsoft.com/office/drawing/2014/main" id="{96A52F3B-E0B2-7042-8D5A-DC673B118A35}"/>
                    </a:ext>
                  </a:extLst>
                </p:cNvPr>
                <p:cNvSpPr/>
                <p:nvPr/>
              </p:nvSpPr>
              <p:spPr>
                <a:xfrm>
                  <a:off x="5328325" y="4467650"/>
                  <a:ext cx="199450" cy="65500"/>
                </a:xfrm>
                <a:custGeom>
                  <a:avLst/>
                  <a:gdLst/>
                  <a:ahLst/>
                  <a:cxnLst/>
                  <a:rect l="l" t="t" r="r" b="b"/>
                  <a:pathLst>
                    <a:path w="7978" h="2620" extrusionOk="0">
                      <a:moveTo>
                        <a:pt x="5430" y="0"/>
                      </a:moveTo>
                      <a:cubicBezTo>
                        <a:pt x="5430" y="0"/>
                        <a:pt x="5180" y="488"/>
                        <a:pt x="834" y="1453"/>
                      </a:cubicBezTo>
                      <a:cubicBezTo>
                        <a:pt x="1" y="1631"/>
                        <a:pt x="48" y="2358"/>
                        <a:pt x="215" y="2620"/>
                      </a:cubicBezTo>
                      <a:lnTo>
                        <a:pt x="7978" y="2620"/>
                      </a:lnTo>
                      <a:lnTo>
                        <a:pt x="7883" y="131"/>
                      </a:lnTo>
                      <a:cubicBezTo>
                        <a:pt x="7883" y="131"/>
                        <a:pt x="7250" y="683"/>
                        <a:pt x="6669" y="683"/>
                      </a:cubicBezTo>
                      <a:cubicBezTo>
                        <a:pt x="6584" y="683"/>
                        <a:pt x="6499" y="671"/>
                        <a:pt x="6418" y="643"/>
                      </a:cubicBezTo>
                      <a:cubicBezTo>
                        <a:pt x="5501" y="334"/>
                        <a:pt x="5430" y="0"/>
                        <a:pt x="5430"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4;p32">
                  <a:extLst>
                    <a:ext uri="{FF2B5EF4-FFF2-40B4-BE49-F238E27FC236}">
                      <a16:creationId xmlns:a16="http://schemas.microsoft.com/office/drawing/2014/main" id="{DE602924-8AAE-1B4B-9D0C-2008EC8C6F97}"/>
                    </a:ext>
                  </a:extLst>
                </p:cNvPr>
                <p:cNvSpPr/>
                <p:nvPr/>
              </p:nvSpPr>
              <p:spPr>
                <a:xfrm>
                  <a:off x="5337250" y="3167175"/>
                  <a:ext cx="216125" cy="272400"/>
                </a:xfrm>
                <a:custGeom>
                  <a:avLst/>
                  <a:gdLst/>
                  <a:ahLst/>
                  <a:cxnLst/>
                  <a:rect l="l" t="t" r="r" b="b"/>
                  <a:pathLst>
                    <a:path w="8645" h="10896" extrusionOk="0">
                      <a:moveTo>
                        <a:pt x="5204" y="1"/>
                      </a:moveTo>
                      <a:cubicBezTo>
                        <a:pt x="3740" y="2144"/>
                        <a:pt x="1" y="9633"/>
                        <a:pt x="1" y="9633"/>
                      </a:cubicBezTo>
                      <a:lnTo>
                        <a:pt x="3370" y="10895"/>
                      </a:lnTo>
                      <a:cubicBezTo>
                        <a:pt x="3597" y="10395"/>
                        <a:pt x="7204" y="4990"/>
                        <a:pt x="8645" y="2454"/>
                      </a:cubicBezTo>
                      <a:cubicBezTo>
                        <a:pt x="7478" y="1715"/>
                        <a:pt x="6407" y="703"/>
                        <a:pt x="520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5;p32">
                  <a:extLst>
                    <a:ext uri="{FF2B5EF4-FFF2-40B4-BE49-F238E27FC236}">
                      <a16:creationId xmlns:a16="http://schemas.microsoft.com/office/drawing/2014/main" id="{6AA3A70D-08F4-9149-997F-2A8D7D78DE6D}"/>
                    </a:ext>
                  </a:extLst>
                </p:cNvPr>
                <p:cNvSpPr/>
                <p:nvPr/>
              </p:nvSpPr>
              <p:spPr>
                <a:xfrm>
                  <a:off x="5459900" y="3141575"/>
                  <a:ext cx="105975" cy="106000"/>
                </a:xfrm>
                <a:custGeom>
                  <a:avLst/>
                  <a:gdLst/>
                  <a:ahLst/>
                  <a:cxnLst/>
                  <a:rect l="l" t="t" r="r" b="b"/>
                  <a:pathLst>
                    <a:path w="4239" h="4240" extrusionOk="0">
                      <a:moveTo>
                        <a:pt x="2120" y="1"/>
                      </a:moveTo>
                      <a:cubicBezTo>
                        <a:pt x="941" y="1"/>
                        <a:pt x="0" y="953"/>
                        <a:pt x="0" y="2120"/>
                      </a:cubicBezTo>
                      <a:cubicBezTo>
                        <a:pt x="0" y="3299"/>
                        <a:pt x="941" y="4240"/>
                        <a:pt x="2120" y="4240"/>
                      </a:cubicBezTo>
                      <a:cubicBezTo>
                        <a:pt x="3286" y="4240"/>
                        <a:pt x="4239" y="3299"/>
                        <a:pt x="4239" y="2120"/>
                      </a:cubicBezTo>
                      <a:cubicBezTo>
                        <a:pt x="4239" y="953"/>
                        <a:pt x="3286" y="1"/>
                        <a:pt x="212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6;p32">
                  <a:extLst>
                    <a:ext uri="{FF2B5EF4-FFF2-40B4-BE49-F238E27FC236}">
                      <a16:creationId xmlns:a16="http://schemas.microsoft.com/office/drawing/2014/main" id="{9B9881C1-DD53-DA44-9017-E51A332CE1E2}"/>
                    </a:ext>
                  </a:extLst>
                </p:cNvPr>
                <p:cNvSpPr/>
                <p:nvPr/>
              </p:nvSpPr>
              <p:spPr>
                <a:xfrm>
                  <a:off x="5801000" y="3154675"/>
                  <a:ext cx="106000" cy="106000"/>
                </a:xfrm>
                <a:custGeom>
                  <a:avLst/>
                  <a:gdLst/>
                  <a:ahLst/>
                  <a:cxnLst/>
                  <a:rect l="l" t="t" r="r" b="b"/>
                  <a:pathLst>
                    <a:path w="4240" h="4240" extrusionOk="0">
                      <a:moveTo>
                        <a:pt x="2120" y="1"/>
                      </a:moveTo>
                      <a:cubicBezTo>
                        <a:pt x="953" y="1"/>
                        <a:pt x="1" y="953"/>
                        <a:pt x="1" y="2120"/>
                      </a:cubicBezTo>
                      <a:cubicBezTo>
                        <a:pt x="1" y="3287"/>
                        <a:pt x="953" y="4239"/>
                        <a:pt x="2120" y="4239"/>
                      </a:cubicBezTo>
                      <a:cubicBezTo>
                        <a:pt x="3299" y="4239"/>
                        <a:pt x="4240" y="3287"/>
                        <a:pt x="4240" y="2120"/>
                      </a:cubicBezTo>
                      <a:cubicBezTo>
                        <a:pt x="4240" y="953"/>
                        <a:pt x="3299" y="1"/>
                        <a:pt x="212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7;p32">
                  <a:extLst>
                    <a:ext uri="{FF2B5EF4-FFF2-40B4-BE49-F238E27FC236}">
                      <a16:creationId xmlns:a16="http://schemas.microsoft.com/office/drawing/2014/main" id="{337E6993-A3D4-874C-BD38-C81AB84EA46D}"/>
                    </a:ext>
                  </a:extLst>
                </p:cNvPr>
                <p:cNvSpPr/>
                <p:nvPr/>
              </p:nvSpPr>
              <p:spPr>
                <a:xfrm>
                  <a:off x="5815900" y="3175225"/>
                  <a:ext cx="190825" cy="264350"/>
                </a:xfrm>
                <a:custGeom>
                  <a:avLst/>
                  <a:gdLst/>
                  <a:ahLst/>
                  <a:cxnLst/>
                  <a:rect l="l" t="t" r="r" b="b"/>
                  <a:pathLst>
                    <a:path w="7633" h="10574" extrusionOk="0">
                      <a:moveTo>
                        <a:pt x="3203" y="0"/>
                      </a:moveTo>
                      <a:cubicBezTo>
                        <a:pt x="2000" y="691"/>
                        <a:pt x="1167" y="2013"/>
                        <a:pt x="0" y="2751"/>
                      </a:cubicBezTo>
                      <a:cubicBezTo>
                        <a:pt x="1441" y="5287"/>
                        <a:pt x="4048" y="10073"/>
                        <a:pt x="4275" y="10573"/>
                      </a:cubicBezTo>
                      <a:lnTo>
                        <a:pt x="7632" y="9311"/>
                      </a:lnTo>
                      <a:cubicBezTo>
                        <a:pt x="7632" y="9311"/>
                        <a:pt x="3846" y="584"/>
                        <a:pt x="3203"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8;p32">
                  <a:extLst>
                    <a:ext uri="{FF2B5EF4-FFF2-40B4-BE49-F238E27FC236}">
                      <a16:creationId xmlns:a16="http://schemas.microsoft.com/office/drawing/2014/main" id="{3EF5CF79-CB00-8645-8899-05E5A605F23C}"/>
                    </a:ext>
                  </a:extLst>
                </p:cNvPr>
                <p:cNvSpPr/>
                <p:nvPr/>
              </p:nvSpPr>
              <p:spPr>
                <a:xfrm>
                  <a:off x="5476275" y="3079975"/>
                  <a:ext cx="419700" cy="583550"/>
                </a:xfrm>
                <a:custGeom>
                  <a:avLst/>
                  <a:gdLst/>
                  <a:ahLst/>
                  <a:cxnLst/>
                  <a:rect l="l" t="t" r="r" b="b"/>
                  <a:pathLst>
                    <a:path w="16788" h="23342" extrusionOk="0">
                      <a:moveTo>
                        <a:pt x="8413" y="0"/>
                      </a:moveTo>
                      <a:cubicBezTo>
                        <a:pt x="8403" y="0"/>
                        <a:pt x="8392" y="0"/>
                        <a:pt x="8382" y="0"/>
                      </a:cubicBezTo>
                      <a:cubicBezTo>
                        <a:pt x="6858" y="12"/>
                        <a:pt x="1524" y="1643"/>
                        <a:pt x="0" y="3048"/>
                      </a:cubicBezTo>
                      <a:lnTo>
                        <a:pt x="1739" y="4394"/>
                      </a:lnTo>
                      <a:cubicBezTo>
                        <a:pt x="1096" y="12276"/>
                        <a:pt x="726" y="22325"/>
                        <a:pt x="726" y="22325"/>
                      </a:cubicBezTo>
                      <a:cubicBezTo>
                        <a:pt x="3200" y="23094"/>
                        <a:pt x="5583" y="23341"/>
                        <a:pt x="7625" y="23341"/>
                      </a:cubicBezTo>
                      <a:cubicBezTo>
                        <a:pt x="11301" y="23341"/>
                        <a:pt x="13871" y="22539"/>
                        <a:pt x="13871" y="22539"/>
                      </a:cubicBezTo>
                      <a:lnTo>
                        <a:pt x="13323" y="13216"/>
                      </a:lnTo>
                      <a:lnTo>
                        <a:pt x="14716" y="6335"/>
                      </a:lnTo>
                      <a:lnTo>
                        <a:pt x="16788" y="3810"/>
                      </a:lnTo>
                      <a:cubicBezTo>
                        <a:pt x="16610" y="3146"/>
                        <a:pt x="11138" y="0"/>
                        <a:pt x="8413"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9;p32">
                  <a:extLst>
                    <a:ext uri="{FF2B5EF4-FFF2-40B4-BE49-F238E27FC236}">
                      <a16:creationId xmlns:a16="http://schemas.microsoft.com/office/drawing/2014/main" id="{1AE6659E-B61D-BF40-ADAC-7738F62747A5}"/>
                    </a:ext>
                  </a:extLst>
                </p:cNvPr>
                <p:cNvSpPr/>
                <p:nvPr/>
              </p:nvSpPr>
              <p:spPr>
                <a:xfrm>
                  <a:off x="5609025" y="3079975"/>
                  <a:ext cx="144375" cy="54350"/>
                </a:xfrm>
                <a:custGeom>
                  <a:avLst/>
                  <a:gdLst/>
                  <a:ahLst/>
                  <a:cxnLst/>
                  <a:rect l="l" t="t" r="r" b="b"/>
                  <a:pathLst>
                    <a:path w="5775" h="2174" extrusionOk="0">
                      <a:moveTo>
                        <a:pt x="3072" y="0"/>
                      </a:moveTo>
                      <a:cubicBezTo>
                        <a:pt x="2477" y="12"/>
                        <a:pt x="1298" y="262"/>
                        <a:pt x="0" y="643"/>
                      </a:cubicBezTo>
                      <a:cubicBezTo>
                        <a:pt x="508" y="1604"/>
                        <a:pt x="1613" y="2174"/>
                        <a:pt x="2711" y="2174"/>
                      </a:cubicBezTo>
                      <a:cubicBezTo>
                        <a:pt x="2824" y="2174"/>
                        <a:pt x="2936" y="2168"/>
                        <a:pt x="3048" y="2155"/>
                      </a:cubicBezTo>
                      <a:cubicBezTo>
                        <a:pt x="3775" y="2084"/>
                        <a:pt x="4465" y="1774"/>
                        <a:pt x="5049" y="1334"/>
                      </a:cubicBezTo>
                      <a:cubicBezTo>
                        <a:pt x="5287" y="1155"/>
                        <a:pt x="5596" y="893"/>
                        <a:pt x="5775" y="584"/>
                      </a:cubicBezTo>
                      <a:cubicBezTo>
                        <a:pt x="4775" y="227"/>
                        <a:pt x="3822" y="0"/>
                        <a:pt x="307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00;p32">
                  <a:extLst>
                    <a:ext uri="{FF2B5EF4-FFF2-40B4-BE49-F238E27FC236}">
                      <a16:creationId xmlns:a16="http://schemas.microsoft.com/office/drawing/2014/main" id="{906FEEC6-B709-B24A-BEC0-BA6F2A7F214F}"/>
                    </a:ext>
                  </a:extLst>
                </p:cNvPr>
                <p:cNvSpPr/>
                <p:nvPr/>
              </p:nvSpPr>
              <p:spPr>
                <a:xfrm>
                  <a:off x="5534900" y="3389225"/>
                  <a:ext cx="184275" cy="74750"/>
                </a:xfrm>
                <a:custGeom>
                  <a:avLst/>
                  <a:gdLst/>
                  <a:ahLst/>
                  <a:cxnLst/>
                  <a:rect l="l" t="t" r="r" b="b"/>
                  <a:pathLst>
                    <a:path w="7371" h="2990" extrusionOk="0">
                      <a:moveTo>
                        <a:pt x="1406" y="1"/>
                      </a:moveTo>
                      <a:lnTo>
                        <a:pt x="96" y="13"/>
                      </a:lnTo>
                      <a:cubicBezTo>
                        <a:pt x="1" y="811"/>
                        <a:pt x="4013" y="2085"/>
                        <a:pt x="5942" y="2989"/>
                      </a:cubicBezTo>
                      <a:cubicBezTo>
                        <a:pt x="6454" y="2918"/>
                        <a:pt x="6942" y="2847"/>
                        <a:pt x="7371" y="2787"/>
                      </a:cubicBezTo>
                      <a:lnTo>
                        <a:pt x="1406"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01;p32">
                  <a:extLst>
                    <a:ext uri="{FF2B5EF4-FFF2-40B4-BE49-F238E27FC236}">
                      <a16:creationId xmlns:a16="http://schemas.microsoft.com/office/drawing/2014/main" id="{480DB997-702E-614C-A935-48E74178A8EB}"/>
                    </a:ext>
                  </a:extLst>
                </p:cNvPr>
                <p:cNvSpPr/>
                <p:nvPr/>
              </p:nvSpPr>
              <p:spPr>
                <a:xfrm>
                  <a:off x="5637300" y="2965675"/>
                  <a:ext cx="98550" cy="161100"/>
                </a:xfrm>
                <a:custGeom>
                  <a:avLst/>
                  <a:gdLst/>
                  <a:ahLst/>
                  <a:cxnLst/>
                  <a:rect l="l" t="t" r="r" b="b"/>
                  <a:pathLst>
                    <a:path w="3942" h="6444" extrusionOk="0">
                      <a:moveTo>
                        <a:pt x="3941" y="0"/>
                      </a:moveTo>
                      <a:lnTo>
                        <a:pt x="0" y="2013"/>
                      </a:lnTo>
                      <a:lnTo>
                        <a:pt x="36" y="2203"/>
                      </a:lnTo>
                      <a:lnTo>
                        <a:pt x="143" y="4799"/>
                      </a:lnTo>
                      <a:cubicBezTo>
                        <a:pt x="179" y="5549"/>
                        <a:pt x="143" y="6299"/>
                        <a:pt x="929" y="6418"/>
                      </a:cubicBezTo>
                      <a:cubicBezTo>
                        <a:pt x="1036" y="6435"/>
                        <a:pt x="1150" y="6444"/>
                        <a:pt x="1267" y="6444"/>
                      </a:cubicBezTo>
                      <a:cubicBezTo>
                        <a:pt x="2183" y="6444"/>
                        <a:pt x="3332" y="5927"/>
                        <a:pt x="3406" y="5168"/>
                      </a:cubicBezTo>
                      <a:lnTo>
                        <a:pt x="3941"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2;p32">
                  <a:extLst>
                    <a:ext uri="{FF2B5EF4-FFF2-40B4-BE49-F238E27FC236}">
                      <a16:creationId xmlns:a16="http://schemas.microsoft.com/office/drawing/2014/main" id="{E2AE1350-A164-FE40-8ED2-ABA721A2DDBB}"/>
                    </a:ext>
                  </a:extLst>
                </p:cNvPr>
                <p:cNvSpPr/>
                <p:nvPr/>
              </p:nvSpPr>
              <p:spPr>
                <a:xfrm>
                  <a:off x="5637300" y="2965675"/>
                  <a:ext cx="98550" cy="95275"/>
                </a:xfrm>
                <a:custGeom>
                  <a:avLst/>
                  <a:gdLst/>
                  <a:ahLst/>
                  <a:cxnLst/>
                  <a:rect l="l" t="t" r="r" b="b"/>
                  <a:pathLst>
                    <a:path w="3942" h="3811" extrusionOk="0">
                      <a:moveTo>
                        <a:pt x="3941" y="0"/>
                      </a:moveTo>
                      <a:lnTo>
                        <a:pt x="0" y="2013"/>
                      </a:lnTo>
                      <a:lnTo>
                        <a:pt x="36" y="2203"/>
                      </a:lnTo>
                      <a:lnTo>
                        <a:pt x="108" y="3810"/>
                      </a:lnTo>
                      <a:cubicBezTo>
                        <a:pt x="134" y="3811"/>
                        <a:pt x="160" y="3811"/>
                        <a:pt x="186" y="3811"/>
                      </a:cubicBezTo>
                      <a:cubicBezTo>
                        <a:pt x="1645" y="3811"/>
                        <a:pt x="3001" y="3482"/>
                        <a:pt x="3691" y="2441"/>
                      </a:cubicBezTo>
                      <a:lnTo>
                        <a:pt x="3941"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3;p32">
                  <a:extLst>
                    <a:ext uri="{FF2B5EF4-FFF2-40B4-BE49-F238E27FC236}">
                      <a16:creationId xmlns:a16="http://schemas.microsoft.com/office/drawing/2014/main" id="{C6BC66AA-0DDB-044D-845F-F2DCA3C0EDED}"/>
                    </a:ext>
                  </a:extLst>
                </p:cNvPr>
                <p:cNvSpPr/>
                <p:nvPr/>
              </p:nvSpPr>
              <p:spPr>
                <a:xfrm>
                  <a:off x="5554250" y="2752800"/>
                  <a:ext cx="271800" cy="297650"/>
                </a:xfrm>
                <a:custGeom>
                  <a:avLst/>
                  <a:gdLst/>
                  <a:ahLst/>
                  <a:cxnLst/>
                  <a:rect l="l" t="t" r="r" b="b"/>
                  <a:pathLst>
                    <a:path w="10872" h="11906" extrusionOk="0">
                      <a:moveTo>
                        <a:pt x="5219" y="1"/>
                      </a:moveTo>
                      <a:cubicBezTo>
                        <a:pt x="5018" y="1"/>
                        <a:pt x="4811" y="9"/>
                        <a:pt x="4596" y="26"/>
                      </a:cubicBezTo>
                      <a:cubicBezTo>
                        <a:pt x="3465" y="110"/>
                        <a:pt x="2715" y="360"/>
                        <a:pt x="2168" y="753"/>
                      </a:cubicBezTo>
                      <a:cubicBezTo>
                        <a:pt x="1679" y="1050"/>
                        <a:pt x="1346" y="1515"/>
                        <a:pt x="1132" y="2086"/>
                      </a:cubicBezTo>
                      <a:cubicBezTo>
                        <a:pt x="632" y="3372"/>
                        <a:pt x="715" y="5146"/>
                        <a:pt x="691" y="6384"/>
                      </a:cubicBezTo>
                      <a:cubicBezTo>
                        <a:pt x="667" y="8456"/>
                        <a:pt x="1" y="11575"/>
                        <a:pt x="4037" y="11885"/>
                      </a:cubicBezTo>
                      <a:cubicBezTo>
                        <a:pt x="4220" y="11899"/>
                        <a:pt x="4396" y="11906"/>
                        <a:pt x="4565" y="11906"/>
                      </a:cubicBezTo>
                      <a:cubicBezTo>
                        <a:pt x="8137" y="11906"/>
                        <a:pt x="8799" y="8932"/>
                        <a:pt x="8799" y="8932"/>
                      </a:cubicBezTo>
                      <a:cubicBezTo>
                        <a:pt x="9192" y="8849"/>
                        <a:pt x="10526" y="8813"/>
                        <a:pt x="10740" y="6980"/>
                      </a:cubicBezTo>
                      <a:cubicBezTo>
                        <a:pt x="10871" y="5777"/>
                        <a:pt x="10264" y="5515"/>
                        <a:pt x="9823" y="5467"/>
                      </a:cubicBezTo>
                      <a:cubicBezTo>
                        <a:pt x="9978" y="4932"/>
                        <a:pt x="10311" y="3420"/>
                        <a:pt x="9538" y="2265"/>
                      </a:cubicBezTo>
                      <a:cubicBezTo>
                        <a:pt x="8606" y="857"/>
                        <a:pt x="7241" y="1"/>
                        <a:pt x="5219"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4;p32">
                  <a:extLst>
                    <a:ext uri="{FF2B5EF4-FFF2-40B4-BE49-F238E27FC236}">
                      <a16:creationId xmlns:a16="http://schemas.microsoft.com/office/drawing/2014/main" id="{5A2BD6B1-62D1-774F-960E-106DCD22EA48}"/>
                    </a:ext>
                  </a:extLst>
                </p:cNvPr>
                <p:cNvSpPr/>
                <p:nvPr/>
              </p:nvSpPr>
              <p:spPr>
                <a:xfrm>
                  <a:off x="5637300" y="2784700"/>
                  <a:ext cx="9550" cy="9550"/>
                </a:xfrm>
                <a:custGeom>
                  <a:avLst/>
                  <a:gdLst/>
                  <a:ahLst/>
                  <a:cxnLst/>
                  <a:rect l="l" t="t" r="r" b="b"/>
                  <a:pathLst>
                    <a:path w="382" h="382" extrusionOk="0">
                      <a:moveTo>
                        <a:pt x="191" y="0"/>
                      </a:moveTo>
                      <a:cubicBezTo>
                        <a:pt x="84" y="0"/>
                        <a:pt x="0" y="84"/>
                        <a:pt x="0" y="191"/>
                      </a:cubicBezTo>
                      <a:cubicBezTo>
                        <a:pt x="0" y="298"/>
                        <a:pt x="84" y="381"/>
                        <a:pt x="191" y="381"/>
                      </a:cubicBezTo>
                      <a:cubicBezTo>
                        <a:pt x="298" y="381"/>
                        <a:pt x="381" y="298"/>
                        <a:pt x="381" y="191"/>
                      </a:cubicBezTo>
                      <a:cubicBezTo>
                        <a:pt x="381" y="84"/>
                        <a:pt x="298" y="0"/>
                        <a:pt x="191" y="0"/>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05;p32">
                  <a:extLst>
                    <a:ext uri="{FF2B5EF4-FFF2-40B4-BE49-F238E27FC236}">
                      <a16:creationId xmlns:a16="http://schemas.microsoft.com/office/drawing/2014/main" id="{11539D4D-FAAC-0749-AE43-50AFC8F194DD}"/>
                    </a:ext>
                  </a:extLst>
                </p:cNvPr>
                <p:cNvSpPr/>
                <p:nvPr/>
              </p:nvSpPr>
              <p:spPr>
                <a:xfrm>
                  <a:off x="5668250" y="2784700"/>
                  <a:ext cx="9250" cy="9550"/>
                </a:xfrm>
                <a:custGeom>
                  <a:avLst/>
                  <a:gdLst/>
                  <a:ahLst/>
                  <a:cxnLst/>
                  <a:rect l="l" t="t" r="r" b="b"/>
                  <a:pathLst>
                    <a:path w="370" h="382" extrusionOk="0">
                      <a:moveTo>
                        <a:pt x="179" y="0"/>
                      </a:moveTo>
                      <a:cubicBezTo>
                        <a:pt x="84" y="0"/>
                        <a:pt x="1" y="84"/>
                        <a:pt x="1" y="191"/>
                      </a:cubicBezTo>
                      <a:cubicBezTo>
                        <a:pt x="1" y="298"/>
                        <a:pt x="84" y="381"/>
                        <a:pt x="179" y="381"/>
                      </a:cubicBezTo>
                      <a:cubicBezTo>
                        <a:pt x="286" y="381"/>
                        <a:pt x="370" y="298"/>
                        <a:pt x="370" y="191"/>
                      </a:cubicBezTo>
                      <a:cubicBezTo>
                        <a:pt x="370" y="84"/>
                        <a:pt x="286" y="0"/>
                        <a:pt x="179" y="0"/>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06;p32">
                  <a:extLst>
                    <a:ext uri="{FF2B5EF4-FFF2-40B4-BE49-F238E27FC236}">
                      <a16:creationId xmlns:a16="http://schemas.microsoft.com/office/drawing/2014/main" id="{682E1087-000F-C441-805B-711CA36CC167}"/>
                    </a:ext>
                  </a:extLst>
                </p:cNvPr>
                <p:cNvSpPr/>
                <p:nvPr/>
              </p:nvSpPr>
              <p:spPr>
                <a:xfrm>
                  <a:off x="5645625" y="2763575"/>
                  <a:ext cx="9550" cy="9550"/>
                </a:xfrm>
                <a:custGeom>
                  <a:avLst/>
                  <a:gdLst/>
                  <a:ahLst/>
                  <a:cxnLst/>
                  <a:rect l="l" t="t" r="r" b="b"/>
                  <a:pathLst>
                    <a:path w="382" h="382" extrusionOk="0">
                      <a:moveTo>
                        <a:pt x="191" y="0"/>
                      </a:moveTo>
                      <a:cubicBezTo>
                        <a:pt x="96" y="0"/>
                        <a:pt x="1" y="83"/>
                        <a:pt x="1" y="191"/>
                      </a:cubicBezTo>
                      <a:cubicBezTo>
                        <a:pt x="1" y="298"/>
                        <a:pt x="96" y="381"/>
                        <a:pt x="191" y="381"/>
                      </a:cubicBezTo>
                      <a:cubicBezTo>
                        <a:pt x="299" y="381"/>
                        <a:pt x="382" y="298"/>
                        <a:pt x="382" y="191"/>
                      </a:cubicBezTo>
                      <a:cubicBezTo>
                        <a:pt x="382" y="83"/>
                        <a:pt x="299" y="0"/>
                        <a:pt x="191" y="0"/>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07;p32">
                  <a:extLst>
                    <a:ext uri="{FF2B5EF4-FFF2-40B4-BE49-F238E27FC236}">
                      <a16:creationId xmlns:a16="http://schemas.microsoft.com/office/drawing/2014/main" id="{F4232BBF-B67A-814F-9A19-C3D49EBCF5C6}"/>
                    </a:ext>
                  </a:extLst>
                </p:cNvPr>
                <p:cNvSpPr/>
                <p:nvPr/>
              </p:nvSpPr>
              <p:spPr>
                <a:xfrm>
                  <a:off x="5676600" y="2763575"/>
                  <a:ext cx="9550" cy="9550"/>
                </a:xfrm>
                <a:custGeom>
                  <a:avLst/>
                  <a:gdLst/>
                  <a:ahLst/>
                  <a:cxnLst/>
                  <a:rect l="l" t="t" r="r" b="b"/>
                  <a:pathLst>
                    <a:path w="382" h="382" extrusionOk="0">
                      <a:moveTo>
                        <a:pt x="191" y="0"/>
                      </a:moveTo>
                      <a:cubicBezTo>
                        <a:pt x="83" y="0"/>
                        <a:pt x="0" y="83"/>
                        <a:pt x="0" y="191"/>
                      </a:cubicBezTo>
                      <a:cubicBezTo>
                        <a:pt x="0" y="298"/>
                        <a:pt x="83" y="381"/>
                        <a:pt x="191" y="381"/>
                      </a:cubicBezTo>
                      <a:cubicBezTo>
                        <a:pt x="298" y="381"/>
                        <a:pt x="381" y="298"/>
                        <a:pt x="381" y="191"/>
                      </a:cubicBezTo>
                      <a:cubicBezTo>
                        <a:pt x="381" y="83"/>
                        <a:pt x="298" y="0"/>
                        <a:pt x="191" y="0"/>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08;p32">
                  <a:extLst>
                    <a:ext uri="{FF2B5EF4-FFF2-40B4-BE49-F238E27FC236}">
                      <a16:creationId xmlns:a16="http://schemas.microsoft.com/office/drawing/2014/main" id="{E5D8F0FA-EAA2-E040-9FC4-8612F11BF849}"/>
                    </a:ext>
                  </a:extLst>
                </p:cNvPr>
                <p:cNvSpPr/>
                <p:nvPr/>
              </p:nvSpPr>
              <p:spPr>
                <a:xfrm>
                  <a:off x="5582225" y="3107950"/>
                  <a:ext cx="124750" cy="336675"/>
                </a:xfrm>
                <a:custGeom>
                  <a:avLst/>
                  <a:gdLst/>
                  <a:ahLst/>
                  <a:cxnLst/>
                  <a:rect l="l" t="t" r="r" b="b"/>
                  <a:pathLst>
                    <a:path w="4990" h="13467" extrusionOk="0">
                      <a:moveTo>
                        <a:pt x="60" y="1"/>
                      </a:moveTo>
                      <a:lnTo>
                        <a:pt x="1" y="13467"/>
                      </a:lnTo>
                      <a:lnTo>
                        <a:pt x="4990" y="6013"/>
                      </a:ln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09;p32">
                  <a:extLst>
                    <a:ext uri="{FF2B5EF4-FFF2-40B4-BE49-F238E27FC236}">
                      <a16:creationId xmlns:a16="http://schemas.microsoft.com/office/drawing/2014/main" id="{E6B824EA-38CC-8843-AA61-31C09EA6F6CE}"/>
                    </a:ext>
                  </a:extLst>
                </p:cNvPr>
                <p:cNvSpPr/>
                <p:nvPr/>
              </p:nvSpPr>
              <p:spPr>
                <a:xfrm>
                  <a:off x="5582225" y="3228500"/>
                  <a:ext cx="107475" cy="216125"/>
                </a:xfrm>
                <a:custGeom>
                  <a:avLst/>
                  <a:gdLst/>
                  <a:ahLst/>
                  <a:cxnLst/>
                  <a:rect l="l" t="t" r="r" b="b"/>
                  <a:pathLst>
                    <a:path w="4299" h="8645" extrusionOk="0">
                      <a:moveTo>
                        <a:pt x="4013" y="1"/>
                      </a:moveTo>
                      <a:lnTo>
                        <a:pt x="13" y="6347"/>
                      </a:lnTo>
                      <a:lnTo>
                        <a:pt x="1" y="8645"/>
                      </a:lnTo>
                      <a:lnTo>
                        <a:pt x="2846" y="4394"/>
                      </a:lnTo>
                      <a:lnTo>
                        <a:pt x="4299" y="346"/>
                      </a:lnTo>
                      <a:lnTo>
                        <a:pt x="4013" y="1"/>
                      </a:ln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0;p32">
                  <a:extLst>
                    <a:ext uri="{FF2B5EF4-FFF2-40B4-BE49-F238E27FC236}">
                      <a16:creationId xmlns:a16="http://schemas.microsoft.com/office/drawing/2014/main" id="{B1723006-BED8-8344-BCC0-344F5BA22894}"/>
                    </a:ext>
                  </a:extLst>
                </p:cNvPr>
                <p:cNvSpPr/>
                <p:nvPr/>
              </p:nvSpPr>
              <p:spPr>
                <a:xfrm>
                  <a:off x="5451850" y="3094550"/>
                  <a:ext cx="419425" cy="1263575"/>
                </a:xfrm>
                <a:custGeom>
                  <a:avLst/>
                  <a:gdLst/>
                  <a:ahLst/>
                  <a:cxnLst/>
                  <a:rect l="l" t="t" r="r" b="b"/>
                  <a:pathLst>
                    <a:path w="16777" h="50543" extrusionOk="0">
                      <a:moveTo>
                        <a:pt x="12072" y="1"/>
                      </a:moveTo>
                      <a:cubicBezTo>
                        <a:pt x="12068" y="1"/>
                        <a:pt x="12065" y="1"/>
                        <a:pt x="12062" y="1"/>
                      </a:cubicBezTo>
                      <a:cubicBezTo>
                        <a:pt x="12062" y="1"/>
                        <a:pt x="3882" y="15705"/>
                        <a:pt x="1715" y="21349"/>
                      </a:cubicBezTo>
                      <a:lnTo>
                        <a:pt x="489" y="40875"/>
                      </a:lnTo>
                      <a:lnTo>
                        <a:pt x="1" y="49971"/>
                      </a:lnTo>
                      <a:cubicBezTo>
                        <a:pt x="1" y="49971"/>
                        <a:pt x="4192" y="50543"/>
                        <a:pt x="9071" y="50543"/>
                      </a:cubicBezTo>
                      <a:cubicBezTo>
                        <a:pt x="11510" y="50543"/>
                        <a:pt x="14122" y="50400"/>
                        <a:pt x="16467" y="49971"/>
                      </a:cubicBezTo>
                      <a:lnTo>
                        <a:pt x="14919" y="16027"/>
                      </a:lnTo>
                      <a:cubicBezTo>
                        <a:pt x="14919" y="16027"/>
                        <a:pt x="16598" y="3061"/>
                        <a:pt x="16777" y="2227"/>
                      </a:cubicBezTo>
                      <a:cubicBezTo>
                        <a:pt x="16777" y="2227"/>
                        <a:pt x="13319" y="1"/>
                        <a:pt x="1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711;p32">
                  <a:extLst>
                    <a:ext uri="{FF2B5EF4-FFF2-40B4-BE49-F238E27FC236}">
                      <a16:creationId xmlns:a16="http://schemas.microsoft.com/office/drawing/2014/main" id="{D3BCDA69-4408-F34C-A97F-B660268A208B}"/>
                    </a:ext>
                  </a:extLst>
                </p:cNvPr>
                <p:cNvSpPr/>
                <p:nvPr/>
              </p:nvSpPr>
              <p:spPr>
                <a:xfrm>
                  <a:off x="5460200" y="3166600"/>
                  <a:ext cx="169975" cy="1060850"/>
                </a:xfrm>
                <a:custGeom>
                  <a:avLst/>
                  <a:gdLst/>
                  <a:ahLst/>
                  <a:cxnLst/>
                  <a:rect l="l" t="t" r="r" b="b"/>
                  <a:pathLst>
                    <a:path w="6799" h="42434" extrusionOk="0">
                      <a:moveTo>
                        <a:pt x="4989" y="0"/>
                      </a:moveTo>
                      <a:lnTo>
                        <a:pt x="4929" y="95"/>
                      </a:lnTo>
                      <a:lnTo>
                        <a:pt x="4882" y="10728"/>
                      </a:lnTo>
                      <a:cubicBezTo>
                        <a:pt x="3405" y="13776"/>
                        <a:pt x="2084" y="16645"/>
                        <a:pt x="1381" y="18467"/>
                      </a:cubicBezTo>
                      <a:lnTo>
                        <a:pt x="155" y="37993"/>
                      </a:lnTo>
                      <a:lnTo>
                        <a:pt x="0" y="40958"/>
                      </a:lnTo>
                      <a:lnTo>
                        <a:pt x="6799" y="42434"/>
                      </a:lnTo>
                      <a:lnTo>
                        <a:pt x="5608" y="9180"/>
                      </a:lnTo>
                      <a:lnTo>
                        <a:pt x="4989" y="0"/>
                      </a:ln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2;p32">
                  <a:extLst>
                    <a:ext uri="{FF2B5EF4-FFF2-40B4-BE49-F238E27FC236}">
                      <a16:creationId xmlns:a16="http://schemas.microsoft.com/office/drawing/2014/main" id="{EA25B2F6-0578-A244-8E3D-D81CB61C399D}"/>
                    </a:ext>
                  </a:extLst>
                </p:cNvPr>
                <p:cNvSpPr/>
                <p:nvPr/>
              </p:nvSpPr>
              <p:spPr>
                <a:xfrm>
                  <a:off x="5418225" y="3117775"/>
                  <a:ext cx="119975" cy="221775"/>
                </a:xfrm>
                <a:custGeom>
                  <a:avLst/>
                  <a:gdLst/>
                  <a:ahLst/>
                  <a:cxnLst/>
                  <a:rect l="l" t="t" r="r" b="b"/>
                  <a:pathLst>
                    <a:path w="4799" h="8871" extrusionOk="0">
                      <a:moveTo>
                        <a:pt x="4799" y="0"/>
                      </a:moveTo>
                      <a:cubicBezTo>
                        <a:pt x="4798" y="1"/>
                        <a:pt x="2798" y="524"/>
                        <a:pt x="1655" y="1953"/>
                      </a:cubicBezTo>
                      <a:cubicBezTo>
                        <a:pt x="512" y="3370"/>
                        <a:pt x="0" y="4953"/>
                        <a:pt x="0" y="4953"/>
                      </a:cubicBezTo>
                      <a:lnTo>
                        <a:pt x="2656" y="8871"/>
                      </a:lnTo>
                      <a:lnTo>
                        <a:pt x="4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3;p32">
                  <a:extLst>
                    <a:ext uri="{FF2B5EF4-FFF2-40B4-BE49-F238E27FC236}">
                      <a16:creationId xmlns:a16="http://schemas.microsoft.com/office/drawing/2014/main" id="{E22550AD-0C32-5741-86AD-602981162DED}"/>
                    </a:ext>
                  </a:extLst>
                </p:cNvPr>
                <p:cNvSpPr/>
                <p:nvPr/>
              </p:nvSpPr>
              <p:spPr>
                <a:xfrm>
                  <a:off x="5464350" y="3128200"/>
                  <a:ext cx="62250" cy="211350"/>
                </a:xfrm>
                <a:custGeom>
                  <a:avLst/>
                  <a:gdLst/>
                  <a:ahLst/>
                  <a:cxnLst/>
                  <a:rect l="l" t="t" r="r" b="b"/>
                  <a:pathLst>
                    <a:path w="2490" h="8454" extrusionOk="0">
                      <a:moveTo>
                        <a:pt x="2489" y="0"/>
                      </a:moveTo>
                      <a:cubicBezTo>
                        <a:pt x="2489" y="1"/>
                        <a:pt x="715" y="5287"/>
                        <a:pt x="1" y="7275"/>
                      </a:cubicBezTo>
                      <a:lnTo>
                        <a:pt x="811" y="8454"/>
                      </a:lnTo>
                      <a:lnTo>
                        <a:pt x="2489" y="0"/>
                      </a:ln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4;p32">
                  <a:extLst>
                    <a:ext uri="{FF2B5EF4-FFF2-40B4-BE49-F238E27FC236}">
                      <a16:creationId xmlns:a16="http://schemas.microsoft.com/office/drawing/2014/main" id="{D1E887A2-00FC-D445-9BF5-976DEAF3EBBE}"/>
                    </a:ext>
                  </a:extLst>
                </p:cNvPr>
                <p:cNvSpPr/>
                <p:nvPr/>
              </p:nvSpPr>
              <p:spPr>
                <a:xfrm>
                  <a:off x="5402450" y="3097275"/>
                  <a:ext cx="203325" cy="1115900"/>
                </a:xfrm>
                <a:custGeom>
                  <a:avLst/>
                  <a:gdLst/>
                  <a:ahLst/>
                  <a:cxnLst/>
                  <a:rect l="l" t="t" r="r" b="b"/>
                  <a:pathLst>
                    <a:path w="8133" h="44636" extrusionOk="0">
                      <a:moveTo>
                        <a:pt x="5625" y="1"/>
                      </a:moveTo>
                      <a:cubicBezTo>
                        <a:pt x="5457" y="1"/>
                        <a:pt x="5306" y="28"/>
                        <a:pt x="5192" y="94"/>
                      </a:cubicBezTo>
                      <a:cubicBezTo>
                        <a:pt x="4608" y="428"/>
                        <a:pt x="274" y="28633"/>
                        <a:pt x="143" y="29110"/>
                      </a:cubicBezTo>
                      <a:cubicBezTo>
                        <a:pt x="0" y="29574"/>
                        <a:pt x="1977" y="30193"/>
                        <a:pt x="1977" y="30193"/>
                      </a:cubicBezTo>
                      <a:cubicBezTo>
                        <a:pt x="1977" y="30193"/>
                        <a:pt x="298" y="37754"/>
                        <a:pt x="560" y="38170"/>
                      </a:cubicBezTo>
                      <a:cubicBezTo>
                        <a:pt x="822" y="38599"/>
                        <a:pt x="2048" y="39039"/>
                        <a:pt x="2048" y="39039"/>
                      </a:cubicBezTo>
                      <a:cubicBezTo>
                        <a:pt x="2048" y="39039"/>
                        <a:pt x="1477" y="42433"/>
                        <a:pt x="1620" y="42647"/>
                      </a:cubicBezTo>
                      <a:cubicBezTo>
                        <a:pt x="1763" y="42861"/>
                        <a:pt x="8132" y="44635"/>
                        <a:pt x="8132" y="44635"/>
                      </a:cubicBezTo>
                      <a:lnTo>
                        <a:pt x="7251" y="428"/>
                      </a:lnTo>
                      <a:cubicBezTo>
                        <a:pt x="7251" y="428"/>
                        <a:pt x="6299" y="1"/>
                        <a:pt x="5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5;p32">
                  <a:extLst>
                    <a:ext uri="{FF2B5EF4-FFF2-40B4-BE49-F238E27FC236}">
                      <a16:creationId xmlns:a16="http://schemas.microsoft.com/office/drawing/2014/main" id="{6F9E193F-B915-5045-BB33-C09F50C95234}"/>
                    </a:ext>
                  </a:extLst>
                </p:cNvPr>
                <p:cNvSpPr/>
                <p:nvPr/>
              </p:nvSpPr>
              <p:spPr>
                <a:xfrm>
                  <a:off x="5450975" y="4073250"/>
                  <a:ext cx="88125" cy="27400"/>
                </a:xfrm>
                <a:custGeom>
                  <a:avLst/>
                  <a:gdLst/>
                  <a:ahLst/>
                  <a:cxnLst/>
                  <a:rect l="l" t="t" r="r" b="b"/>
                  <a:pathLst>
                    <a:path w="3525" h="1096" extrusionOk="0">
                      <a:moveTo>
                        <a:pt x="107" y="0"/>
                      </a:moveTo>
                      <a:cubicBezTo>
                        <a:pt x="107" y="0"/>
                        <a:pt x="60" y="262"/>
                        <a:pt x="0" y="632"/>
                      </a:cubicBezTo>
                      <a:cubicBezTo>
                        <a:pt x="1596" y="655"/>
                        <a:pt x="3524" y="1096"/>
                        <a:pt x="3524" y="1096"/>
                      </a:cubicBezTo>
                      <a:lnTo>
                        <a:pt x="107" y="0"/>
                      </a:ln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6;p32">
                  <a:extLst>
                    <a:ext uri="{FF2B5EF4-FFF2-40B4-BE49-F238E27FC236}">
                      <a16:creationId xmlns:a16="http://schemas.microsoft.com/office/drawing/2014/main" id="{8E48F27A-86B7-CA44-B4C6-41672838D08F}"/>
                    </a:ext>
                  </a:extLst>
                </p:cNvPr>
                <p:cNvSpPr/>
                <p:nvPr/>
              </p:nvSpPr>
              <p:spPr>
                <a:xfrm>
                  <a:off x="5445900" y="3852100"/>
                  <a:ext cx="93200" cy="26800"/>
                </a:xfrm>
                <a:custGeom>
                  <a:avLst/>
                  <a:gdLst/>
                  <a:ahLst/>
                  <a:cxnLst/>
                  <a:rect l="l" t="t" r="r" b="b"/>
                  <a:pathLst>
                    <a:path w="3728" h="1072" extrusionOk="0">
                      <a:moveTo>
                        <a:pt x="239" y="0"/>
                      </a:moveTo>
                      <a:cubicBezTo>
                        <a:pt x="239" y="0"/>
                        <a:pt x="144" y="417"/>
                        <a:pt x="1" y="1072"/>
                      </a:cubicBezTo>
                      <a:lnTo>
                        <a:pt x="3727" y="845"/>
                      </a:lnTo>
                      <a:cubicBezTo>
                        <a:pt x="3727" y="845"/>
                        <a:pt x="1906" y="345"/>
                        <a:pt x="239" y="0"/>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7;p32">
                  <a:extLst>
                    <a:ext uri="{FF2B5EF4-FFF2-40B4-BE49-F238E27FC236}">
                      <a16:creationId xmlns:a16="http://schemas.microsoft.com/office/drawing/2014/main" id="{D6C8E072-D012-8B42-960D-350B06498C2E}"/>
                    </a:ext>
                  </a:extLst>
                </p:cNvPr>
                <p:cNvSpPr/>
                <p:nvPr/>
              </p:nvSpPr>
              <p:spPr>
                <a:xfrm>
                  <a:off x="5334275" y="3378825"/>
                  <a:ext cx="89925" cy="89900"/>
                </a:xfrm>
                <a:custGeom>
                  <a:avLst/>
                  <a:gdLst/>
                  <a:ahLst/>
                  <a:cxnLst/>
                  <a:rect l="l" t="t" r="r" b="b"/>
                  <a:pathLst>
                    <a:path w="3597" h="3596" extrusionOk="0">
                      <a:moveTo>
                        <a:pt x="1799" y="0"/>
                      </a:moveTo>
                      <a:cubicBezTo>
                        <a:pt x="811" y="0"/>
                        <a:pt x="1" y="810"/>
                        <a:pt x="1" y="1798"/>
                      </a:cubicBezTo>
                      <a:cubicBezTo>
                        <a:pt x="1" y="2786"/>
                        <a:pt x="811" y="3596"/>
                        <a:pt x="1799" y="3596"/>
                      </a:cubicBezTo>
                      <a:cubicBezTo>
                        <a:pt x="2799" y="3596"/>
                        <a:pt x="3597" y="2786"/>
                        <a:pt x="3597" y="1798"/>
                      </a:cubicBezTo>
                      <a:cubicBezTo>
                        <a:pt x="3597" y="810"/>
                        <a:pt x="2799" y="0"/>
                        <a:pt x="1799"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18;p32">
                  <a:extLst>
                    <a:ext uri="{FF2B5EF4-FFF2-40B4-BE49-F238E27FC236}">
                      <a16:creationId xmlns:a16="http://schemas.microsoft.com/office/drawing/2014/main" id="{C364BC15-62C1-844E-B60E-20384944FE22}"/>
                    </a:ext>
                  </a:extLst>
                </p:cNvPr>
                <p:cNvSpPr/>
                <p:nvPr/>
              </p:nvSpPr>
              <p:spPr>
                <a:xfrm>
                  <a:off x="5546225" y="3456500"/>
                  <a:ext cx="46750" cy="46775"/>
                </a:xfrm>
                <a:custGeom>
                  <a:avLst/>
                  <a:gdLst/>
                  <a:ahLst/>
                  <a:cxnLst/>
                  <a:rect l="l" t="t" r="r" b="b"/>
                  <a:pathLst>
                    <a:path w="1870" h="1871" extrusionOk="0">
                      <a:moveTo>
                        <a:pt x="941" y="1"/>
                      </a:moveTo>
                      <a:cubicBezTo>
                        <a:pt x="417" y="1"/>
                        <a:pt x="0" y="418"/>
                        <a:pt x="0" y="941"/>
                      </a:cubicBezTo>
                      <a:cubicBezTo>
                        <a:pt x="0" y="1453"/>
                        <a:pt x="417" y="1870"/>
                        <a:pt x="941" y="1870"/>
                      </a:cubicBezTo>
                      <a:cubicBezTo>
                        <a:pt x="1453" y="1870"/>
                        <a:pt x="1869" y="1453"/>
                        <a:pt x="1869" y="941"/>
                      </a:cubicBezTo>
                      <a:cubicBezTo>
                        <a:pt x="1869" y="418"/>
                        <a:pt x="1453" y="1"/>
                        <a:pt x="941"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9;p32">
                  <a:extLst>
                    <a:ext uri="{FF2B5EF4-FFF2-40B4-BE49-F238E27FC236}">
                      <a16:creationId xmlns:a16="http://schemas.microsoft.com/office/drawing/2014/main" id="{1658DA3F-1B37-2B42-A818-4F519D96B805}"/>
                    </a:ext>
                  </a:extLst>
                </p:cNvPr>
                <p:cNvSpPr/>
                <p:nvPr/>
              </p:nvSpPr>
              <p:spPr>
                <a:xfrm>
                  <a:off x="5581350" y="3388950"/>
                  <a:ext cx="200625" cy="127700"/>
                </a:xfrm>
                <a:custGeom>
                  <a:avLst/>
                  <a:gdLst/>
                  <a:ahLst/>
                  <a:cxnLst/>
                  <a:rect l="l" t="t" r="r" b="b"/>
                  <a:pathLst>
                    <a:path w="8025" h="5108" extrusionOk="0">
                      <a:moveTo>
                        <a:pt x="3393" y="0"/>
                      </a:moveTo>
                      <a:cubicBezTo>
                        <a:pt x="3393" y="0"/>
                        <a:pt x="2798" y="0"/>
                        <a:pt x="2250" y="2036"/>
                      </a:cubicBezTo>
                      <a:cubicBezTo>
                        <a:pt x="2131" y="2486"/>
                        <a:pt x="1114" y="2893"/>
                        <a:pt x="396" y="2893"/>
                      </a:cubicBezTo>
                      <a:cubicBezTo>
                        <a:pt x="258" y="2893"/>
                        <a:pt x="131" y="2878"/>
                        <a:pt x="24" y="2846"/>
                      </a:cubicBezTo>
                      <a:lnTo>
                        <a:pt x="0" y="4917"/>
                      </a:lnTo>
                      <a:cubicBezTo>
                        <a:pt x="0" y="4917"/>
                        <a:pt x="1107" y="5108"/>
                        <a:pt x="3393" y="5108"/>
                      </a:cubicBezTo>
                      <a:cubicBezTo>
                        <a:pt x="5048" y="5108"/>
                        <a:pt x="8025" y="4524"/>
                        <a:pt x="8025" y="4524"/>
                      </a:cubicBezTo>
                      <a:lnTo>
                        <a:pt x="7239" y="2846"/>
                      </a:lnTo>
                      <a:cubicBezTo>
                        <a:pt x="7130" y="2878"/>
                        <a:pt x="6990" y="2893"/>
                        <a:pt x="6830" y="2893"/>
                      </a:cubicBezTo>
                      <a:cubicBezTo>
                        <a:pt x="6000" y="2893"/>
                        <a:pt x="4656" y="2486"/>
                        <a:pt x="4536" y="2036"/>
                      </a:cubicBezTo>
                      <a:cubicBezTo>
                        <a:pt x="3989" y="0"/>
                        <a:pt x="3393" y="0"/>
                        <a:pt x="3393"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0;p32">
                  <a:extLst>
                    <a:ext uri="{FF2B5EF4-FFF2-40B4-BE49-F238E27FC236}">
                      <a16:creationId xmlns:a16="http://schemas.microsoft.com/office/drawing/2014/main" id="{4F486A5F-987D-2746-966E-595F02837A12}"/>
                    </a:ext>
                  </a:extLst>
                </p:cNvPr>
                <p:cNvSpPr/>
                <p:nvPr/>
              </p:nvSpPr>
              <p:spPr>
                <a:xfrm>
                  <a:off x="5334275" y="3378825"/>
                  <a:ext cx="89925" cy="89900"/>
                </a:xfrm>
                <a:custGeom>
                  <a:avLst/>
                  <a:gdLst/>
                  <a:ahLst/>
                  <a:cxnLst/>
                  <a:rect l="l" t="t" r="r" b="b"/>
                  <a:pathLst>
                    <a:path w="3597" h="3596" extrusionOk="0">
                      <a:moveTo>
                        <a:pt x="1799" y="0"/>
                      </a:moveTo>
                      <a:cubicBezTo>
                        <a:pt x="811" y="0"/>
                        <a:pt x="1" y="810"/>
                        <a:pt x="1" y="1798"/>
                      </a:cubicBezTo>
                      <a:cubicBezTo>
                        <a:pt x="1" y="2786"/>
                        <a:pt x="811" y="3596"/>
                        <a:pt x="1799" y="3596"/>
                      </a:cubicBezTo>
                      <a:cubicBezTo>
                        <a:pt x="2799" y="3596"/>
                        <a:pt x="3597" y="2786"/>
                        <a:pt x="3597" y="1798"/>
                      </a:cubicBezTo>
                      <a:cubicBezTo>
                        <a:pt x="3597" y="810"/>
                        <a:pt x="2799" y="0"/>
                        <a:pt x="1799"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1;p32">
                  <a:extLst>
                    <a:ext uri="{FF2B5EF4-FFF2-40B4-BE49-F238E27FC236}">
                      <a16:creationId xmlns:a16="http://schemas.microsoft.com/office/drawing/2014/main" id="{8E629349-F940-9F4A-BBEB-2495A87DF8BE}"/>
                    </a:ext>
                  </a:extLst>
                </p:cNvPr>
                <p:cNvSpPr/>
                <p:nvPr/>
              </p:nvSpPr>
              <p:spPr>
                <a:xfrm>
                  <a:off x="5546225" y="3456500"/>
                  <a:ext cx="46750" cy="46775"/>
                </a:xfrm>
                <a:custGeom>
                  <a:avLst/>
                  <a:gdLst/>
                  <a:ahLst/>
                  <a:cxnLst/>
                  <a:rect l="l" t="t" r="r" b="b"/>
                  <a:pathLst>
                    <a:path w="1870" h="1871" extrusionOk="0">
                      <a:moveTo>
                        <a:pt x="941" y="1"/>
                      </a:moveTo>
                      <a:cubicBezTo>
                        <a:pt x="417" y="1"/>
                        <a:pt x="0" y="418"/>
                        <a:pt x="0" y="941"/>
                      </a:cubicBezTo>
                      <a:cubicBezTo>
                        <a:pt x="0" y="1453"/>
                        <a:pt x="417" y="1870"/>
                        <a:pt x="941" y="1870"/>
                      </a:cubicBezTo>
                      <a:cubicBezTo>
                        <a:pt x="1453" y="1870"/>
                        <a:pt x="1869" y="1453"/>
                        <a:pt x="1869" y="941"/>
                      </a:cubicBezTo>
                      <a:cubicBezTo>
                        <a:pt x="1869" y="418"/>
                        <a:pt x="1453" y="1"/>
                        <a:pt x="941"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2;p32">
                  <a:extLst>
                    <a:ext uri="{FF2B5EF4-FFF2-40B4-BE49-F238E27FC236}">
                      <a16:creationId xmlns:a16="http://schemas.microsoft.com/office/drawing/2014/main" id="{BBEC1004-79B1-3446-A647-F59E5FD8C055}"/>
                    </a:ext>
                  </a:extLst>
                </p:cNvPr>
                <p:cNvSpPr/>
                <p:nvPr/>
              </p:nvSpPr>
              <p:spPr>
                <a:xfrm>
                  <a:off x="5342325" y="3385675"/>
                  <a:ext cx="239625" cy="126225"/>
                </a:xfrm>
                <a:custGeom>
                  <a:avLst/>
                  <a:gdLst/>
                  <a:ahLst/>
                  <a:cxnLst/>
                  <a:rect l="l" t="t" r="r" b="b"/>
                  <a:pathLst>
                    <a:path w="9585" h="5049" extrusionOk="0">
                      <a:moveTo>
                        <a:pt x="2429" y="0"/>
                      </a:moveTo>
                      <a:cubicBezTo>
                        <a:pt x="2429" y="0"/>
                        <a:pt x="0" y="2334"/>
                        <a:pt x="536" y="3048"/>
                      </a:cubicBezTo>
                      <a:cubicBezTo>
                        <a:pt x="1715" y="4655"/>
                        <a:pt x="8466" y="4644"/>
                        <a:pt x="9561" y="5048"/>
                      </a:cubicBezTo>
                      <a:lnTo>
                        <a:pt x="9585" y="2977"/>
                      </a:lnTo>
                      <a:cubicBezTo>
                        <a:pt x="8513" y="2441"/>
                        <a:pt x="2429" y="0"/>
                        <a:pt x="2429"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3;p32">
                  <a:extLst>
                    <a:ext uri="{FF2B5EF4-FFF2-40B4-BE49-F238E27FC236}">
                      <a16:creationId xmlns:a16="http://schemas.microsoft.com/office/drawing/2014/main" id="{E2229816-DEE3-3745-8EA1-03F61DBC5308}"/>
                    </a:ext>
                  </a:extLst>
                </p:cNvPr>
                <p:cNvSpPr/>
                <p:nvPr/>
              </p:nvSpPr>
              <p:spPr>
                <a:xfrm>
                  <a:off x="5751300" y="3456500"/>
                  <a:ext cx="46450" cy="46775"/>
                </a:xfrm>
                <a:custGeom>
                  <a:avLst/>
                  <a:gdLst/>
                  <a:ahLst/>
                  <a:cxnLst/>
                  <a:rect l="l" t="t" r="r" b="b"/>
                  <a:pathLst>
                    <a:path w="1858" h="1871" extrusionOk="0">
                      <a:moveTo>
                        <a:pt x="929" y="1"/>
                      </a:moveTo>
                      <a:cubicBezTo>
                        <a:pt x="417" y="1"/>
                        <a:pt x="1" y="418"/>
                        <a:pt x="1" y="941"/>
                      </a:cubicBezTo>
                      <a:cubicBezTo>
                        <a:pt x="1" y="1453"/>
                        <a:pt x="417" y="1870"/>
                        <a:pt x="929" y="1870"/>
                      </a:cubicBezTo>
                      <a:cubicBezTo>
                        <a:pt x="1441" y="1870"/>
                        <a:pt x="1858" y="1453"/>
                        <a:pt x="1858" y="941"/>
                      </a:cubicBezTo>
                      <a:cubicBezTo>
                        <a:pt x="1858" y="418"/>
                        <a:pt x="1441" y="1"/>
                        <a:pt x="929"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4;p32">
                  <a:extLst>
                    <a:ext uri="{FF2B5EF4-FFF2-40B4-BE49-F238E27FC236}">
                      <a16:creationId xmlns:a16="http://schemas.microsoft.com/office/drawing/2014/main" id="{A78E909B-1E15-154C-903A-85988868F88C}"/>
                    </a:ext>
                  </a:extLst>
                </p:cNvPr>
                <p:cNvSpPr/>
                <p:nvPr/>
              </p:nvSpPr>
              <p:spPr>
                <a:xfrm>
                  <a:off x="5751300" y="3456500"/>
                  <a:ext cx="46450" cy="46775"/>
                </a:xfrm>
                <a:custGeom>
                  <a:avLst/>
                  <a:gdLst/>
                  <a:ahLst/>
                  <a:cxnLst/>
                  <a:rect l="l" t="t" r="r" b="b"/>
                  <a:pathLst>
                    <a:path w="1858" h="1871" extrusionOk="0">
                      <a:moveTo>
                        <a:pt x="929" y="1"/>
                      </a:moveTo>
                      <a:cubicBezTo>
                        <a:pt x="417" y="1"/>
                        <a:pt x="1" y="418"/>
                        <a:pt x="1" y="941"/>
                      </a:cubicBezTo>
                      <a:cubicBezTo>
                        <a:pt x="1" y="1453"/>
                        <a:pt x="417" y="1870"/>
                        <a:pt x="929" y="1870"/>
                      </a:cubicBezTo>
                      <a:cubicBezTo>
                        <a:pt x="1441" y="1870"/>
                        <a:pt x="1858" y="1453"/>
                        <a:pt x="1858" y="941"/>
                      </a:cubicBezTo>
                      <a:cubicBezTo>
                        <a:pt x="1858" y="418"/>
                        <a:pt x="1441" y="1"/>
                        <a:pt x="929"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5;p32">
                  <a:extLst>
                    <a:ext uri="{FF2B5EF4-FFF2-40B4-BE49-F238E27FC236}">
                      <a16:creationId xmlns:a16="http://schemas.microsoft.com/office/drawing/2014/main" id="{0F534B86-7755-0D4F-BDFD-8206E109F71F}"/>
                    </a:ext>
                  </a:extLst>
                </p:cNvPr>
                <p:cNvSpPr/>
                <p:nvPr/>
              </p:nvSpPr>
              <p:spPr>
                <a:xfrm>
                  <a:off x="5762325" y="3385675"/>
                  <a:ext cx="245275" cy="116400"/>
                </a:xfrm>
                <a:custGeom>
                  <a:avLst/>
                  <a:gdLst/>
                  <a:ahLst/>
                  <a:cxnLst/>
                  <a:rect l="l" t="t" r="r" b="b"/>
                  <a:pathLst>
                    <a:path w="9811" h="4656" extrusionOk="0">
                      <a:moveTo>
                        <a:pt x="7156" y="0"/>
                      </a:moveTo>
                      <a:cubicBezTo>
                        <a:pt x="7156" y="0"/>
                        <a:pt x="1072" y="2441"/>
                        <a:pt x="0" y="2977"/>
                      </a:cubicBezTo>
                      <a:lnTo>
                        <a:pt x="786" y="4655"/>
                      </a:lnTo>
                      <a:cubicBezTo>
                        <a:pt x="1881" y="4239"/>
                        <a:pt x="6822" y="4394"/>
                        <a:pt x="9049" y="3048"/>
                      </a:cubicBezTo>
                      <a:cubicBezTo>
                        <a:pt x="9811" y="2584"/>
                        <a:pt x="7156" y="0"/>
                        <a:pt x="7156"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6;p32">
                  <a:extLst>
                    <a:ext uri="{FF2B5EF4-FFF2-40B4-BE49-F238E27FC236}">
                      <a16:creationId xmlns:a16="http://schemas.microsoft.com/office/drawing/2014/main" id="{2F9A7D22-5B31-A14C-9E37-00D96C743F60}"/>
                    </a:ext>
                  </a:extLst>
                </p:cNvPr>
                <p:cNvSpPr/>
                <p:nvPr/>
              </p:nvSpPr>
              <p:spPr>
                <a:xfrm>
                  <a:off x="5349175" y="4498225"/>
                  <a:ext cx="62525" cy="43250"/>
                </a:xfrm>
                <a:custGeom>
                  <a:avLst/>
                  <a:gdLst/>
                  <a:ahLst/>
                  <a:cxnLst/>
                  <a:rect l="l" t="t" r="r" b="b"/>
                  <a:pathLst>
                    <a:path w="2501" h="1730" extrusionOk="0">
                      <a:moveTo>
                        <a:pt x="621" y="0"/>
                      </a:moveTo>
                      <a:cubicBezTo>
                        <a:pt x="230" y="0"/>
                        <a:pt x="0" y="230"/>
                        <a:pt x="0" y="230"/>
                      </a:cubicBezTo>
                      <a:cubicBezTo>
                        <a:pt x="64" y="221"/>
                        <a:pt x="127" y="216"/>
                        <a:pt x="188" y="216"/>
                      </a:cubicBezTo>
                      <a:cubicBezTo>
                        <a:pt x="1349" y="216"/>
                        <a:pt x="2143" y="1730"/>
                        <a:pt x="2143" y="1730"/>
                      </a:cubicBezTo>
                      <a:lnTo>
                        <a:pt x="2501" y="1730"/>
                      </a:lnTo>
                      <a:cubicBezTo>
                        <a:pt x="2501" y="1730"/>
                        <a:pt x="2012" y="766"/>
                        <a:pt x="1500" y="361"/>
                      </a:cubicBezTo>
                      <a:cubicBezTo>
                        <a:pt x="1158" y="86"/>
                        <a:pt x="859" y="0"/>
                        <a:pt x="621"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27;p32">
                  <a:extLst>
                    <a:ext uri="{FF2B5EF4-FFF2-40B4-BE49-F238E27FC236}">
                      <a16:creationId xmlns:a16="http://schemas.microsoft.com/office/drawing/2014/main" id="{431CB57B-55A3-5D45-A2FD-595CFE29043C}"/>
                    </a:ext>
                  </a:extLst>
                </p:cNvPr>
                <p:cNvSpPr/>
                <p:nvPr/>
              </p:nvSpPr>
              <p:spPr>
                <a:xfrm>
                  <a:off x="5707550" y="4504250"/>
                  <a:ext cx="106875" cy="46175"/>
                </a:xfrm>
                <a:custGeom>
                  <a:avLst/>
                  <a:gdLst/>
                  <a:ahLst/>
                  <a:cxnLst/>
                  <a:rect l="l" t="t" r="r" b="b"/>
                  <a:pathLst>
                    <a:path w="4275" h="1847" extrusionOk="0">
                      <a:moveTo>
                        <a:pt x="3849" y="1"/>
                      </a:moveTo>
                      <a:cubicBezTo>
                        <a:pt x="3847" y="1"/>
                        <a:pt x="3846" y="1"/>
                        <a:pt x="3846" y="1"/>
                      </a:cubicBezTo>
                      <a:cubicBezTo>
                        <a:pt x="2786" y="36"/>
                        <a:pt x="2679" y="1203"/>
                        <a:pt x="2679" y="1203"/>
                      </a:cubicBezTo>
                      <a:cubicBezTo>
                        <a:pt x="2256" y="520"/>
                        <a:pt x="1764" y="309"/>
                        <a:pt x="1318" y="309"/>
                      </a:cubicBezTo>
                      <a:cubicBezTo>
                        <a:pt x="599" y="309"/>
                        <a:pt x="0" y="858"/>
                        <a:pt x="0" y="858"/>
                      </a:cubicBezTo>
                      <a:lnTo>
                        <a:pt x="72" y="1275"/>
                      </a:lnTo>
                      <a:cubicBezTo>
                        <a:pt x="168" y="997"/>
                        <a:pt x="674" y="705"/>
                        <a:pt x="1232" y="705"/>
                      </a:cubicBezTo>
                      <a:cubicBezTo>
                        <a:pt x="1775" y="705"/>
                        <a:pt x="2368" y="982"/>
                        <a:pt x="2679" y="1822"/>
                      </a:cubicBezTo>
                      <a:lnTo>
                        <a:pt x="2953" y="1846"/>
                      </a:lnTo>
                      <a:cubicBezTo>
                        <a:pt x="2673" y="558"/>
                        <a:pt x="3645" y="419"/>
                        <a:pt x="4077" y="419"/>
                      </a:cubicBezTo>
                      <a:cubicBezTo>
                        <a:pt x="4196" y="419"/>
                        <a:pt x="4275" y="429"/>
                        <a:pt x="4275" y="429"/>
                      </a:cubicBezTo>
                      <a:cubicBezTo>
                        <a:pt x="4275" y="429"/>
                        <a:pt x="4239" y="298"/>
                        <a:pt x="4132" y="191"/>
                      </a:cubicBezTo>
                      <a:cubicBezTo>
                        <a:pt x="3951" y="10"/>
                        <a:pt x="3865" y="1"/>
                        <a:pt x="3849" y="1"/>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728;p32">
              <a:extLst>
                <a:ext uri="{FF2B5EF4-FFF2-40B4-BE49-F238E27FC236}">
                  <a16:creationId xmlns:a16="http://schemas.microsoft.com/office/drawing/2014/main" id="{D52E236E-F783-AF43-BF5D-B861FDA16A06}"/>
                </a:ext>
              </a:extLst>
            </p:cNvPr>
            <p:cNvGrpSpPr/>
            <p:nvPr/>
          </p:nvGrpSpPr>
          <p:grpSpPr>
            <a:xfrm>
              <a:off x="3076903" y="2201500"/>
              <a:ext cx="852176" cy="2277789"/>
              <a:chOff x="4708025" y="2908200"/>
              <a:chExt cx="623300" cy="1666025"/>
            </a:xfrm>
          </p:grpSpPr>
          <p:sp>
            <p:nvSpPr>
              <p:cNvPr id="9" name="Google Shape;729;p32">
                <a:extLst>
                  <a:ext uri="{FF2B5EF4-FFF2-40B4-BE49-F238E27FC236}">
                    <a16:creationId xmlns:a16="http://schemas.microsoft.com/office/drawing/2014/main" id="{DDEA168D-29D4-1343-AB3F-C8402170F422}"/>
                  </a:ext>
                </a:extLst>
              </p:cNvPr>
              <p:cNvSpPr/>
              <p:nvPr/>
            </p:nvSpPr>
            <p:spPr>
              <a:xfrm>
                <a:off x="4772600" y="3838375"/>
                <a:ext cx="170625" cy="696850"/>
              </a:xfrm>
              <a:custGeom>
                <a:avLst/>
                <a:gdLst/>
                <a:ahLst/>
                <a:cxnLst/>
                <a:rect l="l" t="t" r="r" b="b"/>
                <a:pathLst>
                  <a:path w="6825" h="27874" extrusionOk="0">
                    <a:moveTo>
                      <a:pt x="6545" y="0"/>
                    </a:moveTo>
                    <a:cubicBezTo>
                      <a:pt x="5499" y="0"/>
                      <a:pt x="1858" y="5871"/>
                      <a:pt x="1858" y="5871"/>
                    </a:cubicBezTo>
                    <a:cubicBezTo>
                      <a:pt x="1858" y="6967"/>
                      <a:pt x="1596" y="8157"/>
                      <a:pt x="1632" y="8669"/>
                    </a:cubicBezTo>
                    <a:cubicBezTo>
                      <a:pt x="1668" y="9181"/>
                      <a:pt x="751" y="12039"/>
                      <a:pt x="644" y="13360"/>
                    </a:cubicBezTo>
                    <a:cubicBezTo>
                      <a:pt x="537" y="14682"/>
                      <a:pt x="1" y="26493"/>
                      <a:pt x="1" y="26493"/>
                    </a:cubicBezTo>
                    <a:lnTo>
                      <a:pt x="1025" y="27874"/>
                    </a:lnTo>
                    <a:lnTo>
                      <a:pt x="2192" y="27314"/>
                    </a:lnTo>
                    <a:cubicBezTo>
                      <a:pt x="2192" y="27314"/>
                      <a:pt x="2418" y="22421"/>
                      <a:pt x="3335" y="19766"/>
                    </a:cubicBezTo>
                    <a:cubicBezTo>
                      <a:pt x="4263" y="17111"/>
                      <a:pt x="4811" y="12991"/>
                      <a:pt x="4835" y="9753"/>
                    </a:cubicBezTo>
                    <a:cubicBezTo>
                      <a:pt x="4859" y="6514"/>
                      <a:pt x="6811" y="3276"/>
                      <a:pt x="6823" y="561"/>
                    </a:cubicBezTo>
                    <a:cubicBezTo>
                      <a:pt x="6825" y="168"/>
                      <a:pt x="6722" y="0"/>
                      <a:pt x="6545"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0;p32">
                <a:extLst>
                  <a:ext uri="{FF2B5EF4-FFF2-40B4-BE49-F238E27FC236}">
                    <a16:creationId xmlns:a16="http://schemas.microsoft.com/office/drawing/2014/main" id="{C9ACAF14-5DB3-F24A-9532-D161ED0BA9CB}"/>
                  </a:ext>
                </a:extLst>
              </p:cNvPr>
              <p:cNvSpPr/>
              <p:nvPr/>
            </p:nvSpPr>
            <p:spPr>
              <a:xfrm>
                <a:off x="4975925" y="3941025"/>
                <a:ext cx="103221" cy="594179"/>
              </a:xfrm>
              <a:custGeom>
                <a:avLst/>
                <a:gdLst/>
                <a:ahLst/>
                <a:cxnLst/>
                <a:rect l="l" t="t" r="r" b="b"/>
                <a:pathLst>
                  <a:path w="4677" h="21018" extrusionOk="0">
                    <a:moveTo>
                      <a:pt x="3930" y="0"/>
                    </a:moveTo>
                    <a:cubicBezTo>
                      <a:pt x="2615" y="0"/>
                      <a:pt x="0" y="563"/>
                      <a:pt x="0" y="563"/>
                    </a:cubicBezTo>
                    <a:cubicBezTo>
                      <a:pt x="0" y="563"/>
                      <a:pt x="917" y="1920"/>
                      <a:pt x="691" y="4408"/>
                    </a:cubicBezTo>
                    <a:cubicBezTo>
                      <a:pt x="226" y="9469"/>
                      <a:pt x="1274" y="13052"/>
                      <a:pt x="1465" y="14410"/>
                    </a:cubicBezTo>
                    <a:cubicBezTo>
                      <a:pt x="1798" y="16731"/>
                      <a:pt x="2274" y="18744"/>
                      <a:pt x="2310" y="21018"/>
                    </a:cubicBezTo>
                    <a:lnTo>
                      <a:pt x="4560" y="20172"/>
                    </a:lnTo>
                    <a:cubicBezTo>
                      <a:pt x="4655" y="17755"/>
                      <a:pt x="4453" y="15315"/>
                      <a:pt x="4465" y="12898"/>
                    </a:cubicBezTo>
                    <a:cubicBezTo>
                      <a:pt x="4477" y="8695"/>
                      <a:pt x="4465" y="4444"/>
                      <a:pt x="4667" y="241"/>
                    </a:cubicBezTo>
                    <a:cubicBezTo>
                      <a:pt x="4676" y="66"/>
                      <a:pt x="4379" y="0"/>
                      <a:pt x="3930"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1;p32">
                <a:extLst>
                  <a:ext uri="{FF2B5EF4-FFF2-40B4-BE49-F238E27FC236}">
                    <a16:creationId xmlns:a16="http://schemas.microsoft.com/office/drawing/2014/main" id="{5FACB11B-5760-9247-A656-CA7B0E74E6FF}"/>
                  </a:ext>
                </a:extLst>
              </p:cNvPr>
              <p:cNvSpPr/>
              <p:nvPr/>
            </p:nvSpPr>
            <p:spPr>
              <a:xfrm>
                <a:off x="4720825" y="4558125"/>
                <a:ext cx="111350" cy="16100"/>
              </a:xfrm>
              <a:custGeom>
                <a:avLst/>
                <a:gdLst/>
                <a:ahLst/>
                <a:cxnLst/>
                <a:rect l="l" t="t" r="r" b="b"/>
                <a:pathLst>
                  <a:path w="4454" h="644" extrusionOk="0">
                    <a:moveTo>
                      <a:pt x="131" y="1"/>
                    </a:moveTo>
                    <a:lnTo>
                      <a:pt x="0" y="644"/>
                    </a:lnTo>
                    <a:lnTo>
                      <a:pt x="4429" y="644"/>
                    </a:lnTo>
                    <a:lnTo>
                      <a:pt x="4453"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2;p32">
                <a:extLst>
                  <a:ext uri="{FF2B5EF4-FFF2-40B4-BE49-F238E27FC236}">
                    <a16:creationId xmlns:a16="http://schemas.microsoft.com/office/drawing/2014/main" id="{32AB727D-38B8-D440-B184-CAFBC3541155}"/>
                  </a:ext>
                </a:extLst>
              </p:cNvPr>
              <p:cNvSpPr/>
              <p:nvPr/>
            </p:nvSpPr>
            <p:spPr>
              <a:xfrm>
                <a:off x="4724100" y="4473650"/>
                <a:ext cx="111050" cy="84500"/>
              </a:xfrm>
              <a:custGeom>
                <a:avLst/>
                <a:gdLst/>
                <a:ahLst/>
                <a:cxnLst/>
                <a:rect l="l" t="t" r="r" b="b"/>
                <a:pathLst>
                  <a:path w="4442" h="3380" extrusionOk="0">
                    <a:moveTo>
                      <a:pt x="1981" y="1"/>
                    </a:moveTo>
                    <a:cubicBezTo>
                      <a:pt x="1682" y="1"/>
                      <a:pt x="1429" y="18"/>
                      <a:pt x="1346" y="70"/>
                    </a:cubicBezTo>
                    <a:cubicBezTo>
                      <a:pt x="1095" y="225"/>
                      <a:pt x="1500" y="1189"/>
                      <a:pt x="1500" y="1189"/>
                    </a:cubicBezTo>
                    <a:cubicBezTo>
                      <a:pt x="1500" y="1189"/>
                      <a:pt x="1262" y="1558"/>
                      <a:pt x="714" y="2118"/>
                    </a:cubicBezTo>
                    <a:cubicBezTo>
                      <a:pt x="167" y="2677"/>
                      <a:pt x="0" y="3380"/>
                      <a:pt x="0" y="3380"/>
                    </a:cubicBezTo>
                    <a:lnTo>
                      <a:pt x="4322" y="3380"/>
                    </a:lnTo>
                    <a:cubicBezTo>
                      <a:pt x="4322" y="3380"/>
                      <a:pt x="4441" y="1653"/>
                      <a:pt x="4394" y="1582"/>
                    </a:cubicBezTo>
                    <a:cubicBezTo>
                      <a:pt x="4389" y="1576"/>
                      <a:pt x="4379" y="1573"/>
                      <a:pt x="4365" y="1573"/>
                    </a:cubicBezTo>
                    <a:cubicBezTo>
                      <a:pt x="4203" y="1573"/>
                      <a:pt x="3459" y="1956"/>
                      <a:pt x="3298" y="1956"/>
                    </a:cubicBezTo>
                    <a:cubicBezTo>
                      <a:pt x="3287" y="1956"/>
                      <a:pt x="3280" y="1954"/>
                      <a:pt x="3274" y="1951"/>
                    </a:cubicBezTo>
                    <a:cubicBezTo>
                      <a:pt x="3179" y="1880"/>
                      <a:pt x="3370" y="70"/>
                      <a:pt x="3370" y="70"/>
                    </a:cubicBezTo>
                    <a:cubicBezTo>
                      <a:pt x="3370" y="70"/>
                      <a:pt x="2581" y="1"/>
                      <a:pt x="1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3;p32">
                <a:extLst>
                  <a:ext uri="{FF2B5EF4-FFF2-40B4-BE49-F238E27FC236}">
                    <a16:creationId xmlns:a16="http://schemas.microsoft.com/office/drawing/2014/main" id="{4FAC12C7-7D33-6947-865D-04584261A04E}"/>
                  </a:ext>
                </a:extLst>
              </p:cNvPr>
              <p:cNvSpPr/>
              <p:nvPr/>
            </p:nvSpPr>
            <p:spPr>
              <a:xfrm>
                <a:off x="5011025" y="4484600"/>
                <a:ext cx="166725" cy="73550"/>
              </a:xfrm>
              <a:custGeom>
                <a:avLst/>
                <a:gdLst/>
                <a:ahLst/>
                <a:cxnLst/>
                <a:rect l="l" t="t" r="r" b="b"/>
                <a:pathLst>
                  <a:path w="6669" h="2942" extrusionOk="0">
                    <a:moveTo>
                      <a:pt x="2668" y="1"/>
                    </a:moveTo>
                    <a:cubicBezTo>
                      <a:pt x="2668" y="1"/>
                      <a:pt x="2489" y="811"/>
                      <a:pt x="1632" y="1108"/>
                    </a:cubicBezTo>
                    <a:cubicBezTo>
                      <a:pt x="1540" y="1139"/>
                      <a:pt x="1443" y="1151"/>
                      <a:pt x="1343" y="1151"/>
                    </a:cubicBezTo>
                    <a:cubicBezTo>
                      <a:pt x="819" y="1151"/>
                      <a:pt x="239" y="799"/>
                      <a:pt x="239" y="799"/>
                    </a:cubicBezTo>
                    <a:lnTo>
                      <a:pt x="1" y="2942"/>
                    </a:lnTo>
                    <a:lnTo>
                      <a:pt x="6513" y="2942"/>
                    </a:lnTo>
                    <a:cubicBezTo>
                      <a:pt x="6513" y="2942"/>
                      <a:pt x="6668" y="1954"/>
                      <a:pt x="5966" y="1787"/>
                    </a:cubicBezTo>
                    <a:cubicBezTo>
                      <a:pt x="2775" y="977"/>
                      <a:pt x="2668" y="1"/>
                      <a:pt x="2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4;p32">
                <a:extLst>
                  <a:ext uri="{FF2B5EF4-FFF2-40B4-BE49-F238E27FC236}">
                    <a16:creationId xmlns:a16="http://schemas.microsoft.com/office/drawing/2014/main" id="{DD27CED7-0F49-2F44-8A7A-68CFADA1658B}"/>
                  </a:ext>
                </a:extLst>
              </p:cNvPr>
              <p:cNvSpPr/>
              <p:nvPr/>
            </p:nvSpPr>
            <p:spPr>
              <a:xfrm>
                <a:off x="5052100" y="4463125"/>
                <a:ext cx="33375" cy="40875"/>
              </a:xfrm>
              <a:custGeom>
                <a:avLst/>
                <a:gdLst/>
                <a:ahLst/>
                <a:cxnLst/>
                <a:rect l="l" t="t" r="r" b="b"/>
                <a:pathLst>
                  <a:path w="1335" h="1635" extrusionOk="0">
                    <a:moveTo>
                      <a:pt x="799" y="0"/>
                    </a:moveTo>
                    <a:cubicBezTo>
                      <a:pt x="567" y="0"/>
                      <a:pt x="1" y="377"/>
                      <a:pt x="1" y="562"/>
                    </a:cubicBezTo>
                    <a:cubicBezTo>
                      <a:pt x="1" y="747"/>
                      <a:pt x="56" y="1635"/>
                      <a:pt x="753" y="1635"/>
                    </a:cubicBezTo>
                    <a:cubicBezTo>
                      <a:pt x="912" y="1635"/>
                      <a:pt x="1103" y="1589"/>
                      <a:pt x="1334" y="1479"/>
                    </a:cubicBezTo>
                    <a:cubicBezTo>
                      <a:pt x="1334" y="1479"/>
                      <a:pt x="1001" y="562"/>
                      <a:pt x="894" y="62"/>
                    </a:cubicBezTo>
                    <a:cubicBezTo>
                      <a:pt x="885" y="19"/>
                      <a:pt x="850"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5;p32">
                <a:extLst>
                  <a:ext uri="{FF2B5EF4-FFF2-40B4-BE49-F238E27FC236}">
                    <a16:creationId xmlns:a16="http://schemas.microsoft.com/office/drawing/2014/main" id="{87FEE3FB-EA67-CB4C-97F3-F29AD3F00527}"/>
                  </a:ext>
                </a:extLst>
              </p:cNvPr>
              <p:cNvSpPr/>
              <p:nvPr/>
            </p:nvSpPr>
            <p:spPr>
              <a:xfrm>
                <a:off x="5007750" y="4558125"/>
                <a:ext cx="166125" cy="16100"/>
              </a:xfrm>
              <a:custGeom>
                <a:avLst/>
                <a:gdLst/>
                <a:ahLst/>
                <a:cxnLst/>
                <a:rect l="l" t="t" r="r" b="b"/>
                <a:pathLst>
                  <a:path w="6645" h="644" extrusionOk="0">
                    <a:moveTo>
                      <a:pt x="132" y="1"/>
                    </a:moveTo>
                    <a:lnTo>
                      <a:pt x="1" y="644"/>
                    </a:lnTo>
                    <a:lnTo>
                      <a:pt x="6621" y="644"/>
                    </a:lnTo>
                    <a:lnTo>
                      <a:pt x="6644"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p32">
                <a:extLst>
                  <a:ext uri="{FF2B5EF4-FFF2-40B4-BE49-F238E27FC236}">
                    <a16:creationId xmlns:a16="http://schemas.microsoft.com/office/drawing/2014/main" id="{9196D0A7-7C44-9244-A500-CF731C8CA282}"/>
                  </a:ext>
                </a:extLst>
              </p:cNvPr>
              <p:cNvSpPr/>
              <p:nvPr/>
            </p:nvSpPr>
            <p:spPr>
              <a:xfrm>
                <a:off x="5006575" y="3318400"/>
                <a:ext cx="211950" cy="183850"/>
              </a:xfrm>
              <a:custGeom>
                <a:avLst/>
                <a:gdLst/>
                <a:ahLst/>
                <a:cxnLst/>
                <a:rect l="l" t="t" r="r" b="b"/>
                <a:pathLst>
                  <a:path w="8478" h="7354" extrusionOk="0">
                    <a:moveTo>
                      <a:pt x="2893" y="0"/>
                    </a:moveTo>
                    <a:lnTo>
                      <a:pt x="500" y="1250"/>
                    </a:lnTo>
                    <a:lnTo>
                      <a:pt x="0" y="2084"/>
                    </a:lnTo>
                    <a:cubicBezTo>
                      <a:pt x="2387" y="3843"/>
                      <a:pt x="5278" y="7354"/>
                      <a:pt x="6319" y="7354"/>
                    </a:cubicBezTo>
                    <a:cubicBezTo>
                      <a:pt x="6363" y="7354"/>
                      <a:pt x="6404" y="7348"/>
                      <a:pt x="6441" y="7335"/>
                    </a:cubicBezTo>
                    <a:cubicBezTo>
                      <a:pt x="8477" y="6632"/>
                      <a:pt x="6191" y="3679"/>
                      <a:pt x="6191" y="3679"/>
                    </a:cubicBezTo>
                    <a:lnTo>
                      <a:pt x="2893"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2">
                <a:extLst>
                  <a:ext uri="{FF2B5EF4-FFF2-40B4-BE49-F238E27FC236}">
                    <a16:creationId xmlns:a16="http://schemas.microsoft.com/office/drawing/2014/main" id="{A19861D6-8653-1B44-A019-38A59CA10220}"/>
                  </a:ext>
                </a:extLst>
              </p:cNvPr>
              <p:cNvSpPr/>
              <p:nvPr/>
            </p:nvSpPr>
            <p:spPr>
              <a:xfrm>
                <a:off x="5043175" y="3281475"/>
                <a:ext cx="108075" cy="186975"/>
              </a:xfrm>
              <a:custGeom>
                <a:avLst/>
                <a:gdLst/>
                <a:ahLst/>
                <a:cxnLst/>
                <a:rect l="l" t="t" r="r" b="b"/>
                <a:pathLst>
                  <a:path w="4323" h="7479" extrusionOk="0">
                    <a:moveTo>
                      <a:pt x="429" y="1"/>
                    </a:moveTo>
                    <a:lnTo>
                      <a:pt x="1" y="5121"/>
                    </a:lnTo>
                    <a:lnTo>
                      <a:pt x="2275" y="7478"/>
                    </a:lnTo>
                    <a:lnTo>
                      <a:pt x="4323" y="4263"/>
                    </a:lnTo>
                    <a:cubicBezTo>
                      <a:pt x="4323" y="4263"/>
                      <a:pt x="1215" y="453"/>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2">
                <a:extLst>
                  <a:ext uri="{FF2B5EF4-FFF2-40B4-BE49-F238E27FC236}">
                    <a16:creationId xmlns:a16="http://schemas.microsoft.com/office/drawing/2014/main" id="{97DA145F-F685-314E-8948-6B4A0FB44544}"/>
                  </a:ext>
                </a:extLst>
              </p:cNvPr>
              <p:cNvSpPr/>
              <p:nvPr/>
            </p:nvSpPr>
            <p:spPr>
              <a:xfrm>
                <a:off x="5124725" y="3309775"/>
                <a:ext cx="165225" cy="181875"/>
              </a:xfrm>
              <a:custGeom>
                <a:avLst/>
                <a:gdLst/>
                <a:ahLst/>
                <a:cxnLst/>
                <a:rect l="l" t="t" r="r" b="b"/>
                <a:pathLst>
                  <a:path w="6609" h="7275" extrusionOk="0">
                    <a:moveTo>
                      <a:pt x="5621" y="0"/>
                    </a:moveTo>
                    <a:cubicBezTo>
                      <a:pt x="4394" y="1881"/>
                      <a:pt x="572" y="4655"/>
                      <a:pt x="501" y="4739"/>
                    </a:cubicBezTo>
                    <a:cubicBezTo>
                      <a:pt x="1" y="5298"/>
                      <a:pt x="2346" y="7275"/>
                      <a:pt x="2346" y="7275"/>
                    </a:cubicBezTo>
                    <a:cubicBezTo>
                      <a:pt x="3692" y="5751"/>
                      <a:pt x="5406" y="3036"/>
                      <a:pt x="6609" y="893"/>
                    </a:cubicBezTo>
                    <a:cubicBezTo>
                      <a:pt x="6573" y="857"/>
                      <a:pt x="6537" y="833"/>
                      <a:pt x="6502" y="798"/>
                    </a:cubicBezTo>
                    <a:cubicBezTo>
                      <a:pt x="6204" y="548"/>
                      <a:pt x="5906" y="274"/>
                      <a:pt x="5621"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2">
                <a:extLst>
                  <a:ext uri="{FF2B5EF4-FFF2-40B4-BE49-F238E27FC236}">
                    <a16:creationId xmlns:a16="http://schemas.microsoft.com/office/drawing/2014/main" id="{05E252EA-F17A-3D42-8199-B4E2BE2C0BB2}"/>
                  </a:ext>
                </a:extLst>
              </p:cNvPr>
              <p:cNvSpPr/>
              <p:nvPr/>
            </p:nvSpPr>
            <p:spPr>
              <a:xfrm>
                <a:off x="5232200" y="3179750"/>
                <a:ext cx="99125" cy="171400"/>
              </a:xfrm>
              <a:custGeom>
                <a:avLst/>
                <a:gdLst/>
                <a:ahLst/>
                <a:cxnLst/>
                <a:rect l="l" t="t" r="r" b="b"/>
                <a:pathLst>
                  <a:path w="3965" h="6856" extrusionOk="0">
                    <a:moveTo>
                      <a:pt x="2984" y="0"/>
                    </a:moveTo>
                    <a:cubicBezTo>
                      <a:pt x="2939" y="0"/>
                      <a:pt x="2887" y="57"/>
                      <a:pt x="2858" y="105"/>
                    </a:cubicBezTo>
                    <a:cubicBezTo>
                      <a:pt x="2524" y="677"/>
                      <a:pt x="2191" y="1272"/>
                      <a:pt x="2012" y="1915"/>
                    </a:cubicBezTo>
                    <a:cubicBezTo>
                      <a:pt x="1893" y="2344"/>
                      <a:pt x="1834" y="2820"/>
                      <a:pt x="1584" y="3201"/>
                    </a:cubicBezTo>
                    <a:cubicBezTo>
                      <a:pt x="1522" y="3288"/>
                      <a:pt x="1416" y="3388"/>
                      <a:pt x="1308" y="3388"/>
                    </a:cubicBezTo>
                    <a:cubicBezTo>
                      <a:pt x="1268" y="3388"/>
                      <a:pt x="1229" y="3375"/>
                      <a:pt x="1191" y="3344"/>
                    </a:cubicBezTo>
                    <a:cubicBezTo>
                      <a:pt x="1084" y="3272"/>
                      <a:pt x="1024" y="3094"/>
                      <a:pt x="988" y="2975"/>
                    </a:cubicBezTo>
                    <a:cubicBezTo>
                      <a:pt x="953" y="2796"/>
                      <a:pt x="798" y="2653"/>
                      <a:pt x="631" y="2582"/>
                    </a:cubicBezTo>
                    <a:cubicBezTo>
                      <a:pt x="544" y="2545"/>
                      <a:pt x="447" y="2531"/>
                      <a:pt x="350" y="2531"/>
                    </a:cubicBezTo>
                    <a:cubicBezTo>
                      <a:pt x="288" y="2531"/>
                      <a:pt x="227" y="2537"/>
                      <a:pt x="167" y="2546"/>
                    </a:cubicBezTo>
                    <a:cubicBezTo>
                      <a:pt x="119" y="2558"/>
                      <a:pt x="60" y="2570"/>
                      <a:pt x="36" y="2617"/>
                    </a:cubicBezTo>
                    <a:cubicBezTo>
                      <a:pt x="0" y="2689"/>
                      <a:pt x="48" y="2772"/>
                      <a:pt x="107" y="2820"/>
                    </a:cubicBezTo>
                    <a:cubicBezTo>
                      <a:pt x="238" y="2963"/>
                      <a:pt x="357" y="3106"/>
                      <a:pt x="488" y="3248"/>
                    </a:cubicBezTo>
                    <a:cubicBezTo>
                      <a:pt x="643" y="3451"/>
                      <a:pt x="845" y="3701"/>
                      <a:pt x="905" y="3951"/>
                    </a:cubicBezTo>
                    <a:cubicBezTo>
                      <a:pt x="1072" y="4534"/>
                      <a:pt x="1191" y="5403"/>
                      <a:pt x="703" y="5999"/>
                    </a:cubicBezTo>
                    <a:lnTo>
                      <a:pt x="1869" y="6856"/>
                    </a:lnTo>
                    <a:cubicBezTo>
                      <a:pt x="1869" y="6856"/>
                      <a:pt x="3715" y="4153"/>
                      <a:pt x="3846" y="3868"/>
                    </a:cubicBezTo>
                    <a:cubicBezTo>
                      <a:pt x="3929" y="3725"/>
                      <a:pt x="3965" y="3522"/>
                      <a:pt x="3893" y="3379"/>
                    </a:cubicBezTo>
                    <a:cubicBezTo>
                      <a:pt x="3870" y="3332"/>
                      <a:pt x="3846" y="3296"/>
                      <a:pt x="3810" y="3260"/>
                    </a:cubicBezTo>
                    <a:cubicBezTo>
                      <a:pt x="3715" y="3189"/>
                      <a:pt x="3584" y="3165"/>
                      <a:pt x="3465" y="3141"/>
                    </a:cubicBezTo>
                    <a:cubicBezTo>
                      <a:pt x="3346" y="3117"/>
                      <a:pt x="3215" y="3070"/>
                      <a:pt x="3167" y="2951"/>
                    </a:cubicBezTo>
                    <a:cubicBezTo>
                      <a:pt x="3131" y="2879"/>
                      <a:pt x="3131" y="2796"/>
                      <a:pt x="3131" y="2713"/>
                    </a:cubicBezTo>
                    <a:cubicBezTo>
                      <a:pt x="3131" y="2629"/>
                      <a:pt x="3096" y="2534"/>
                      <a:pt x="3024" y="2498"/>
                    </a:cubicBezTo>
                    <a:cubicBezTo>
                      <a:pt x="2997" y="2483"/>
                      <a:pt x="2969" y="2478"/>
                      <a:pt x="2940" y="2478"/>
                    </a:cubicBezTo>
                    <a:cubicBezTo>
                      <a:pt x="2872" y="2478"/>
                      <a:pt x="2799" y="2507"/>
                      <a:pt x="2727" y="2507"/>
                    </a:cubicBezTo>
                    <a:cubicBezTo>
                      <a:pt x="2707" y="2507"/>
                      <a:pt x="2687" y="2504"/>
                      <a:pt x="2667" y="2498"/>
                    </a:cubicBezTo>
                    <a:cubicBezTo>
                      <a:pt x="2572" y="2486"/>
                      <a:pt x="2512" y="2391"/>
                      <a:pt x="2500" y="2296"/>
                    </a:cubicBezTo>
                    <a:cubicBezTo>
                      <a:pt x="2488" y="2201"/>
                      <a:pt x="2512" y="2105"/>
                      <a:pt x="2536" y="2010"/>
                    </a:cubicBezTo>
                    <a:cubicBezTo>
                      <a:pt x="2703" y="1391"/>
                      <a:pt x="2869" y="772"/>
                      <a:pt x="3036" y="153"/>
                    </a:cubicBezTo>
                    <a:cubicBezTo>
                      <a:pt x="3048" y="105"/>
                      <a:pt x="3060" y="46"/>
                      <a:pt x="3012" y="10"/>
                    </a:cubicBezTo>
                    <a:cubicBezTo>
                      <a:pt x="3004" y="3"/>
                      <a:pt x="2994" y="0"/>
                      <a:pt x="2984"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2">
                <a:extLst>
                  <a:ext uri="{FF2B5EF4-FFF2-40B4-BE49-F238E27FC236}">
                    <a16:creationId xmlns:a16="http://schemas.microsoft.com/office/drawing/2014/main" id="{B783B26C-C955-1B47-A0AB-39EA2113D333}"/>
                  </a:ext>
                </a:extLst>
              </p:cNvPr>
              <p:cNvSpPr/>
              <p:nvPr/>
            </p:nvSpPr>
            <p:spPr>
              <a:xfrm>
                <a:off x="4746700" y="3245875"/>
                <a:ext cx="336400" cy="414775"/>
              </a:xfrm>
              <a:custGeom>
                <a:avLst/>
                <a:gdLst/>
                <a:ahLst/>
                <a:cxnLst/>
                <a:rect l="l" t="t" r="r" b="b"/>
                <a:pathLst>
                  <a:path w="13456" h="16591" extrusionOk="0">
                    <a:moveTo>
                      <a:pt x="6776" y="1"/>
                    </a:moveTo>
                    <a:cubicBezTo>
                      <a:pt x="5945" y="1"/>
                      <a:pt x="4980" y="239"/>
                      <a:pt x="3787" y="996"/>
                    </a:cubicBezTo>
                    <a:cubicBezTo>
                      <a:pt x="3192" y="1544"/>
                      <a:pt x="1930" y="1925"/>
                      <a:pt x="918" y="2889"/>
                    </a:cubicBezTo>
                    <a:cubicBezTo>
                      <a:pt x="584" y="3104"/>
                      <a:pt x="311" y="3425"/>
                      <a:pt x="168" y="3806"/>
                    </a:cubicBezTo>
                    <a:cubicBezTo>
                      <a:pt x="1" y="4282"/>
                      <a:pt x="25" y="4782"/>
                      <a:pt x="227" y="5235"/>
                    </a:cubicBezTo>
                    <a:cubicBezTo>
                      <a:pt x="442" y="5687"/>
                      <a:pt x="811" y="6033"/>
                      <a:pt x="1275" y="6211"/>
                    </a:cubicBezTo>
                    <a:cubicBezTo>
                      <a:pt x="1489" y="6283"/>
                      <a:pt x="1704" y="6318"/>
                      <a:pt x="1918" y="6318"/>
                    </a:cubicBezTo>
                    <a:cubicBezTo>
                      <a:pt x="2013" y="6318"/>
                      <a:pt x="2108" y="6318"/>
                      <a:pt x="2204" y="6295"/>
                    </a:cubicBezTo>
                    <a:cubicBezTo>
                      <a:pt x="2728" y="7735"/>
                      <a:pt x="3954" y="11569"/>
                      <a:pt x="3954" y="11569"/>
                    </a:cubicBezTo>
                    <a:lnTo>
                      <a:pt x="3204" y="15415"/>
                    </a:lnTo>
                    <a:cubicBezTo>
                      <a:pt x="4871" y="16286"/>
                      <a:pt x="6468" y="16590"/>
                      <a:pt x="7884" y="16590"/>
                    </a:cubicBezTo>
                    <a:cubicBezTo>
                      <a:pt x="11150" y="16590"/>
                      <a:pt x="13455" y="14974"/>
                      <a:pt x="13455" y="14974"/>
                    </a:cubicBezTo>
                    <a:lnTo>
                      <a:pt x="11943" y="7164"/>
                    </a:lnTo>
                    <a:cubicBezTo>
                      <a:pt x="12967" y="6116"/>
                      <a:pt x="12907" y="5152"/>
                      <a:pt x="12503" y="4401"/>
                    </a:cubicBezTo>
                    <a:cubicBezTo>
                      <a:pt x="12526" y="4390"/>
                      <a:pt x="12538" y="4378"/>
                      <a:pt x="12550" y="4354"/>
                    </a:cubicBezTo>
                    <a:cubicBezTo>
                      <a:pt x="12919" y="4020"/>
                      <a:pt x="13134" y="3556"/>
                      <a:pt x="13145" y="3056"/>
                    </a:cubicBezTo>
                    <a:cubicBezTo>
                      <a:pt x="13157" y="2842"/>
                      <a:pt x="13122" y="2627"/>
                      <a:pt x="13062" y="2413"/>
                    </a:cubicBezTo>
                    <a:cubicBezTo>
                      <a:pt x="12860" y="1818"/>
                      <a:pt x="12383" y="1377"/>
                      <a:pt x="11800" y="1211"/>
                    </a:cubicBezTo>
                    <a:cubicBezTo>
                      <a:pt x="11800" y="1211"/>
                      <a:pt x="11800" y="1199"/>
                      <a:pt x="11800" y="1199"/>
                    </a:cubicBezTo>
                    <a:cubicBezTo>
                      <a:pt x="11800" y="1199"/>
                      <a:pt x="11681" y="1127"/>
                      <a:pt x="9312" y="544"/>
                    </a:cubicBezTo>
                    <a:cubicBezTo>
                      <a:pt x="8556" y="337"/>
                      <a:pt x="7761" y="1"/>
                      <a:pt x="6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2">
                <a:extLst>
                  <a:ext uri="{FF2B5EF4-FFF2-40B4-BE49-F238E27FC236}">
                    <a16:creationId xmlns:a16="http://schemas.microsoft.com/office/drawing/2014/main" id="{3393F3B9-1FA8-D543-A95C-1F92FF1F8E53}"/>
                  </a:ext>
                </a:extLst>
              </p:cNvPr>
              <p:cNvSpPr/>
              <p:nvPr/>
            </p:nvSpPr>
            <p:spPr>
              <a:xfrm>
                <a:off x="4708025" y="2908200"/>
                <a:ext cx="362850" cy="349425"/>
              </a:xfrm>
              <a:custGeom>
                <a:avLst/>
                <a:gdLst/>
                <a:ahLst/>
                <a:cxnLst/>
                <a:rect l="l" t="t" r="r" b="b"/>
                <a:pathLst>
                  <a:path w="14514" h="13977" extrusionOk="0">
                    <a:moveTo>
                      <a:pt x="8760" y="0"/>
                    </a:moveTo>
                    <a:cubicBezTo>
                      <a:pt x="8294" y="0"/>
                      <a:pt x="7790" y="154"/>
                      <a:pt x="7430" y="394"/>
                    </a:cubicBezTo>
                    <a:cubicBezTo>
                      <a:pt x="7271" y="290"/>
                      <a:pt x="7084" y="246"/>
                      <a:pt x="6884" y="246"/>
                    </a:cubicBezTo>
                    <a:cubicBezTo>
                      <a:pt x="6379" y="246"/>
                      <a:pt x="5800" y="531"/>
                      <a:pt x="5441" y="847"/>
                    </a:cubicBezTo>
                    <a:cubicBezTo>
                      <a:pt x="5183" y="699"/>
                      <a:pt x="4884" y="625"/>
                      <a:pt x="4585" y="625"/>
                    </a:cubicBezTo>
                    <a:cubicBezTo>
                      <a:pt x="4304" y="625"/>
                      <a:pt x="4022" y="690"/>
                      <a:pt x="3774" y="823"/>
                    </a:cubicBezTo>
                    <a:cubicBezTo>
                      <a:pt x="3262" y="1097"/>
                      <a:pt x="3084" y="1585"/>
                      <a:pt x="3036" y="2168"/>
                    </a:cubicBezTo>
                    <a:cubicBezTo>
                      <a:pt x="2911" y="2160"/>
                      <a:pt x="2783" y="2153"/>
                      <a:pt x="2656" y="2153"/>
                    </a:cubicBezTo>
                    <a:cubicBezTo>
                      <a:pt x="2274" y="2153"/>
                      <a:pt x="1896" y="2213"/>
                      <a:pt x="1619" y="2454"/>
                    </a:cubicBezTo>
                    <a:cubicBezTo>
                      <a:pt x="1417" y="2633"/>
                      <a:pt x="1286" y="2895"/>
                      <a:pt x="1238" y="3169"/>
                    </a:cubicBezTo>
                    <a:cubicBezTo>
                      <a:pt x="1179" y="3442"/>
                      <a:pt x="1179" y="3812"/>
                      <a:pt x="1191" y="4085"/>
                    </a:cubicBezTo>
                    <a:cubicBezTo>
                      <a:pt x="667" y="4264"/>
                      <a:pt x="238" y="4716"/>
                      <a:pt x="119" y="5252"/>
                    </a:cubicBezTo>
                    <a:cubicBezTo>
                      <a:pt x="0" y="5788"/>
                      <a:pt x="191" y="6598"/>
                      <a:pt x="595" y="6979"/>
                    </a:cubicBezTo>
                    <a:cubicBezTo>
                      <a:pt x="203" y="7360"/>
                      <a:pt x="12" y="7931"/>
                      <a:pt x="107" y="8467"/>
                    </a:cubicBezTo>
                    <a:cubicBezTo>
                      <a:pt x="203" y="8991"/>
                      <a:pt x="607" y="9503"/>
                      <a:pt x="1107" y="9717"/>
                    </a:cubicBezTo>
                    <a:cubicBezTo>
                      <a:pt x="857" y="10062"/>
                      <a:pt x="810" y="10550"/>
                      <a:pt x="1000" y="10943"/>
                    </a:cubicBezTo>
                    <a:cubicBezTo>
                      <a:pt x="1191" y="11324"/>
                      <a:pt x="1524" y="11610"/>
                      <a:pt x="1953" y="11634"/>
                    </a:cubicBezTo>
                    <a:cubicBezTo>
                      <a:pt x="2096" y="12158"/>
                      <a:pt x="2477" y="12610"/>
                      <a:pt x="2965" y="12825"/>
                    </a:cubicBezTo>
                    <a:cubicBezTo>
                      <a:pt x="3205" y="12933"/>
                      <a:pt x="3470" y="12987"/>
                      <a:pt x="3734" y="12987"/>
                    </a:cubicBezTo>
                    <a:cubicBezTo>
                      <a:pt x="4018" y="12987"/>
                      <a:pt x="4301" y="12924"/>
                      <a:pt x="4548" y="12801"/>
                    </a:cubicBezTo>
                    <a:cubicBezTo>
                      <a:pt x="4727" y="13253"/>
                      <a:pt x="5120" y="13598"/>
                      <a:pt x="5584" y="13717"/>
                    </a:cubicBezTo>
                    <a:cubicBezTo>
                      <a:pt x="5704" y="13748"/>
                      <a:pt x="5828" y="13763"/>
                      <a:pt x="5952" y="13763"/>
                    </a:cubicBezTo>
                    <a:cubicBezTo>
                      <a:pt x="6309" y="13763"/>
                      <a:pt x="6668" y="13641"/>
                      <a:pt x="6942" y="13420"/>
                    </a:cubicBezTo>
                    <a:cubicBezTo>
                      <a:pt x="7310" y="13769"/>
                      <a:pt x="7751" y="13976"/>
                      <a:pt x="8236" y="13976"/>
                    </a:cubicBezTo>
                    <a:cubicBezTo>
                      <a:pt x="8346" y="13976"/>
                      <a:pt x="8458" y="13966"/>
                      <a:pt x="8573" y="13944"/>
                    </a:cubicBezTo>
                    <a:cubicBezTo>
                      <a:pt x="9192" y="13825"/>
                      <a:pt x="9668" y="13360"/>
                      <a:pt x="9930" y="12789"/>
                    </a:cubicBezTo>
                    <a:cubicBezTo>
                      <a:pt x="10180" y="12917"/>
                      <a:pt x="10461" y="12982"/>
                      <a:pt x="10741" y="12982"/>
                    </a:cubicBezTo>
                    <a:cubicBezTo>
                      <a:pt x="11009" y="12982"/>
                      <a:pt x="11275" y="12923"/>
                      <a:pt x="11514" y="12801"/>
                    </a:cubicBezTo>
                    <a:cubicBezTo>
                      <a:pt x="12002" y="12551"/>
                      <a:pt x="12418" y="11932"/>
                      <a:pt x="12502" y="11384"/>
                    </a:cubicBezTo>
                    <a:cubicBezTo>
                      <a:pt x="12918" y="11265"/>
                      <a:pt x="13276" y="10967"/>
                      <a:pt x="13502" y="10586"/>
                    </a:cubicBezTo>
                    <a:cubicBezTo>
                      <a:pt x="13716" y="10217"/>
                      <a:pt x="13871" y="9705"/>
                      <a:pt x="13776" y="9276"/>
                    </a:cubicBezTo>
                    <a:cubicBezTo>
                      <a:pt x="14252" y="8848"/>
                      <a:pt x="14514" y="8193"/>
                      <a:pt x="14466" y="7550"/>
                    </a:cubicBezTo>
                    <a:cubicBezTo>
                      <a:pt x="14407" y="6907"/>
                      <a:pt x="13978" y="6145"/>
                      <a:pt x="13430" y="5800"/>
                    </a:cubicBezTo>
                    <a:cubicBezTo>
                      <a:pt x="13859" y="5085"/>
                      <a:pt x="13669" y="3966"/>
                      <a:pt x="13073" y="3383"/>
                    </a:cubicBezTo>
                    <a:cubicBezTo>
                      <a:pt x="13061" y="2764"/>
                      <a:pt x="12764" y="2145"/>
                      <a:pt x="12287" y="1752"/>
                    </a:cubicBezTo>
                    <a:cubicBezTo>
                      <a:pt x="11893" y="1435"/>
                      <a:pt x="11391" y="1242"/>
                      <a:pt x="10886" y="1242"/>
                    </a:cubicBezTo>
                    <a:cubicBezTo>
                      <a:pt x="10765" y="1242"/>
                      <a:pt x="10645" y="1253"/>
                      <a:pt x="10525" y="1275"/>
                    </a:cubicBezTo>
                    <a:cubicBezTo>
                      <a:pt x="10323" y="716"/>
                      <a:pt x="9847" y="263"/>
                      <a:pt x="9275" y="73"/>
                    </a:cubicBezTo>
                    <a:cubicBezTo>
                      <a:pt x="9116" y="23"/>
                      <a:pt x="8941" y="0"/>
                      <a:pt x="8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2">
                <a:extLst>
                  <a:ext uri="{FF2B5EF4-FFF2-40B4-BE49-F238E27FC236}">
                    <a16:creationId xmlns:a16="http://schemas.microsoft.com/office/drawing/2014/main" id="{7CB9C2BA-61EA-D14C-86F8-041BE956CE92}"/>
                  </a:ext>
                </a:extLst>
              </p:cNvPr>
              <p:cNvSpPr/>
              <p:nvPr/>
            </p:nvSpPr>
            <p:spPr>
              <a:xfrm>
                <a:off x="4821725" y="3142175"/>
                <a:ext cx="118200" cy="143825"/>
              </a:xfrm>
              <a:custGeom>
                <a:avLst/>
                <a:gdLst/>
                <a:ahLst/>
                <a:cxnLst/>
                <a:rect l="l" t="t" r="r" b="b"/>
                <a:pathLst>
                  <a:path w="4728" h="5753" extrusionOk="0">
                    <a:moveTo>
                      <a:pt x="0" y="1"/>
                    </a:moveTo>
                    <a:lnTo>
                      <a:pt x="2298" y="5299"/>
                    </a:lnTo>
                    <a:cubicBezTo>
                      <a:pt x="2530" y="5357"/>
                      <a:pt x="2773" y="5752"/>
                      <a:pt x="3442" y="5752"/>
                    </a:cubicBezTo>
                    <a:cubicBezTo>
                      <a:pt x="3462" y="5752"/>
                      <a:pt x="3481" y="5752"/>
                      <a:pt x="3501" y="5752"/>
                    </a:cubicBezTo>
                    <a:cubicBezTo>
                      <a:pt x="3977" y="5740"/>
                      <a:pt x="4299" y="5609"/>
                      <a:pt x="4727" y="5371"/>
                    </a:cubicBezTo>
                    <a:lnTo>
                      <a:pt x="4156" y="2049"/>
                    </a:lnTo>
                    <a:lnTo>
                      <a:pt x="4144" y="1870"/>
                    </a:lnTo>
                    <a:lnTo>
                      <a:pt x="0" y="1"/>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2">
                <a:extLst>
                  <a:ext uri="{FF2B5EF4-FFF2-40B4-BE49-F238E27FC236}">
                    <a16:creationId xmlns:a16="http://schemas.microsoft.com/office/drawing/2014/main" id="{7B6DE791-8C2C-F24B-9ADF-3975E149621B}"/>
                  </a:ext>
                </a:extLst>
              </p:cNvPr>
              <p:cNvSpPr/>
              <p:nvPr/>
            </p:nvSpPr>
            <p:spPr>
              <a:xfrm>
                <a:off x="4821725" y="3142175"/>
                <a:ext cx="111650" cy="94975"/>
              </a:xfrm>
              <a:custGeom>
                <a:avLst/>
                <a:gdLst/>
                <a:ahLst/>
                <a:cxnLst/>
                <a:rect l="l" t="t" r="r" b="b"/>
                <a:pathLst>
                  <a:path w="4466" h="3799" extrusionOk="0">
                    <a:moveTo>
                      <a:pt x="0" y="1"/>
                    </a:moveTo>
                    <a:lnTo>
                      <a:pt x="1179" y="2727"/>
                    </a:lnTo>
                    <a:cubicBezTo>
                      <a:pt x="1548" y="2965"/>
                      <a:pt x="1917" y="3168"/>
                      <a:pt x="2310" y="3346"/>
                    </a:cubicBezTo>
                    <a:cubicBezTo>
                      <a:pt x="2727" y="3537"/>
                      <a:pt x="3132" y="3668"/>
                      <a:pt x="3584" y="3727"/>
                    </a:cubicBezTo>
                    <a:cubicBezTo>
                      <a:pt x="3882" y="3751"/>
                      <a:pt x="4168" y="3775"/>
                      <a:pt x="4465" y="3799"/>
                    </a:cubicBezTo>
                    <a:lnTo>
                      <a:pt x="4156" y="2049"/>
                    </a:lnTo>
                    <a:lnTo>
                      <a:pt x="4144" y="1870"/>
                    </a:lnTo>
                    <a:lnTo>
                      <a:pt x="0"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2">
                <a:extLst>
                  <a:ext uri="{FF2B5EF4-FFF2-40B4-BE49-F238E27FC236}">
                    <a16:creationId xmlns:a16="http://schemas.microsoft.com/office/drawing/2014/main" id="{2064491E-CD52-BD4D-8FC5-4997627D8094}"/>
                  </a:ext>
                </a:extLst>
              </p:cNvPr>
              <p:cNvSpPr/>
              <p:nvPr/>
            </p:nvSpPr>
            <p:spPr>
              <a:xfrm>
                <a:off x="4749875" y="2952575"/>
                <a:ext cx="253750" cy="268675"/>
              </a:xfrm>
              <a:custGeom>
                <a:avLst/>
                <a:gdLst/>
                <a:ahLst/>
                <a:cxnLst/>
                <a:rect l="l" t="t" r="r" b="b"/>
                <a:pathLst>
                  <a:path w="10150" h="10747" extrusionOk="0">
                    <a:moveTo>
                      <a:pt x="5939" y="0"/>
                    </a:moveTo>
                    <a:cubicBezTo>
                      <a:pt x="3698" y="0"/>
                      <a:pt x="1291" y="769"/>
                      <a:pt x="1469" y="4763"/>
                    </a:cubicBezTo>
                    <a:cubicBezTo>
                      <a:pt x="1469" y="4763"/>
                      <a:pt x="1356" y="4739"/>
                      <a:pt x="1195" y="4739"/>
                    </a:cubicBezTo>
                    <a:cubicBezTo>
                      <a:pt x="767" y="4739"/>
                      <a:pt x="1" y="4909"/>
                      <a:pt x="148" y="6156"/>
                    </a:cubicBezTo>
                    <a:cubicBezTo>
                      <a:pt x="350" y="7859"/>
                      <a:pt x="1588" y="7894"/>
                      <a:pt x="1946" y="7966"/>
                    </a:cubicBezTo>
                    <a:cubicBezTo>
                      <a:pt x="1946" y="7966"/>
                      <a:pt x="2576" y="10747"/>
                      <a:pt x="5901" y="10747"/>
                    </a:cubicBezTo>
                    <a:cubicBezTo>
                      <a:pt x="6057" y="10747"/>
                      <a:pt x="6219" y="10741"/>
                      <a:pt x="6387" y="10728"/>
                    </a:cubicBezTo>
                    <a:cubicBezTo>
                      <a:pt x="10149" y="10430"/>
                      <a:pt x="9530" y="7525"/>
                      <a:pt x="9506" y="5596"/>
                    </a:cubicBezTo>
                    <a:cubicBezTo>
                      <a:pt x="9470" y="3668"/>
                      <a:pt x="9697" y="310"/>
                      <a:pt x="7232" y="72"/>
                    </a:cubicBezTo>
                    <a:cubicBezTo>
                      <a:pt x="6822" y="31"/>
                      <a:pt x="6384" y="0"/>
                      <a:pt x="5939"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2">
                <a:extLst>
                  <a:ext uri="{FF2B5EF4-FFF2-40B4-BE49-F238E27FC236}">
                    <a16:creationId xmlns:a16="http://schemas.microsoft.com/office/drawing/2014/main" id="{A8351925-7A91-2445-B4D0-AFC57D4629BD}"/>
                  </a:ext>
                </a:extLst>
              </p:cNvPr>
              <p:cNvSpPr/>
              <p:nvPr/>
            </p:nvSpPr>
            <p:spPr>
              <a:xfrm>
                <a:off x="4845825" y="3237125"/>
                <a:ext cx="130100" cy="91125"/>
              </a:xfrm>
              <a:custGeom>
                <a:avLst/>
                <a:gdLst/>
                <a:ahLst/>
                <a:cxnLst/>
                <a:rect l="l" t="t" r="r" b="b"/>
                <a:pathLst>
                  <a:path w="5204" h="3645" extrusionOk="0">
                    <a:moveTo>
                      <a:pt x="3501" y="1"/>
                    </a:moveTo>
                    <a:cubicBezTo>
                      <a:pt x="3501" y="1"/>
                      <a:pt x="3454" y="1608"/>
                      <a:pt x="3025" y="1680"/>
                    </a:cubicBezTo>
                    <a:cubicBezTo>
                      <a:pt x="3016" y="1681"/>
                      <a:pt x="3005" y="1682"/>
                      <a:pt x="2995" y="1682"/>
                    </a:cubicBezTo>
                    <a:cubicBezTo>
                      <a:pt x="2516" y="1682"/>
                      <a:pt x="751" y="156"/>
                      <a:pt x="751" y="156"/>
                    </a:cubicBezTo>
                    <a:cubicBezTo>
                      <a:pt x="751" y="156"/>
                      <a:pt x="84" y="799"/>
                      <a:pt x="60" y="965"/>
                    </a:cubicBezTo>
                    <a:cubicBezTo>
                      <a:pt x="1" y="1346"/>
                      <a:pt x="1787" y="3644"/>
                      <a:pt x="1787" y="3644"/>
                    </a:cubicBezTo>
                    <a:cubicBezTo>
                      <a:pt x="1788" y="3644"/>
                      <a:pt x="1790" y="3644"/>
                      <a:pt x="1792" y="3644"/>
                    </a:cubicBezTo>
                    <a:cubicBezTo>
                      <a:pt x="2016" y="3644"/>
                      <a:pt x="2943" y="2214"/>
                      <a:pt x="3168" y="2025"/>
                    </a:cubicBezTo>
                    <a:cubicBezTo>
                      <a:pt x="3184" y="2013"/>
                      <a:pt x="3207" y="2007"/>
                      <a:pt x="3234" y="2007"/>
                    </a:cubicBezTo>
                    <a:cubicBezTo>
                      <a:pt x="3556" y="2007"/>
                      <a:pt x="4580" y="2786"/>
                      <a:pt x="5039" y="2786"/>
                    </a:cubicBezTo>
                    <a:cubicBezTo>
                      <a:pt x="5108" y="2786"/>
                      <a:pt x="5165" y="2768"/>
                      <a:pt x="5204" y="2727"/>
                    </a:cubicBezTo>
                    <a:cubicBezTo>
                      <a:pt x="5204" y="2727"/>
                      <a:pt x="4930" y="715"/>
                      <a:pt x="4739" y="501"/>
                    </a:cubicBezTo>
                    <a:cubicBezTo>
                      <a:pt x="4561" y="299"/>
                      <a:pt x="3501" y="1"/>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2">
                <a:extLst>
                  <a:ext uri="{FF2B5EF4-FFF2-40B4-BE49-F238E27FC236}">
                    <a16:creationId xmlns:a16="http://schemas.microsoft.com/office/drawing/2014/main" id="{CFB4EEB0-4EA4-2A4A-B229-A5F4CB6952B6}"/>
                  </a:ext>
                </a:extLst>
              </p:cNvPr>
              <p:cNvSpPr/>
              <p:nvPr/>
            </p:nvSpPr>
            <p:spPr>
              <a:xfrm>
                <a:off x="4738075" y="3797925"/>
                <a:ext cx="82175" cy="81275"/>
              </a:xfrm>
              <a:custGeom>
                <a:avLst/>
                <a:gdLst/>
                <a:ahLst/>
                <a:cxnLst/>
                <a:rect l="l" t="t" r="r" b="b"/>
                <a:pathLst>
                  <a:path w="3287" h="3251" extrusionOk="0">
                    <a:moveTo>
                      <a:pt x="1477" y="0"/>
                    </a:moveTo>
                    <a:lnTo>
                      <a:pt x="1" y="167"/>
                    </a:lnTo>
                    <a:cubicBezTo>
                      <a:pt x="1" y="167"/>
                      <a:pt x="352" y="3231"/>
                      <a:pt x="739" y="3231"/>
                    </a:cubicBezTo>
                    <a:cubicBezTo>
                      <a:pt x="754" y="3231"/>
                      <a:pt x="770" y="3226"/>
                      <a:pt x="787" y="3215"/>
                    </a:cubicBezTo>
                    <a:cubicBezTo>
                      <a:pt x="911" y="3131"/>
                      <a:pt x="1012" y="3102"/>
                      <a:pt x="1105" y="3102"/>
                    </a:cubicBezTo>
                    <a:cubicBezTo>
                      <a:pt x="1314" y="3102"/>
                      <a:pt x="1475" y="3251"/>
                      <a:pt x="1739" y="3251"/>
                    </a:cubicBezTo>
                    <a:cubicBezTo>
                      <a:pt x="2066" y="3241"/>
                      <a:pt x="2146" y="2934"/>
                      <a:pt x="2355" y="2934"/>
                    </a:cubicBezTo>
                    <a:cubicBezTo>
                      <a:pt x="2397" y="2934"/>
                      <a:pt x="2445" y="2947"/>
                      <a:pt x="2501" y="2977"/>
                    </a:cubicBezTo>
                    <a:cubicBezTo>
                      <a:pt x="2624" y="3045"/>
                      <a:pt x="2739" y="3076"/>
                      <a:pt x="2836" y="3076"/>
                    </a:cubicBezTo>
                    <a:cubicBezTo>
                      <a:pt x="3010" y="3076"/>
                      <a:pt x="3129" y="2974"/>
                      <a:pt x="3144" y="2798"/>
                    </a:cubicBezTo>
                    <a:cubicBezTo>
                      <a:pt x="3156" y="2524"/>
                      <a:pt x="3049" y="2036"/>
                      <a:pt x="3049" y="2036"/>
                    </a:cubicBezTo>
                    <a:cubicBezTo>
                      <a:pt x="3049" y="2036"/>
                      <a:pt x="3287" y="1489"/>
                      <a:pt x="2977" y="1167"/>
                    </a:cubicBezTo>
                    <a:cubicBezTo>
                      <a:pt x="2668" y="846"/>
                      <a:pt x="1632" y="536"/>
                      <a:pt x="1477"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2">
                <a:extLst>
                  <a:ext uri="{FF2B5EF4-FFF2-40B4-BE49-F238E27FC236}">
                    <a16:creationId xmlns:a16="http://schemas.microsoft.com/office/drawing/2014/main" id="{AF68C45F-5070-6F48-960B-BC9DFF9604E5}"/>
                  </a:ext>
                </a:extLst>
              </p:cNvPr>
              <p:cNvSpPr/>
              <p:nvPr/>
            </p:nvSpPr>
            <p:spPr>
              <a:xfrm>
                <a:off x="4724100" y="3401450"/>
                <a:ext cx="100325" cy="400650"/>
              </a:xfrm>
              <a:custGeom>
                <a:avLst/>
                <a:gdLst/>
                <a:ahLst/>
                <a:cxnLst/>
                <a:rect l="l" t="t" r="r" b="b"/>
                <a:pathLst>
                  <a:path w="4013" h="16026" extrusionOk="0">
                    <a:moveTo>
                      <a:pt x="726" y="0"/>
                    </a:moveTo>
                    <a:cubicBezTo>
                      <a:pt x="12" y="2381"/>
                      <a:pt x="0" y="8573"/>
                      <a:pt x="0" y="8573"/>
                    </a:cubicBezTo>
                    <a:cubicBezTo>
                      <a:pt x="0" y="8632"/>
                      <a:pt x="12" y="8680"/>
                      <a:pt x="12" y="8727"/>
                    </a:cubicBezTo>
                    <a:cubicBezTo>
                      <a:pt x="72" y="9739"/>
                      <a:pt x="393" y="15192"/>
                      <a:pt x="560" y="16026"/>
                    </a:cubicBezTo>
                    <a:lnTo>
                      <a:pt x="2036" y="15859"/>
                    </a:lnTo>
                    <a:cubicBezTo>
                      <a:pt x="1953" y="14895"/>
                      <a:pt x="2346" y="13014"/>
                      <a:pt x="2619" y="11263"/>
                    </a:cubicBezTo>
                    <a:cubicBezTo>
                      <a:pt x="2881" y="9561"/>
                      <a:pt x="2881" y="8573"/>
                      <a:pt x="2881" y="8573"/>
                    </a:cubicBezTo>
                    <a:cubicBezTo>
                      <a:pt x="2929" y="7953"/>
                      <a:pt x="3417" y="3655"/>
                      <a:pt x="4013" y="893"/>
                    </a:cubicBezTo>
                    <a:lnTo>
                      <a:pt x="726"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2">
                <a:extLst>
                  <a:ext uri="{FF2B5EF4-FFF2-40B4-BE49-F238E27FC236}">
                    <a16:creationId xmlns:a16="http://schemas.microsoft.com/office/drawing/2014/main" id="{58510417-A8AE-DC4D-89D6-63D478B28171}"/>
                  </a:ext>
                </a:extLst>
              </p:cNvPr>
              <p:cNvSpPr/>
              <p:nvPr/>
            </p:nvSpPr>
            <p:spPr>
              <a:xfrm>
                <a:off x="4749100" y="3309175"/>
                <a:ext cx="94075" cy="93500"/>
              </a:xfrm>
              <a:custGeom>
                <a:avLst/>
                <a:gdLst/>
                <a:ahLst/>
                <a:cxnLst/>
                <a:rect l="l" t="t" r="r" b="b"/>
                <a:pathLst>
                  <a:path w="3763" h="3740" extrusionOk="0">
                    <a:moveTo>
                      <a:pt x="1868" y="0"/>
                    </a:moveTo>
                    <a:cubicBezTo>
                      <a:pt x="1860" y="0"/>
                      <a:pt x="1853" y="0"/>
                      <a:pt x="1846" y="0"/>
                    </a:cubicBezTo>
                    <a:cubicBezTo>
                      <a:pt x="1619" y="12"/>
                      <a:pt x="1405" y="48"/>
                      <a:pt x="1203" y="131"/>
                    </a:cubicBezTo>
                    <a:cubicBezTo>
                      <a:pt x="476" y="417"/>
                      <a:pt x="0" y="1131"/>
                      <a:pt x="12" y="1905"/>
                    </a:cubicBezTo>
                    <a:cubicBezTo>
                      <a:pt x="24" y="2405"/>
                      <a:pt x="226" y="2870"/>
                      <a:pt x="584" y="3215"/>
                    </a:cubicBezTo>
                    <a:cubicBezTo>
                      <a:pt x="930" y="3550"/>
                      <a:pt x="1389" y="3739"/>
                      <a:pt x="1873" y="3739"/>
                    </a:cubicBezTo>
                    <a:cubicBezTo>
                      <a:pt x="1888" y="3739"/>
                      <a:pt x="1902" y="3739"/>
                      <a:pt x="1917" y="3739"/>
                    </a:cubicBezTo>
                    <a:cubicBezTo>
                      <a:pt x="2131" y="3739"/>
                      <a:pt x="2346" y="3691"/>
                      <a:pt x="2560" y="3608"/>
                    </a:cubicBezTo>
                    <a:cubicBezTo>
                      <a:pt x="3286" y="3334"/>
                      <a:pt x="3763" y="2620"/>
                      <a:pt x="3751" y="1834"/>
                    </a:cubicBezTo>
                    <a:cubicBezTo>
                      <a:pt x="3727" y="817"/>
                      <a:pt x="2882" y="0"/>
                      <a:pt x="1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2">
                <a:extLst>
                  <a:ext uri="{FF2B5EF4-FFF2-40B4-BE49-F238E27FC236}">
                    <a16:creationId xmlns:a16="http://schemas.microsoft.com/office/drawing/2014/main" id="{BC2FFA80-7490-8B49-B2D2-8AE1F44A507E}"/>
                  </a:ext>
                </a:extLst>
              </p:cNvPr>
              <p:cNvSpPr/>
              <p:nvPr/>
            </p:nvSpPr>
            <p:spPr>
              <a:xfrm>
                <a:off x="4714575" y="3338925"/>
                <a:ext cx="128000" cy="221200"/>
              </a:xfrm>
              <a:custGeom>
                <a:avLst/>
                <a:gdLst/>
                <a:ahLst/>
                <a:cxnLst/>
                <a:rect l="l" t="t" r="r" b="b"/>
                <a:pathLst>
                  <a:path w="5120" h="8848" extrusionOk="0">
                    <a:moveTo>
                      <a:pt x="1512" y="1"/>
                    </a:moveTo>
                    <a:lnTo>
                      <a:pt x="1453" y="203"/>
                    </a:lnTo>
                    <a:cubicBezTo>
                      <a:pt x="988" y="1858"/>
                      <a:pt x="143" y="6454"/>
                      <a:pt x="0" y="8502"/>
                    </a:cubicBezTo>
                    <a:cubicBezTo>
                      <a:pt x="1084" y="8704"/>
                      <a:pt x="2465" y="8847"/>
                      <a:pt x="3703" y="8847"/>
                    </a:cubicBezTo>
                    <a:cubicBezTo>
                      <a:pt x="3953" y="7287"/>
                      <a:pt x="4655" y="3263"/>
                      <a:pt x="5072" y="1108"/>
                    </a:cubicBezTo>
                    <a:lnTo>
                      <a:pt x="5120" y="906"/>
                    </a:lnTo>
                    <a:lnTo>
                      <a:pt x="1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2">
                <a:extLst>
                  <a:ext uri="{FF2B5EF4-FFF2-40B4-BE49-F238E27FC236}">
                    <a16:creationId xmlns:a16="http://schemas.microsoft.com/office/drawing/2014/main" id="{1CC5A403-6C8D-ED41-9ECA-9AFED5AA3DC6}"/>
                  </a:ext>
                </a:extLst>
              </p:cNvPr>
              <p:cNvSpPr/>
              <p:nvPr/>
            </p:nvSpPr>
            <p:spPr>
              <a:xfrm>
                <a:off x="4788675" y="3258875"/>
                <a:ext cx="313175" cy="752150"/>
              </a:xfrm>
              <a:custGeom>
                <a:avLst/>
                <a:gdLst/>
                <a:ahLst/>
                <a:cxnLst/>
                <a:rect l="l" t="t" r="r" b="b"/>
                <a:pathLst>
                  <a:path w="12527" h="30086" extrusionOk="0">
                    <a:moveTo>
                      <a:pt x="8014" y="0"/>
                    </a:moveTo>
                    <a:lnTo>
                      <a:pt x="9502" y="6048"/>
                    </a:lnTo>
                    <a:lnTo>
                      <a:pt x="4013" y="6358"/>
                    </a:lnTo>
                    <a:lnTo>
                      <a:pt x="1549" y="691"/>
                    </a:lnTo>
                    <a:cubicBezTo>
                      <a:pt x="1498" y="619"/>
                      <a:pt x="1420" y="589"/>
                      <a:pt x="1331" y="589"/>
                    </a:cubicBezTo>
                    <a:cubicBezTo>
                      <a:pt x="1003" y="589"/>
                      <a:pt x="517" y="995"/>
                      <a:pt x="620" y="1238"/>
                    </a:cubicBezTo>
                    <a:cubicBezTo>
                      <a:pt x="751" y="1548"/>
                      <a:pt x="2537" y="6906"/>
                      <a:pt x="2537" y="6906"/>
                    </a:cubicBezTo>
                    <a:lnTo>
                      <a:pt x="1120" y="15752"/>
                    </a:lnTo>
                    <a:cubicBezTo>
                      <a:pt x="1" y="18359"/>
                      <a:pt x="287" y="29325"/>
                      <a:pt x="287" y="29325"/>
                    </a:cubicBezTo>
                    <a:cubicBezTo>
                      <a:pt x="1347" y="29949"/>
                      <a:pt x="2978" y="30085"/>
                      <a:pt x="4200" y="30085"/>
                    </a:cubicBezTo>
                    <a:cubicBezTo>
                      <a:pt x="5146" y="30085"/>
                      <a:pt x="5847" y="30004"/>
                      <a:pt x="5847" y="30004"/>
                    </a:cubicBezTo>
                    <a:lnTo>
                      <a:pt x="6728" y="22277"/>
                    </a:lnTo>
                    <a:lnTo>
                      <a:pt x="6966" y="29742"/>
                    </a:lnTo>
                    <a:cubicBezTo>
                      <a:pt x="7437" y="29817"/>
                      <a:pt x="7923" y="29847"/>
                      <a:pt x="8403" y="29847"/>
                    </a:cubicBezTo>
                    <a:cubicBezTo>
                      <a:pt x="10520" y="29847"/>
                      <a:pt x="12514" y="29254"/>
                      <a:pt x="12514" y="29254"/>
                    </a:cubicBezTo>
                    <a:cubicBezTo>
                      <a:pt x="12514" y="29254"/>
                      <a:pt x="12526" y="19371"/>
                      <a:pt x="12336" y="16538"/>
                    </a:cubicBezTo>
                    <a:cubicBezTo>
                      <a:pt x="12252" y="15311"/>
                      <a:pt x="10669" y="6775"/>
                      <a:pt x="10669" y="6775"/>
                    </a:cubicBezTo>
                    <a:lnTo>
                      <a:pt x="9276" y="405"/>
                    </a:lnTo>
                    <a:cubicBezTo>
                      <a:pt x="9192" y="48"/>
                      <a:pt x="8014" y="0"/>
                      <a:pt x="8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2">
                <a:extLst>
                  <a:ext uri="{FF2B5EF4-FFF2-40B4-BE49-F238E27FC236}">
                    <a16:creationId xmlns:a16="http://schemas.microsoft.com/office/drawing/2014/main" id="{B458AE86-F23D-C24E-AAEC-BB5103562475}"/>
                  </a:ext>
                </a:extLst>
              </p:cNvPr>
              <p:cNvSpPr/>
              <p:nvPr/>
            </p:nvSpPr>
            <p:spPr>
              <a:xfrm>
                <a:off x="4767550" y="2937400"/>
                <a:ext cx="241725" cy="177125"/>
              </a:xfrm>
              <a:custGeom>
                <a:avLst/>
                <a:gdLst/>
                <a:ahLst/>
                <a:cxnLst/>
                <a:rect l="l" t="t" r="r" b="b"/>
                <a:pathLst>
                  <a:path w="9669" h="7085" extrusionOk="0">
                    <a:moveTo>
                      <a:pt x="5108" y="0"/>
                    </a:moveTo>
                    <a:cubicBezTo>
                      <a:pt x="4191" y="0"/>
                      <a:pt x="3251" y="119"/>
                      <a:pt x="2441" y="548"/>
                    </a:cubicBezTo>
                    <a:cubicBezTo>
                      <a:pt x="1405" y="1084"/>
                      <a:pt x="655" y="2096"/>
                      <a:pt x="215" y="3179"/>
                    </a:cubicBezTo>
                    <a:cubicBezTo>
                      <a:pt x="96" y="3477"/>
                      <a:pt x="0" y="3775"/>
                      <a:pt x="0" y="4084"/>
                    </a:cubicBezTo>
                    <a:cubicBezTo>
                      <a:pt x="0" y="4406"/>
                      <a:pt x="298" y="4846"/>
                      <a:pt x="548" y="5037"/>
                    </a:cubicBezTo>
                    <a:cubicBezTo>
                      <a:pt x="465" y="5251"/>
                      <a:pt x="500" y="5513"/>
                      <a:pt x="631" y="5703"/>
                    </a:cubicBezTo>
                    <a:cubicBezTo>
                      <a:pt x="762" y="5906"/>
                      <a:pt x="1001" y="6025"/>
                      <a:pt x="1227" y="6025"/>
                    </a:cubicBezTo>
                    <a:cubicBezTo>
                      <a:pt x="1191" y="6227"/>
                      <a:pt x="1048" y="6489"/>
                      <a:pt x="1096" y="6692"/>
                    </a:cubicBezTo>
                    <a:cubicBezTo>
                      <a:pt x="1143" y="6894"/>
                      <a:pt x="1322" y="7085"/>
                      <a:pt x="1536" y="7085"/>
                    </a:cubicBezTo>
                    <a:cubicBezTo>
                      <a:pt x="1739" y="7073"/>
                      <a:pt x="1905" y="6882"/>
                      <a:pt x="1941" y="6680"/>
                    </a:cubicBezTo>
                    <a:cubicBezTo>
                      <a:pt x="1977" y="6477"/>
                      <a:pt x="1929" y="6263"/>
                      <a:pt x="1882" y="6061"/>
                    </a:cubicBezTo>
                    <a:cubicBezTo>
                      <a:pt x="2203" y="5727"/>
                      <a:pt x="2382" y="5299"/>
                      <a:pt x="2275" y="4846"/>
                    </a:cubicBezTo>
                    <a:lnTo>
                      <a:pt x="2275" y="4846"/>
                    </a:lnTo>
                    <a:cubicBezTo>
                      <a:pt x="2336" y="4858"/>
                      <a:pt x="2399" y="4864"/>
                      <a:pt x="2463" y="4864"/>
                    </a:cubicBezTo>
                    <a:cubicBezTo>
                      <a:pt x="2780" y="4864"/>
                      <a:pt x="3110" y="4725"/>
                      <a:pt x="3358" y="4537"/>
                    </a:cubicBezTo>
                    <a:cubicBezTo>
                      <a:pt x="3668" y="4322"/>
                      <a:pt x="3870" y="3965"/>
                      <a:pt x="3929" y="3596"/>
                    </a:cubicBezTo>
                    <a:cubicBezTo>
                      <a:pt x="4154" y="3776"/>
                      <a:pt x="4393" y="3861"/>
                      <a:pt x="4665" y="3861"/>
                    </a:cubicBezTo>
                    <a:cubicBezTo>
                      <a:pt x="4753" y="3861"/>
                      <a:pt x="4845" y="3852"/>
                      <a:pt x="4942" y="3834"/>
                    </a:cubicBezTo>
                    <a:cubicBezTo>
                      <a:pt x="5323" y="3775"/>
                      <a:pt x="5668" y="3548"/>
                      <a:pt x="5882" y="3227"/>
                    </a:cubicBezTo>
                    <a:cubicBezTo>
                      <a:pt x="6073" y="3572"/>
                      <a:pt x="6549" y="3882"/>
                      <a:pt x="6930" y="3965"/>
                    </a:cubicBezTo>
                    <a:cubicBezTo>
                      <a:pt x="7029" y="3990"/>
                      <a:pt x="7131" y="4002"/>
                      <a:pt x="7233" y="4002"/>
                    </a:cubicBezTo>
                    <a:cubicBezTo>
                      <a:pt x="7522" y="4002"/>
                      <a:pt x="7811" y="3906"/>
                      <a:pt x="8049" y="3739"/>
                    </a:cubicBezTo>
                    <a:cubicBezTo>
                      <a:pt x="8061" y="4060"/>
                      <a:pt x="8406" y="4287"/>
                      <a:pt x="8728" y="4287"/>
                    </a:cubicBezTo>
                    <a:cubicBezTo>
                      <a:pt x="9049" y="4287"/>
                      <a:pt x="9347" y="4072"/>
                      <a:pt x="9490" y="3787"/>
                    </a:cubicBezTo>
                    <a:cubicBezTo>
                      <a:pt x="9644" y="3501"/>
                      <a:pt x="9668" y="3167"/>
                      <a:pt x="9633" y="2846"/>
                    </a:cubicBezTo>
                    <a:cubicBezTo>
                      <a:pt x="9502" y="1882"/>
                      <a:pt x="8799" y="1048"/>
                      <a:pt x="7942" y="596"/>
                    </a:cubicBezTo>
                    <a:cubicBezTo>
                      <a:pt x="7085" y="131"/>
                      <a:pt x="6085" y="0"/>
                      <a:pt x="5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2">
                <a:extLst>
                  <a:ext uri="{FF2B5EF4-FFF2-40B4-BE49-F238E27FC236}">
                    <a16:creationId xmlns:a16="http://schemas.microsoft.com/office/drawing/2014/main" id="{3CF7B10C-4512-1E4C-95D0-AC3CD8A9542C}"/>
                  </a:ext>
                </a:extLst>
              </p:cNvPr>
              <p:cNvSpPr/>
              <p:nvPr/>
            </p:nvSpPr>
            <p:spPr>
              <a:xfrm>
                <a:off x="4956250" y="3715775"/>
                <a:ext cx="40225" cy="163425"/>
              </a:xfrm>
              <a:custGeom>
                <a:avLst/>
                <a:gdLst/>
                <a:ahLst/>
                <a:cxnLst/>
                <a:rect l="l" t="t" r="r" b="b"/>
                <a:pathLst>
                  <a:path w="1609" h="6537" extrusionOk="0">
                    <a:moveTo>
                      <a:pt x="1608" y="0"/>
                    </a:moveTo>
                    <a:lnTo>
                      <a:pt x="144" y="1072"/>
                    </a:lnTo>
                    <a:lnTo>
                      <a:pt x="1" y="2334"/>
                    </a:lnTo>
                    <a:lnTo>
                      <a:pt x="132" y="6537"/>
                    </a:lnTo>
                    <a:lnTo>
                      <a:pt x="513" y="1512"/>
                    </a:lnTo>
                    <a:lnTo>
                      <a:pt x="1608"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2">
                <a:extLst>
                  <a:ext uri="{FF2B5EF4-FFF2-40B4-BE49-F238E27FC236}">
                    <a16:creationId xmlns:a16="http://schemas.microsoft.com/office/drawing/2014/main" id="{802639D1-F5F9-7A4A-8D75-335FDB10F5F6}"/>
                  </a:ext>
                </a:extLst>
              </p:cNvPr>
              <p:cNvSpPr/>
              <p:nvPr/>
            </p:nvSpPr>
            <p:spPr>
              <a:xfrm>
                <a:off x="4900675" y="3455325"/>
                <a:ext cx="121400" cy="62975"/>
              </a:xfrm>
              <a:custGeom>
                <a:avLst/>
                <a:gdLst/>
                <a:ahLst/>
                <a:cxnLst/>
                <a:rect l="l" t="t" r="r" b="b"/>
                <a:pathLst>
                  <a:path w="4856" h="2519" extrusionOk="0">
                    <a:moveTo>
                      <a:pt x="4224" y="0"/>
                    </a:moveTo>
                    <a:lnTo>
                      <a:pt x="259" y="214"/>
                    </a:lnTo>
                    <a:cubicBezTo>
                      <a:pt x="259" y="214"/>
                      <a:pt x="1" y="2518"/>
                      <a:pt x="2214" y="2518"/>
                    </a:cubicBezTo>
                    <a:cubicBezTo>
                      <a:pt x="2279" y="2518"/>
                      <a:pt x="2345" y="2516"/>
                      <a:pt x="2414" y="2512"/>
                    </a:cubicBezTo>
                    <a:cubicBezTo>
                      <a:pt x="4855" y="2358"/>
                      <a:pt x="4224" y="0"/>
                      <a:pt x="422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99762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2"/>
          <p:cNvSpPr txBox="1">
            <a:spLocks noGrp="1"/>
          </p:cNvSpPr>
          <p:nvPr>
            <p:ph type="title" idx="6"/>
          </p:nvPr>
        </p:nvSpPr>
        <p:spPr>
          <a:xfrm>
            <a:off x="712350" y="665266"/>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No discrimination…</a:t>
            </a:r>
            <a:endParaRPr dirty="0">
              <a:latin typeface="Arial Rounded MT Bold" panose="020F0704030504030204" pitchFamily="34" charset="0"/>
            </a:endParaRPr>
          </a:p>
        </p:txBody>
      </p:sp>
      <p:sp>
        <p:nvSpPr>
          <p:cNvPr id="129" name="TextBox 128">
            <a:extLst>
              <a:ext uri="{FF2B5EF4-FFF2-40B4-BE49-F238E27FC236}">
                <a16:creationId xmlns:a16="http://schemas.microsoft.com/office/drawing/2014/main" id="{EBED328C-E17E-4C77-8231-1D3004A9B219}"/>
              </a:ext>
            </a:extLst>
          </p:cNvPr>
          <p:cNvSpPr txBox="1"/>
          <p:nvPr/>
        </p:nvSpPr>
        <p:spPr>
          <a:xfrm>
            <a:off x="4572000" y="1185025"/>
            <a:ext cx="4365876" cy="3539430"/>
          </a:xfrm>
          <a:prstGeom prst="rect">
            <a:avLst/>
          </a:prstGeom>
          <a:noFill/>
        </p:spPr>
        <p:txBody>
          <a:bodyPr wrap="square">
            <a:spAutoFit/>
          </a:bodyPr>
          <a:lstStyle/>
          <a:p>
            <a:r>
              <a:rPr lang="en-US" sz="1600" dirty="0">
                <a:solidFill>
                  <a:schemeClr val="tx1"/>
                </a:solidFill>
              </a:rPr>
              <a:t>Discrimination is the act of making unjustified distinctions between human beings based on the groups, classes, or other categories to which they are perceived to belong. People may be discriminated on the basis of race, gender, age or sexual orientation, and other categories. </a:t>
            </a:r>
          </a:p>
          <a:p>
            <a:r>
              <a:rPr lang="en-US" sz="1600" dirty="0">
                <a:solidFill>
                  <a:schemeClr val="tx1"/>
                </a:solidFill>
              </a:rPr>
              <a:t>The principle of non-discrimination seeks “to guarantee that human rights are exercised without discrimination of any kind based on race, </a:t>
            </a:r>
            <a:r>
              <a:rPr lang="en-US" sz="1600" dirty="0" err="1">
                <a:solidFill>
                  <a:schemeClr val="tx1"/>
                </a:solidFill>
              </a:rPr>
              <a:t>colour</a:t>
            </a:r>
            <a:r>
              <a:rPr lang="en-US" sz="1600" dirty="0">
                <a:solidFill>
                  <a:schemeClr val="tx1"/>
                </a:solidFill>
              </a:rPr>
              <a:t>, sex, language, religion, political or other opinion, national or social origin, property, birth or other status such as disability, age, </a:t>
            </a:r>
            <a:r>
              <a:rPr lang="en-US" sz="1600" dirty="0" err="1">
                <a:solidFill>
                  <a:schemeClr val="tx1"/>
                </a:solidFill>
              </a:rPr>
              <a:t>etc</a:t>
            </a:r>
            <a:r>
              <a:rPr lang="en-US" sz="1600" dirty="0">
                <a:solidFill>
                  <a:schemeClr val="tx1"/>
                </a:solidFill>
              </a:rPr>
              <a:t> :</a:t>
            </a:r>
            <a:endParaRPr lang="en-IN" sz="1600" dirty="0">
              <a:solidFill>
                <a:schemeClr val="tx1"/>
              </a:solidFill>
            </a:endParaRPr>
          </a:p>
        </p:txBody>
      </p:sp>
      <p:pic>
        <p:nvPicPr>
          <p:cNvPr id="11268" name="Picture 4" descr="7 Anti-Discrimination Laws Business Owners Should Know">
            <a:extLst>
              <a:ext uri="{FF2B5EF4-FFF2-40B4-BE49-F238E27FC236}">
                <a16:creationId xmlns:a16="http://schemas.microsoft.com/office/drawing/2014/main" id="{99037249-98D6-A24C-AA34-9847573F0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025"/>
            <a:ext cx="4365876" cy="329320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106357" y="1510162"/>
            <a:ext cx="4476338" cy="1963500"/>
          </a:xfrm>
        </p:spPr>
        <p:txBody>
          <a:bodyPr/>
          <a:lstStyle/>
          <a:p>
            <a:r>
              <a:rPr lang="en-US" sz="7200" dirty="0"/>
              <a:t>Right to Privacy…</a:t>
            </a:r>
          </a:p>
        </p:txBody>
      </p:sp>
      <p:sp>
        <p:nvSpPr>
          <p:cNvPr id="4" name="Google Shape;5102;p39">
            <a:extLst>
              <a:ext uri="{FF2B5EF4-FFF2-40B4-BE49-F238E27FC236}">
                <a16:creationId xmlns:a16="http://schemas.microsoft.com/office/drawing/2014/main" id="{6993AAE2-7E58-2542-9BCB-9A4F32352D62}"/>
              </a:ext>
            </a:extLst>
          </p:cNvPr>
          <p:cNvSpPr/>
          <p:nvPr/>
        </p:nvSpPr>
        <p:spPr>
          <a:xfrm>
            <a:off x="4131458" y="984154"/>
            <a:ext cx="5012542" cy="2979134"/>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03;p39">
            <a:extLst>
              <a:ext uri="{FF2B5EF4-FFF2-40B4-BE49-F238E27FC236}">
                <a16:creationId xmlns:a16="http://schemas.microsoft.com/office/drawing/2014/main" id="{A6DA4EB9-F9DD-0546-841C-A0040B429D24}"/>
              </a:ext>
            </a:extLst>
          </p:cNvPr>
          <p:cNvSpPr/>
          <p:nvPr/>
        </p:nvSpPr>
        <p:spPr>
          <a:xfrm>
            <a:off x="4157330" y="1020726"/>
            <a:ext cx="4944490" cy="2914000"/>
          </a:xfrm>
          <a:prstGeom prst="roundRect">
            <a:avLst>
              <a:gd name="adj" fmla="val 3282"/>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5104;p39">
            <a:extLst>
              <a:ext uri="{FF2B5EF4-FFF2-40B4-BE49-F238E27FC236}">
                <a16:creationId xmlns:a16="http://schemas.microsoft.com/office/drawing/2014/main" id="{F7DDB6C9-2A6E-9949-B021-37A2ADC39245}"/>
              </a:ext>
            </a:extLst>
          </p:cNvPr>
          <p:cNvPicPr preferRelativeResize="0"/>
          <p:nvPr/>
        </p:nvPicPr>
        <p:blipFill rotWithShape="1">
          <a:blip r:embed="rId2">
            <a:alphaModFix/>
          </a:blip>
          <a:srcRect t="199" b="189"/>
          <a:stretch/>
        </p:blipFill>
        <p:spPr>
          <a:xfrm>
            <a:off x="4255999" y="1177206"/>
            <a:ext cx="4645896" cy="2451738"/>
          </a:xfrm>
          <a:prstGeom prst="rect">
            <a:avLst/>
          </a:prstGeom>
          <a:noFill/>
          <a:ln w="19050" cap="flat" cmpd="sng">
            <a:solidFill>
              <a:srgbClr val="252D48"/>
            </a:solidFill>
            <a:prstDash val="solid"/>
            <a:round/>
            <a:headEnd type="none" w="sm" len="sm"/>
            <a:tailEnd type="none" w="sm" len="sm"/>
          </a:ln>
        </p:spPr>
      </p:pic>
      <p:sp>
        <p:nvSpPr>
          <p:cNvPr id="7" name="Google Shape;5108;p39">
            <a:extLst>
              <a:ext uri="{FF2B5EF4-FFF2-40B4-BE49-F238E27FC236}">
                <a16:creationId xmlns:a16="http://schemas.microsoft.com/office/drawing/2014/main" id="{A2747D20-BAC5-C14A-B5F3-51F69BEAB6FF}"/>
              </a:ext>
            </a:extLst>
          </p:cNvPr>
          <p:cNvSpPr/>
          <p:nvPr/>
        </p:nvSpPr>
        <p:spPr>
          <a:xfrm>
            <a:off x="5851068" y="3971298"/>
            <a:ext cx="1573321" cy="55746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252D48"/>
            </a:solidFill>
            <a:prstDash val="solid"/>
            <a:round/>
            <a:headEnd type="none" w="med" len="med"/>
            <a:tailEnd type="none" w="med" len="med"/>
          </a:ln>
        </p:spPr>
      </p:sp>
    </p:spTree>
    <p:extLst>
      <p:ext uri="{BB962C8B-B14F-4D97-AF65-F5344CB8AC3E}">
        <p14:creationId xmlns:p14="http://schemas.microsoft.com/office/powerpoint/2010/main" val="15308201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1"/>
        <p:cNvGrpSpPr/>
        <p:nvPr/>
      </p:nvGrpSpPr>
      <p:grpSpPr>
        <a:xfrm>
          <a:off x="0" y="0"/>
          <a:ext cx="0" cy="0"/>
          <a:chOff x="0" y="0"/>
          <a:chExt cx="0" cy="0"/>
        </a:xfrm>
      </p:grpSpPr>
      <p:sp>
        <p:nvSpPr>
          <p:cNvPr id="5105" name="Google Shape;5105;p39"/>
          <p:cNvSpPr txBox="1">
            <a:spLocks noGrp="1"/>
          </p:cNvSpPr>
          <p:nvPr>
            <p:ph type="title"/>
          </p:nvPr>
        </p:nvSpPr>
        <p:spPr>
          <a:xfrm>
            <a:off x="1476867" y="53045"/>
            <a:ext cx="3936346" cy="4926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Rounded MT Bold" panose="020F0704030504030204" pitchFamily="34" charset="0"/>
              </a:rPr>
              <a:t>Right to privacy…</a:t>
            </a:r>
            <a:endParaRPr dirty="0">
              <a:latin typeface="Arial Rounded MT Bold" panose="020F0704030504030204" pitchFamily="34" charset="0"/>
            </a:endParaRPr>
          </a:p>
        </p:txBody>
      </p:sp>
      <p:cxnSp>
        <p:nvCxnSpPr>
          <p:cNvPr id="5107" name="Google Shape;5107;p39"/>
          <p:cNvCxnSpPr/>
          <p:nvPr/>
        </p:nvCxnSpPr>
        <p:spPr>
          <a:xfrm>
            <a:off x="3691184" y="8334402"/>
            <a:ext cx="1353300" cy="0"/>
          </a:xfrm>
          <a:prstGeom prst="straightConnector1">
            <a:avLst/>
          </a:prstGeom>
          <a:noFill/>
          <a:ln w="19050" cap="flat" cmpd="sng">
            <a:solidFill>
              <a:schemeClr val="dk1"/>
            </a:solidFill>
            <a:prstDash val="solid"/>
            <a:round/>
            <a:headEnd type="none" w="med" len="med"/>
            <a:tailEnd type="none" w="med" len="med"/>
          </a:ln>
        </p:spPr>
      </p:cxnSp>
      <p:sp>
        <p:nvSpPr>
          <p:cNvPr id="12" name="TextBox 11">
            <a:extLst>
              <a:ext uri="{FF2B5EF4-FFF2-40B4-BE49-F238E27FC236}">
                <a16:creationId xmlns:a16="http://schemas.microsoft.com/office/drawing/2014/main" id="{AE3E2A77-8A09-44B4-869D-03E4B0FE36EE}"/>
              </a:ext>
            </a:extLst>
          </p:cNvPr>
          <p:cNvSpPr txBox="1"/>
          <p:nvPr/>
        </p:nvSpPr>
        <p:spPr>
          <a:xfrm>
            <a:off x="183510" y="1480353"/>
            <a:ext cx="4572000" cy="2554545"/>
          </a:xfrm>
          <a:prstGeom prst="rect">
            <a:avLst/>
          </a:prstGeom>
          <a:noFill/>
        </p:spPr>
        <p:txBody>
          <a:bodyPr wrap="square">
            <a:spAutoFit/>
          </a:bodyPr>
          <a:lstStyle/>
          <a:p>
            <a:r>
              <a:rPr lang="en-US" sz="1600" dirty="0">
                <a:solidFill>
                  <a:schemeClr val="tx1"/>
                </a:solidFill>
              </a:rPr>
              <a:t>On 24 August 2017, the Supreme Court of India in a historic judgement declared the right to privacy as a fundamental right protected under the Indian Constitution. Union of India has declared that the right to privacy is a fundamental right protected under Part III of the Constitution of India. This is the right to be left alone. Right to privacy is basically Right to life and personal liberty under Article 21 of the Indian Constitution. </a:t>
            </a:r>
            <a:endParaRPr lang="en-IN" sz="1600" dirty="0">
              <a:solidFill>
                <a:schemeClr val="tx1"/>
              </a:solidFill>
            </a:endParaRPr>
          </a:p>
        </p:txBody>
      </p:sp>
      <p:pic>
        <p:nvPicPr>
          <p:cNvPr id="12290" name="Picture 2" descr="Judicial Activism - The Right To Privacy - iPleaders">
            <a:extLst>
              <a:ext uri="{FF2B5EF4-FFF2-40B4-BE49-F238E27FC236}">
                <a16:creationId xmlns:a16="http://schemas.microsoft.com/office/drawing/2014/main" id="{2E824EEC-DE7A-1F40-84FC-C64857A97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462" y="1108602"/>
            <a:ext cx="4205028" cy="3072686"/>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B3DB-13F2-DC4B-AE40-27ABC9E933CD}"/>
              </a:ext>
            </a:extLst>
          </p:cNvPr>
          <p:cNvSpPr>
            <a:spLocks noGrp="1"/>
          </p:cNvSpPr>
          <p:nvPr>
            <p:ph type="title"/>
          </p:nvPr>
        </p:nvSpPr>
        <p:spPr>
          <a:xfrm>
            <a:off x="0" y="1188725"/>
            <a:ext cx="5029231" cy="1963500"/>
          </a:xfrm>
        </p:spPr>
        <p:txBody>
          <a:bodyPr/>
          <a:lstStyle/>
          <a:p>
            <a:r>
              <a:rPr lang="en-US" sz="6600" dirty="0"/>
              <a:t>All Equal before Law…</a:t>
            </a:r>
          </a:p>
        </p:txBody>
      </p:sp>
      <p:grpSp>
        <p:nvGrpSpPr>
          <p:cNvPr id="5" name="Google Shape;5822;p48">
            <a:extLst>
              <a:ext uri="{FF2B5EF4-FFF2-40B4-BE49-F238E27FC236}">
                <a16:creationId xmlns:a16="http://schemas.microsoft.com/office/drawing/2014/main" id="{ABDBB8CC-B081-B748-8B91-9FD29FF0A034}"/>
              </a:ext>
            </a:extLst>
          </p:cNvPr>
          <p:cNvGrpSpPr/>
          <p:nvPr/>
        </p:nvGrpSpPr>
        <p:grpSpPr>
          <a:xfrm>
            <a:off x="5142619" y="705181"/>
            <a:ext cx="3395323" cy="3636150"/>
            <a:chOff x="13134975" y="392150"/>
            <a:chExt cx="5243225" cy="6019000"/>
          </a:xfrm>
        </p:grpSpPr>
        <p:sp>
          <p:nvSpPr>
            <p:cNvPr id="6" name="Google Shape;5823;p48">
              <a:extLst>
                <a:ext uri="{FF2B5EF4-FFF2-40B4-BE49-F238E27FC236}">
                  <a16:creationId xmlns:a16="http://schemas.microsoft.com/office/drawing/2014/main" id="{D2706172-5763-F74B-AB2F-F90B0AC5CF3C}"/>
                </a:ext>
              </a:extLst>
            </p:cNvPr>
            <p:cNvSpPr/>
            <p:nvPr/>
          </p:nvSpPr>
          <p:spPr>
            <a:xfrm>
              <a:off x="17587000" y="2711175"/>
              <a:ext cx="627800" cy="900425"/>
            </a:xfrm>
            <a:custGeom>
              <a:avLst/>
              <a:gdLst/>
              <a:ahLst/>
              <a:cxnLst/>
              <a:rect l="l" t="t" r="r" b="b"/>
              <a:pathLst>
                <a:path w="25112" h="36017" extrusionOk="0">
                  <a:moveTo>
                    <a:pt x="24623" y="1"/>
                  </a:moveTo>
                  <a:cubicBezTo>
                    <a:pt x="16801" y="6692"/>
                    <a:pt x="6621" y="16765"/>
                    <a:pt x="2501" y="26718"/>
                  </a:cubicBezTo>
                  <a:cubicBezTo>
                    <a:pt x="1" y="32755"/>
                    <a:pt x="918" y="35886"/>
                    <a:pt x="953" y="36017"/>
                  </a:cubicBezTo>
                  <a:lnTo>
                    <a:pt x="1668" y="35803"/>
                  </a:lnTo>
                  <a:cubicBezTo>
                    <a:pt x="1656" y="35767"/>
                    <a:pt x="787" y="32802"/>
                    <a:pt x="3192" y="27004"/>
                  </a:cubicBezTo>
                  <a:cubicBezTo>
                    <a:pt x="7252" y="17181"/>
                    <a:pt x="17348" y="7204"/>
                    <a:pt x="25111" y="572"/>
                  </a:cubicBezTo>
                  <a:lnTo>
                    <a:pt x="24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24;p48">
              <a:extLst>
                <a:ext uri="{FF2B5EF4-FFF2-40B4-BE49-F238E27FC236}">
                  <a16:creationId xmlns:a16="http://schemas.microsoft.com/office/drawing/2014/main" id="{819C88C3-C057-284E-B066-581CA4353873}"/>
                </a:ext>
              </a:extLst>
            </p:cNvPr>
            <p:cNvSpPr/>
            <p:nvPr/>
          </p:nvSpPr>
          <p:spPr>
            <a:xfrm>
              <a:off x="17620050" y="2966875"/>
              <a:ext cx="219100" cy="203300"/>
            </a:xfrm>
            <a:custGeom>
              <a:avLst/>
              <a:gdLst/>
              <a:ahLst/>
              <a:cxnLst/>
              <a:rect l="l" t="t" r="r" b="b"/>
              <a:pathLst>
                <a:path w="8764" h="8132" extrusionOk="0">
                  <a:moveTo>
                    <a:pt x="465" y="0"/>
                  </a:moveTo>
                  <a:cubicBezTo>
                    <a:pt x="465" y="1"/>
                    <a:pt x="1" y="7013"/>
                    <a:pt x="6061" y="8132"/>
                  </a:cubicBezTo>
                  <a:cubicBezTo>
                    <a:pt x="6061" y="8132"/>
                    <a:pt x="8763" y="3774"/>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25;p48">
              <a:extLst>
                <a:ext uri="{FF2B5EF4-FFF2-40B4-BE49-F238E27FC236}">
                  <a16:creationId xmlns:a16="http://schemas.microsoft.com/office/drawing/2014/main" id="{2E1BF538-59DA-B446-87F5-E45C3273AD8C}"/>
                </a:ext>
              </a:extLst>
            </p:cNvPr>
            <p:cNvSpPr/>
            <p:nvPr/>
          </p:nvSpPr>
          <p:spPr>
            <a:xfrm>
              <a:off x="17754900" y="2790650"/>
              <a:ext cx="233375" cy="237850"/>
            </a:xfrm>
            <a:custGeom>
              <a:avLst/>
              <a:gdLst/>
              <a:ahLst/>
              <a:cxnLst/>
              <a:rect l="l" t="t" r="r" b="b"/>
              <a:pathLst>
                <a:path w="9335" h="9514" extrusionOk="0">
                  <a:moveTo>
                    <a:pt x="2738" y="1"/>
                  </a:moveTo>
                  <a:cubicBezTo>
                    <a:pt x="2738" y="1"/>
                    <a:pt x="0" y="6478"/>
                    <a:pt x="5370" y="9514"/>
                  </a:cubicBezTo>
                  <a:cubicBezTo>
                    <a:pt x="5370" y="9514"/>
                    <a:pt x="9334" y="6287"/>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6;p48">
              <a:extLst>
                <a:ext uri="{FF2B5EF4-FFF2-40B4-BE49-F238E27FC236}">
                  <a16:creationId xmlns:a16="http://schemas.microsoft.com/office/drawing/2014/main" id="{F6468717-2B72-5A47-93AB-F8AACB887BF9}"/>
                </a:ext>
              </a:extLst>
            </p:cNvPr>
            <p:cNvSpPr/>
            <p:nvPr/>
          </p:nvSpPr>
          <p:spPr>
            <a:xfrm>
              <a:off x="17908475" y="2636175"/>
              <a:ext cx="228925" cy="246475"/>
            </a:xfrm>
            <a:custGeom>
              <a:avLst/>
              <a:gdLst/>
              <a:ahLst/>
              <a:cxnLst/>
              <a:rect l="l" t="t" r="r" b="b"/>
              <a:pathLst>
                <a:path w="9157" h="9859" extrusionOk="0">
                  <a:moveTo>
                    <a:pt x="4084" y="0"/>
                  </a:moveTo>
                  <a:lnTo>
                    <a:pt x="4084" y="0"/>
                  </a:lnTo>
                  <a:cubicBezTo>
                    <a:pt x="4084" y="1"/>
                    <a:pt x="1" y="5715"/>
                    <a:pt x="4573" y="9859"/>
                  </a:cubicBezTo>
                  <a:cubicBezTo>
                    <a:pt x="4573" y="9859"/>
                    <a:pt x="9156" y="7573"/>
                    <a:pt x="4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27;p48">
              <a:extLst>
                <a:ext uri="{FF2B5EF4-FFF2-40B4-BE49-F238E27FC236}">
                  <a16:creationId xmlns:a16="http://schemas.microsoft.com/office/drawing/2014/main" id="{8353F058-A113-C54E-AC50-944453C3AA95}"/>
                </a:ext>
              </a:extLst>
            </p:cNvPr>
            <p:cNvSpPr/>
            <p:nvPr/>
          </p:nvSpPr>
          <p:spPr>
            <a:xfrm>
              <a:off x="18139450" y="2757700"/>
              <a:ext cx="238750" cy="104075"/>
            </a:xfrm>
            <a:custGeom>
              <a:avLst/>
              <a:gdLst/>
              <a:ahLst/>
              <a:cxnLst/>
              <a:rect l="l" t="t" r="r" b="b"/>
              <a:pathLst>
                <a:path w="9550" h="4163" extrusionOk="0">
                  <a:moveTo>
                    <a:pt x="3273" y="1"/>
                  </a:moveTo>
                  <a:cubicBezTo>
                    <a:pt x="2255" y="1"/>
                    <a:pt x="1154" y="264"/>
                    <a:pt x="1" y="938"/>
                  </a:cubicBezTo>
                  <a:cubicBezTo>
                    <a:pt x="1" y="938"/>
                    <a:pt x="510" y="4162"/>
                    <a:pt x="5183" y="4162"/>
                  </a:cubicBezTo>
                  <a:cubicBezTo>
                    <a:pt x="6357" y="4162"/>
                    <a:pt x="7793" y="3959"/>
                    <a:pt x="9550" y="3450"/>
                  </a:cubicBezTo>
                  <a:cubicBezTo>
                    <a:pt x="9550" y="3450"/>
                    <a:pt x="6956" y="1"/>
                    <a:pt x="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28;p48">
              <a:extLst>
                <a:ext uri="{FF2B5EF4-FFF2-40B4-BE49-F238E27FC236}">
                  <a16:creationId xmlns:a16="http://schemas.microsoft.com/office/drawing/2014/main" id="{797AE255-A149-D14A-8FAB-FB004221A084}"/>
                </a:ext>
              </a:extLst>
            </p:cNvPr>
            <p:cNvSpPr/>
            <p:nvPr/>
          </p:nvSpPr>
          <p:spPr>
            <a:xfrm>
              <a:off x="17987350" y="2909675"/>
              <a:ext cx="238450" cy="104175"/>
            </a:xfrm>
            <a:custGeom>
              <a:avLst/>
              <a:gdLst/>
              <a:ahLst/>
              <a:cxnLst/>
              <a:rect l="l" t="t" r="r" b="b"/>
              <a:pathLst>
                <a:path w="9538" h="4167" extrusionOk="0">
                  <a:moveTo>
                    <a:pt x="3262" y="0"/>
                  </a:moveTo>
                  <a:cubicBezTo>
                    <a:pt x="2248" y="0"/>
                    <a:pt x="1150" y="262"/>
                    <a:pt x="1" y="931"/>
                  </a:cubicBezTo>
                  <a:cubicBezTo>
                    <a:pt x="1" y="931"/>
                    <a:pt x="511" y="4166"/>
                    <a:pt x="5183" y="4166"/>
                  </a:cubicBezTo>
                  <a:cubicBezTo>
                    <a:pt x="6354" y="4166"/>
                    <a:pt x="7786" y="3963"/>
                    <a:pt x="9538" y="3455"/>
                  </a:cubicBezTo>
                  <a:cubicBezTo>
                    <a:pt x="9538" y="3455"/>
                    <a:pt x="6947" y="0"/>
                    <a:pt x="3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29;p48">
              <a:extLst>
                <a:ext uri="{FF2B5EF4-FFF2-40B4-BE49-F238E27FC236}">
                  <a16:creationId xmlns:a16="http://schemas.microsoft.com/office/drawing/2014/main" id="{638EDF30-3D75-1140-B9CF-ACE2C4759ED8}"/>
                </a:ext>
              </a:extLst>
            </p:cNvPr>
            <p:cNvSpPr/>
            <p:nvPr/>
          </p:nvSpPr>
          <p:spPr>
            <a:xfrm>
              <a:off x="17827525" y="3049525"/>
              <a:ext cx="246175" cy="100025"/>
            </a:xfrm>
            <a:custGeom>
              <a:avLst/>
              <a:gdLst/>
              <a:ahLst/>
              <a:cxnLst/>
              <a:rect l="l" t="t" r="r" b="b"/>
              <a:pathLst>
                <a:path w="9847" h="4001" extrusionOk="0">
                  <a:moveTo>
                    <a:pt x="4208" y="1"/>
                  </a:moveTo>
                  <a:cubicBezTo>
                    <a:pt x="2858" y="1"/>
                    <a:pt x="1401" y="432"/>
                    <a:pt x="0" y="1671"/>
                  </a:cubicBezTo>
                  <a:cubicBezTo>
                    <a:pt x="0" y="1671"/>
                    <a:pt x="854" y="4001"/>
                    <a:pt x="4098" y="4001"/>
                  </a:cubicBezTo>
                  <a:cubicBezTo>
                    <a:pt x="5515" y="4001"/>
                    <a:pt x="7389" y="3556"/>
                    <a:pt x="9847" y="2278"/>
                  </a:cubicBezTo>
                  <a:cubicBezTo>
                    <a:pt x="9847" y="2278"/>
                    <a:pt x="7309" y="1"/>
                    <a:pt x="4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30;p48">
              <a:extLst>
                <a:ext uri="{FF2B5EF4-FFF2-40B4-BE49-F238E27FC236}">
                  <a16:creationId xmlns:a16="http://schemas.microsoft.com/office/drawing/2014/main" id="{F7916BD1-1271-BE46-8CDE-13BCB012A621}"/>
                </a:ext>
              </a:extLst>
            </p:cNvPr>
            <p:cNvSpPr/>
            <p:nvPr/>
          </p:nvSpPr>
          <p:spPr>
            <a:xfrm>
              <a:off x="18185000" y="2564125"/>
              <a:ext cx="176825" cy="176850"/>
            </a:xfrm>
            <a:custGeom>
              <a:avLst/>
              <a:gdLst/>
              <a:ahLst/>
              <a:cxnLst/>
              <a:rect l="l" t="t" r="r" b="b"/>
              <a:pathLst>
                <a:path w="7073" h="7074" extrusionOk="0">
                  <a:moveTo>
                    <a:pt x="7073" y="1"/>
                  </a:moveTo>
                  <a:lnTo>
                    <a:pt x="7073" y="1"/>
                  </a:lnTo>
                  <a:cubicBezTo>
                    <a:pt x="7072" y="1"/>
                    <a:pt x="84" y="739"/>
                    <a:pt x="0" y="6895"/>
                  </a:cubicBezTo>
                  <a:cubicBezTo>
                    <a:pt x="0" y="6895"/>
                    <a:pt x="440" y="7073"/>
                    <a:pt x="1117" y="7073"/>
                  </a:cubicBezTo>
                  <a:cubicBezTo>
                    <a:pt x="2666" y="7073"/>
                    <a:pt x="5457" y="6139"/>
                    <a:pt x="7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31;p48">
              <a:extLst>
                <a:ext uri="{FF2B5EF4-FFF2-40B4-BE49-F238E27FC236}">
                  <a16:creationId xmlns:a16="http://schemas.microsoft.com/office/drawing/2014/main" id="{D42916EC-6A3B-4149-AA9C-2AA558D96CA3}"/>
                </a:ext>
              </a:extLst>
            </p:cNvPr>
            <p:cNvSpPr/>
            <p:nvPr/>
          </p:nvSpPr>
          <p:spPr>
            <a:xfrm>
              <a:off x="15629325" y="392150"/>
              <a:ext cx="1475800" cy="3543300"/>
            </a:xfrm>
            <a:custGeom>
              <a:avLst/>
              <a:gdLst/>
              <a:ahLst/>
              <a:cxnLst/>
              <a:rect l="l" t="t" r="r" b="b"/>
              <a:pathLst>
                <a:path w="59032" h="141732" extrusionOk="0">
                  <a:moveTo>
                    <a:pt x="33352" y="0"/>
                  </a:moveTo>
                  <a:cubicBezTo>
                    <a:pt x="32609" y="0"/>
                    <a:pt x="31746" y="230"/>
                    <a:pt x="30778" y="750"/>
                  </a:cubicBezTo>
                  <a:cubicBezTo>
                    <a:pt x="27278" y="2643"/>
                    <a:pt x="22884" y="7120"/>
                    <a:pt x="20658" y="10394"/>
                  </a:cubicBezTo>
                  <a:cubicBezTo>
                    <a:pt x="16860" y="16002"/>
                    <a:pt x="15359" y="22860"/>
                    <a:pt x="14681" y="29599"/>
                  </a:cubicBezTo>
                  <a:cubicBezTo>
                    <a:pt x="13794" y="28933"/>
                    <a:pt x="12712" y="28631"/>
                    <a:pt x="11608" y="28631"/>
                  </a:cubicBezTo>
                  <a:cubicBezTo>
                    <a:pt x="10385" y="28631"/>
                    <a:pt x="9136" y="29001"/>
                    <a:pt x="8097" y="29659"/>
                  </a:cubicBezTo>
                  <a:cubicBezTo>
                    <a:pt x="6120" y="30909"/>
                    <a:pt x="4822" y="32992"/>
                    <a:pt x="3941" y="35147"/>
                  </a:cubicBezTo>
                  <a:cubicBezTo>
                    <a:pt x="1715" y="40636"/>
                    <a:pt x="1894" y="47054"/>
                    <a:pt x="4441" y="52399"/>
                  </a:cubicBezTo>
                  <a:cubicBezTo>
                    <a:pt x="1334" y="57174"/>
                    <a:pt x="631" y="63091"/>
                    <a:pt x="489" y="68782"/>
                  </a:cubicBezTo>
                  <a:cubicBezTo>
                    <a:pt x="0" y="89654"/>
                    <a:pt x="6335" y="110621"/>
                    <a:pt x="18288" y="127730"/>
                  </a:cubicBezTo>
                  <a:cubicBezTo>
                    <a:pt x="21039" y="131647"/>
                    <a:pt x="24134" y="135445"/>
                    <a:pt x="28147" y="138065"/>
                  </a:cubicBezTo>
                  <a:cubicBezTo>
                    <a:pt x="31389" y="140193"/>
                    <a:pt x="37065" y="141732"/>
                    <a:pt x="42470" y="141732"/>
                  </a:cubicBezTo>
                  <a:cubicBezTo>
                    <a:pt x="48736" y="141732"/>
                    <a:pt x="54637" y="139665"/>
                    <a:pt x="55960" y="134052"/>
                  </a:cubicBezTo>
                  <a:cubicBezTo>
                    <a:pt x="59032" y="121039"/>
                    <a:pt x="53912" y="106216"/>
                    <a:pt x="48542" y="94548"/>
                  </a:cubicBezTo>
                  <a:cubicBezTo>
                    <a:pt x="42625" y="81701"/>
                    <a:pt x="34945" y="69628"/>
                    <a:pt x="30349" y="56245"/>
                  </a:cubicBezTo>
                  <a:cubicBezTo>
                    <a:pt x="27575" y="48173"/>
                    <a:pt x="26051" y="39469"/>
                    <a:pt x="26837" y="30921"/>
                  </a:cubicBezTo>
                  <a:cubicBezTo>
                    <a:pt x="27682" y="21908"/>
                    <a:pt x="32016" y="14657"/>
                    <a:pt x="35719" y="6608"/>
                  </a:cubicBezTo>
                  <a:cubicBezTo>
                    <a:pt x="37245" y="3293"/>
                    <a:pt x="36163" y="0"/>
                    <a:pt x="33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32;p48">
              <a:extLst>
                <a:ext uri="{FF2B5EF4-FFF2-40B4-BE49-F238E27FC236}">
                  <a16:creationId xmlns:a16="http://schemas.microsoft.com/office/drawing/2014/main" id="{F369891E-79EA-9D4F-BE28-2DFD8B30F5A2}"/>
                </a:ext>
              </a:extLst>
            </p:cNvPr>
            <p:cNvSpPr/>
            <p:nvPr/>
          </p:nvSpPr>
          <p:spPr>
            <a:xfrm>
              <a:off x="15629325" y="761825"/>
              <a:ext cx="1427875" cy="3173525"/>
            </a:xfrm>
            <a:custGeom>
              <a:avLst/>
              <a:gdLst/>
              <a:ahLst/>
              <a:cxnLst/>
              <a:rect l="l" t="t" r="r" b="b"/>
              <a:pathLst>
                <a:path w="57115" h="126941" extrusionOk="0">
                  <a:moveTo>
                    <a:pt x="18229" y="1"/>
                  </a:moveTo>
                  <a:cubicBezTo>
                    <a:pt x="16169" y="4608"/>
                    <a:pt x="15181" y="9740"/>
                    <a:pt x="14681" y="14812"/>
                  </a:cubicBezTo>
                  <a:cubicBezTo>
                    <a:pt x="13794" y="14146"/>
                    <a:pt x="12712" y="13844"/>
                    <a:pt x="11608" y="13844"/>
                  </a:cubicBezTo>
                  <a:cubicBezTo>
                    <a:pt x="10385" y="13844"/>
                    <a:pt x="9136" y="14214"/>
                    <a:pt x="8097" y="14872"/>
                  </a:cubicBezTo>
                  <a:cubicBezTo>
                    <a:pt x="6120" y="16122"/>
                    <a:pt x="4822" y="18205"/>
                    <a:pt x="3941" y="20360"/>
                  </a:cubicBezTo>
                  <a:cubicBezTo>
                    <a:pt x="1715" y="25849"/>
                    <a:pt x="1894" y="32267"/>
                    <a:pt x="4441" y="37612"/>
                  </a:cubicBezTo>
                  <a:cubicBezTo>
                    <a:pt x="1334" y="42387"/>
                    <a:pt x="631" y="48304"/>
                    <a:pt x="489" y="53995"/>
                  </a:cubicBezTo>
                  <a:cubicBezTo>
                    <a:pt x="0" y="74867"/>
                    <a:pt x="6335" y="95834"/>
                    <a:pt x="18288" y="112943"/>
                  </a:cubicBezTo>
                  <a:cubicBezTo>
                    <a:pt x="21039" y="116860"/>
                    <a:pt x="24134" y="120658"/>
                    <a:pt x="28147" y="123278"/>
                  </a:cubicBezTo>
                  <a:cubicBezTo>
                    <a:pt x="31390" y="125402"/>
                    <a:pt x="37070" y="126940"/>
                    <a:pt x="42477" y="126940"/>
                  </a:cubicBezTo>
                  <a:cubicBezTo>
                    <a:pt x="48740" y="126940"/>
                    <a:pt x="54637" y="124876"/>
                    <a:pt x="55960" y="119265"/>
                  </a:cubicBezTo>
                  <a:cubicBezTo>
                    <a:pt x="57103" y="114431"/>
                    <a:pt x="57115" y="109359"/>
                    <a:pt x="56400" y="104287"/>
                  </a:cubicBezTo>
                  <a:lnTo>
                    <a:pt x="56400" y="104287"/>
                  </a:lnTo>
                  <a:cubicBezTo>
                    <a:pt x="56031" y="104311"/>
                    <a:pt x="55650" y="104371"/>
                    <a:pt x="55281" y="104430"/>
                  </a:cubicBezTo>
                  <a:cubicBezTo>
                    <a:pt x="50912" y="105133"/>
                    <a:pt x="46317" y="105688"/>
                    <a:pt x="41811" y="105688"/>
                  </a:cubicBezTo>
                  <a:cubicBezTo>
                    <a:pt x="34566" y="105688"/>
                    <a:pt x="27551" y="104255"/>
                    <a:pt x="22075" y="99703"/>
                  </a:cubicBezTo>
                  <a:cubicBezTo>
                    <a:pt x="16919" y="95417"/>
                    <a:pt x="14038" y="89035"/>
                    <a:pt x="11466" y="82844"/>
                  </a:cubicBezTo>
                  <a:cubicBezTo>
                    <a:pt x="7990" y="74486"/>
                    <a:pt x="4680" y="65366"/>
                    <a:pt x="6858" y="56591"/>
                  </a:cubicBezTo>
                  <a:lnTo>
                    <a:pt x="6858" y="56591"/>
                  </a:lnTo>
                  <a:cubicBezTo>
                    <a:pt x="7528" y="57494"/>
                    <a:pt x="8541" y="57889"/>
                    <a:pt x="9619" y="57889"/>
                  </a:cubicBezTo>
                  <a:cubicBezTo>
                    <a:pt x="11396" y="57889"/>
                    <a:pt x="13351" y="56817"/>
                    <a:pt x="14240" y="55186"/>
                  </a:cubicBezTo>
                  <a:cubicBezTo>
                    <a:pt x="15681" y="52579"/>
                    <a:pt x="15217" y="49376"/>
                    <a:pt x="14728" y="46435"/>
                  </a:cubicBezTo>
                  <a:cubicBezTo>
                    <a:pt x="13940" y="41750"/>
                    <a:pt x="13163" y="37076"/>
                    <a:pt x="12374" y="32391"/>
                  </a:cubicBezTo>
                  <a:lnTo>
                    <a:pt x="12374" y="32391"/>
                  </a:lnTo>
                  <a:cubicBezTo>
                    <a:pt x="12650" y="33751"/>
                    <a:pt x="14008" y="34436"/>
                    <a:pt x="15442" y="34436"/>
                  </a:cubicBezTo>
                  <a:cubicBezTo>
                    <a:pt x="16554" y="34436"/>
                    <a:pt x="17711" y="34025"/>
                    <a:pt x="18443" y="33195"/>
                  </a:cubicBezTo>
                  <a:cubicBezTo>
                    <a:pt x="20158" y="31266"/>
                    <a:pt x="20170" y="28397"/>
                    <a:pt x="20074" y="25813"/>
                  </a:cubicBezTo>
                  <a:cubicBezTo>
                    <a:pt x="19789" y="17610"/>
                    <a:pt x="19705" y="9240"/>
                    <a:pt x="18467" y="1108"/>
                  </a:cubicBezTo>
                  <a:cubicBezTo>
                    <a:pt x="18407" y="727"/>
                    <a:pt x="18324" y="358"/>
                    <a:pt x="18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33;p48">
              <a:extLst>
                <a:ext uri="{FF2B5EF4-FFF2-40B4-BE49-F238E27FC236}">
                  <a16:creationId xmlns:a16="http://schemas.microsoft.com/office/drawing/2014/main" id="{369E883E-BEB6-A94E-9E09-844E369D33A1}"/>
                </a:ext>
              </a:extLst>
            </p:cNvPr>
            <p:cNvSpPr/>
            <p:nvPr/>
          </p:nvSpPr>
          <p:spPr>
            <a:xfrm>
              <a:off x="13134975" y="533675"/>
              <a:ext cx="4549975" cy="5877475"/>
            </a:xfrm>
            <a:custGeom>
              <a:avLst/>
              <a:gdLst/>
              <a:ahLst/>
              <a:cxnLst/>
              <a:rect l="l" t="t" r="r" b="b"/>
              <a:pathLst>
                <a:path w="181999" h="235099" extrusionOk="0">
                  <a:moveTo>
                    <a:pt x="31693" y="0"/>
                  </a:moveTo>
                  <a:cubicBezTo>
                    <a:pt x="25782" y="0"/>
                    <a:pt x="24063" y="7070"/>
                    <a:pt x="23741" y="8781"/>
                  </a:cubicBezTo>
                  <a:cubicBezTo>
                    <a:pt x="23824" y="15985"/>
                    <a:pt x="24741" y="23248"/>
                    <a:pt x="26230" y="30332"/>
                  </a:cubicBezTo>
                  <a:cubicBezTo>
                    <a:pt x="27742" y="37511"/>
                    <a:pt x="29944" y="44548"/>
                    <a:pt x="32957" y="51239"/>
                  </a:cubicBezTo>
                  <a:cubicBezTo>
                    <a:pt x="34433" y="54597"/>
                    <a:pt x="36195" y="57823"/>
                    <a:pt x="38124" y="60943"/>
                  </a:cubicBezTo>
                  <a:cubicBezTo>
                    <a:pt x="40041" y="64062"/>
                    <a:pt x="42232" y="67015"/>
                    <a:pt x="44637" y="69789"/>
                  </a:cubicBezTo>
                  <a:cubicBezTo>
                    <a:pt x="49399" y="75373"/>
                    <a:pt x="55209" y="80028"/>
                    <a:pt x="61615" y="83624"/>
                  </a:cubicBezTo>
                  <a:cubicBezTo>
                    <a:pt x="61698" y="83672"/>
                    <a:pt x="61722" y="83767"/>
                    <a:pt x="61674" y="83850"/>
                  </a:cubicBezTo>
                  <a:cubicBezTo>
                    <a:pt x="61650" y="83908"/>
                    <a:pt x="61590" y="83943"/>
                    <a:pt x="61529" y="83943"/>
                  </a:cubicBezTo>
                  <a:cubicBezTo>
                    <a:pt x="61501" y="83943"/>
                    <a:pt x="61474" y="83936"/>
                    <a:pt x="61448" y="83922"/>
                  </a:cubicBezTo>
                  <a:cubicBezTo>
                    <a:pt x="54983" y="80362"/>
                    <a:pt x="49078" y="75730"/>
                    <a:pt x="44220" y="70158"/>
                  </a:cubicBezTo>
                  <a:cubicBezTo>
                    <a:pt x="41767" y="67384"/>
                    <a:pt x="39529" y="64431"/>
                    <a:pt x="37564" y="61288"/>
                  </a:cubicBezTo>
                  <a:cubicBezTo>
                    <a:pt x="35588" y="58168"/>
                    <a:pt x="33778" y="54930"/>
                    <a:pt x="32254" y="51561"/>
                  </a:cubicBezTo>
                  <a:cubicBezTo>
                    <a:pt x="29158" y="44833"/>
                    <a:pt x="26861" y="37761"/>
                    <a:pt x="25265" y="30546"/>
                  </a:cubicBezTo>
                  <a:cubicBezTo>
                    <a:pt x="23741" y="23569"/>
                    <a:pt x="22753" y="16509"/>
                    <a:pt x="22562" y="9341"/>
                  </a:cubicBezTo>
                  <a:cubicBezTo>
                    <a:pt x="5334" y="12365"/>
                    <a:pt x="12740" y="36380"/>
                    <a:pt x="14133" y="40476"/>
                  </a:cubicBezTo>
                  <a:cubicBezTo>
                    <a:pt x="14264" y="40595"/>
                    <a:pt x="14347" y="40762"/>
                    <a:pt x="14347" y="40940"/>
                  </a:cubicBezTo>
                  <a:lnTo>
                    <a:pt x="14359" y="40952"/>
                  </a:lnTo>
                  <a:lnTo>
                    <a:pt x="14359" y="40988"/>
                  </a:lnTo>
                  <a:cubicBezTo>
                    <a:pt x="14502" y="44262"/>
                    <a:pt x="15026" y="47620"/>
                    <a:pt x="15740" y="50870"/>
                  </a:cubicBezTo>
                  <a:cubicBezTo>
                    <a:pt x="16454" y="54132"/>
                    <a:pt x="17395" y="57359"/>
                    <a:pt x="18562" y="60490"/>
                  </a:cubicBezTo>
                  <a:cubicBezTo>
                    <a:pt x="20884" y="66765"/>
                    <a:pt x="24158" y="72682"/>
                    <a:pt x="28277" y="77957"/>
                  </a:cubicBezTo>
                  <a:cubicBezTo>
                    <a:pt x="30325" y="80600"/>
                    <a:pt x="32659" y="83017"/>
                    <a:pt x="35123" y="85279"/>
                  </a:cubicBezTo>
                  <a:cubicBezTo>
                    <a:pt x="37576" y="87553"/>
                    <a:pt x="40303" y="89518"/>
                    <a:pt x="43089" y="91363"/>
                  </a:cubicBezTo>
                  <a:cubicBezTo>
                    <a:pt x="48768" y="94935"/>
                    <a:pt x="54983" y="97626"/>
                    <a:pt x="61448" y="99471"/>
                  </a:cubicBezTo>
                  <a:cubicBezTo>
                    <a:pt x="61651" y="99531"/>
                    <a:pt x="61770" y="99745"/>
                    <a:pt x="61710" y="99959"/>
                  </a:cubicBezTo>
                  <a:cubicBezTo>
                    <a:pt x="61661" y="100126"/>
                    <a:pt x="61506" y="100237"/>
                    <a:pt x="61340" y="100237"/>
                  </a:cubicBezTo>
                  <a:cubicBezTo>
                    <a:pt x="61305" y="100237"/>
                    <a:pt x="61269" y="100232"/>
                    <a:pt x="61234" y="100221"/>
                  </a:cubicBezTo>
                  <a:cubicBezTo>
                    <a:pt x="54697" y="98412"/>
                    <a:pt x="48375" y="95745"/>
                    <a:pt x="42589" y="92173"/>
                  </a:cubicBezTo>
                  <a:cubicBezTo>
                    <a:pt x="39731" y="90315"/>
                    <a:pt x="36945" y="88351"/>
                    <a:pt x="34421" y="86053"/>
                  </a:cubicBezTo>
                  <a:cubicBezTo>
                    <a:pt x="31897" y="83779"/>
                    <a:pt x="29516" y="81326"/>
                    <a:pt x="27396" y="78659"/>
                  </a:cubicBezTo>
                  <a:cubicBezTo>
                    <a:pt x="23158" y="73325"/>
                    <a:pt x="19764" y="67312"/>
                    <a:pt x="17347" y="60955"/>
                  </a:cubicBezTo>
                  <a:cubicBezTo>
                    <a:pt x="16121" y="57764"/>
                    <a:pt x="15145" y="54489"/>
                    <a:pt x="14383" y="51168"/>
                  </a:cubicBezTo>
                  <a:cubicBezTo>
                    <a:pt x="13764" y="48429"/>
                    <a:pt x="13287" y="45667"/>
                    <a:pt x="13025" y="42833"/>
                  </a:cubicBezTo>
                  <a:lnTo>
                    <a:pt x="13025" y="42833"/>
                  </a:lnTo>
                  <a:cubicBezTo>
                    <a:pt x="0" y="61609"/>
                    <a:pt x="14764" y="88148"/>
                    <a:pt x="16931" y="91839"/>
                  </a:cubicBezTo>
                  <a:cubicBezTo>
                    <a:pt x="16931" y="91839"/>
                    <a:pt x="16943" y="91839"/>
                    <a:pt x="16943" y="91851"/>
                  </a:cubicBezTo>
                  <a:lnTo>
                    <a:pt x="16966" y="91899"/>
                  </a:lnTo>
                  <a:cubicBezTo>
                    <a:pt x="16990" y="91935"/>
                    <a:pt x="17014" y="91958"/>
                    <a:pt x="17026" y="91994"/>
                  </a:cubicBezTo>
                  <a:cubicBezTo>
                    <a:pt x="17133" y="92173"/>
                    <a:pt x="17193" y="92268"/>
                    <a:pt x="17193" y="92268"/>
                  </a:cubicBezTo>
                  <a:cubicBezTo>
                    <a:pt x="17193" y="92268"/>
                    <a:pt x="17193" y="92280"/>
                    <a:pt x="17193" y="92280"/>
                  </a:cubicBezTo>
                  <a:cubicBezTo>
                    <a:pt x="18550" y="94721"/>
                    <a:pt x="20241" y="97078"/>
                    <a:pt x="22027" y="99304"/>
                  </a:cubicBezTo>
                  <a:cubicBezTo>
                    <a:pt x="23920" y="101650"/>
                    <a:pt x="25979" y="103865"/>
                    <a:pt x="28182" y="105936"/>
                  </a:cubicBezTo>
                  <a:cubicBezTo>
                    <a:pt x="32587" y="110056"/>
                    <a:pt x="37529" y="113640"/>
                    <a:pt x="42886" y="116461"/>
                  </a:cubicBezTo>
                  <a:cubicBezTo>
                    <a:pt x="45553" y="117878"/>
                    <a:pt x="48316" y="119140"/>
                    <a:pt x="51173" y="120176"/>
                  </a:cubicBezTo>
                  <a:cubicBezTo>
                    <a:pt x="52578" y="120736"/>
                    <a:pt x="54031" y="121164"/>
                    <a:pt x="55471" y="121629"/>
                  </a:cubicBezTo>
                  <a:cubicBezTo>
                    <a:pt x="56198" y="121855"/>
                    <a:pt x="56936" y="122033"/>
                    <a:pt x="57674" y="122236"/>
                  </a:cubicBezTo>
                  <a:cubicBezTo>
                    <a:pt x="58400" y="122438"/>
                    <a:pt x="59126" y="122641"/>
                    <a:pt x="59877" y="122795"/>
                  </a:cubicBezTo>
                  <a:cubicBezTo>
                    <a:pt x="65794" y="124153"/>
                    <a:pt x="71866" y="124831"/>
                    <a:pt x="77950" y="124867"/>
                  </a:cubicBezTo>
                  <a:cubicBezTo>
                    <a:pt x="78034" y="124867"/>
                    <a:pt x="78093" y="124927"/>
                    <a:pt x="78093" y="125010"/>
                  </a:cubicBezTo>
                  <a:cubicBezTo>
                    <a:pt x="78093" y="125081"/>
                    <a:pt x="78034" y="125141"/>
                    <a:pt x="77962" y="125141"/>
                  </a:cubicBezTo>
                  <a:cubicBezTo>
                    <a:pt x="77618" y="125145"/>
                    <a:pt x="77273" y="125147"/>
                    <a:pt x="76928" y="125147"/>
                  </a:cubicBezTo>
                  <a:cubicBezTo>
                    <a:pt x="71164" y="125147"/>
                    <a:pt x="65397" y="124582"/>
                    <a:pt x="59746" y="123391"/>
                  </a:cubicBezTo>
                  <a:cubicBezTo>
                    <a:pt x="58984" y="123248"/>
                    <a:pt x="58245" y="123057"/>
                    <a:pt x="57507" y="122867"/>
                  </a:cubicBezTo>
                  <a:cubicBezTo>
                    <a:pt x="56769" y="122676"/>
                    <a:pt x="56019" y="122510"/>
                    <a:pt x="55281" y="122295"/>
                  </a:cubicBezTo>
                  <a:cubicBezTo>
                    <a:pt x="53816" y="121855"/>
                    <a:pt x="52340" y="121438"/>
                    <a:pt x="50899" y="120902"/>
                  </a:cubicBezTo>
                  <a:cubicBezTo>
                    <a:pt x="48006" y="119902"/>
                    <a:pt x="45184" y="118688"/>
                    <a:pt x="42446" y="117295"/>
                  </a:cubicBezTo>
                  <a:cubicBezTo>
                    <a:pt x="36957" y="114544"/>
                    <a:pt x="31873" y="110996"/>
                    <a:pt x="27313" y="106877"/>
                  </a:cubicBezTo>
                  <a:cubicBezTo>
                    <a:pt x="25039" y="104805"/>
                    <a:pt x="22884" y="102591"/>
                    <a:pt x="20907" y="100233"/>
                  </a:cubicBezTo>
                  <a:cubicBezTo>
                    <a:pt x="19205" y="98173"/>
                    <a:pt x="17621" y="96066"/>
                    <a:pt x="16216" y="93756"/>
                  </a:cubicBezTo>
                  <a:lnTo>
                    <a:pt x="16216" y="93756"/>
                  </a:lnTo>
                  <a:cubicBezTo>
                    <a:pt x="10430" y="103686"/>
                    <a:pt x="16681" y="119128"/>
                    <a:pt x="19086" y="125141"/>
                  </a:cubicBezTo>
                  <a:cubicBezTo>
                    <a:pt x="21122" y="130213"/>
                    <a:pt x="27325" y="133047"/>
                    <a:pt x="29694" y="133963"/>
                  </a:cubicBezTo>
                  <a:cubicBezTo>
                    <a:pt x="29706" y="133963"/>
                    <a:pt x="29718" y="133963"/>
                    <a:pt x="29742" y="133975"/>
                  </a:cubicBezTo>
                  <a:lnTo>
                    <a:pt x="29789" y="133999"/>
                  </a:lnTo>
                  <a:cubicBezTo>
                    <a:pt x="29813" y="134011"/>
                    <a:pt x="29837" y="134023"/>
                    <a:pt x="29873" y="134035"/>
                  </a:cubicBezTo>
                  <a:cubicBezTo>
                    <a:pt x="30337" y="134214"/>
                    <a:pt x="30623" y="134297"/>
                    <a:pt x="30623" y="134297"/>
                  </a:cubicBezTo>
                  <a:cubicBezTo>
                    <a:pt x="30623" y="134321"/>
                    <a:pt x="30623" y="134344"/>
                    <a:pt x="30611" y="134356"/>
                  </a:cubicBezTo>
                  <a:cubicBezTo>
                    <a:pt x="34123" y="135880"/>
                    <a:pt x="37898" y="136964"/>
                    <a:pt x="41684" y="137750"/>
                  </a:cubicBezTo>
                  <a:cubicBezTo>
                    <a:pt x="45780" y="138571"/>
                    <a:pt x="49959" y="139107"/>
                    <a:pt x="54150" y="139202"/>
                  </a:cubicBezTo>
                  <a:cubicBezTo>
                    <a:pt x="54509" y="139227"/>
                    <a:pt x="54869" y="139234"/>
                    <a:pt x="55229" y="139234"/>
                  </a:cubicBezTo>
                  <a:cubicBezTo>
                    <a:pt x="55833" y="139234"/>
                    <a:pt x="56437" y="139213"/>
                    <a:pt x="57041" y="139213"/>
                  </a:cubicBezTo>
                  <a:cubicBezTo>
                    <a:pt x="57125" y="139213"/>
                    <a:pt x="57209" y="139213"/>
                    <a:pt x="57293" y="139214"/>
                  </a:cubicBezTo>
                  <a:cubicBezTo>
                    <a:pt x="58353" y="139202"/>
                    <a:pt x="59400" y="139214"/>
                    <a:pt x="60448" y="139119"/>
                  </a:cubicBezTo>
                  <a:lnTo>
                    <a:pt x="63591" y="138905"/>
                  </a:lnTo>
                  <a:cubicBezTo>
                    <a:pt x="64627" y="138797"/>
                    <a:pt x="65675" y="138631"/>
                    <a:pt x="66711" y="138512"/>
                  </a:cubicBezTo>
                  <a:cubicBezTo>
                    <a:pt x="68806" y="138297"/>
                    <a:pt x="70854" y="137797"/>
                    <a:pt x="72914" y="137416"/>
                  </a:cubicBezTo>
                  <a:cubicBezTo>
                    <a:pt x="73962" y="137250"/>
                    <a:pt x="74962" y="136916"/>
                    <a:pt x="75986" y="136666"/>
                  </a:cubicBezTo>
                  <a:lnTo>
                    <a:pt x="79034" y="135857"/>
                  </a:lnTo>
                  <a:lnTo>
                    <a:pt x="79034" y="135845"/>
                  </a:lnTo>
                  <a:cubicBezTo>
                    <a:pt x="79040" y="135843"/>
                    <a:pt x="79046" y="135842"/>
                    <a:pt x="79052" y="135842"/>
                  </a:cubicBezTo>
                  <a:cubicBezTo>
                    <a:pt x="79093" y="135842"/>
                    <a:pt x="79131" y="135875"/>
                    <a:pt x="79141" y="135916"/>
                  </a:cubicBezTo>
                  <a:cubicBezTo>
                    <a:pt x="79153" y="135952"/>
                    <a:pt x="79129" y="135999"/>
                    <a:pt x="79081" y="136011"/>
                  </a:cubicBezTo>
                  <a:lnTo>
                    <a:pt x="76045" y="136881"/>
                  </a:lnTo>
                  <a:cubicBezTo>
                    <a:pt x="75021" y="137154"/>
                    <a:pt x="74021" y="137512"/>
                    <a:pt x="72985" y="137702"/>
                  </a:cubicBezTo>
                  <a:cubicBezTo>
                    <a:pt x="70914" y="138131"/>
                    <a:pt x="68866" y="138666"/>
                    <a:pt x="66770" y="138916"/>
                  </a:cubicBezTo>
                  <a:cubicBezTo>
                    <a:pt x="65723" y="139059"/>
                    <a:pt x="64687" y="139238"/>
                    <a:pt x="63639" y="139369"/>
                  </a:cubicBezTo>
                  <a:lnTo>
                    <a:pt x="60472" y="139643"/>
                  </a:lnTo>
                  <a:cubicBezTo>
                    <a:pt x="59424" y="139762"/>
                    <a:pt x="58364" y="139774"/>
                    <a:pt x="57305" y="139798"/>
                  </a:cubicBezTo>
                  <a:cubicBezTo>
                    <a:pt x="56503" y="139807"/>
                    <a:pt x="55694" y="139865"/>
                    <a:pt x="54884" y="139865"/>
                  </a:cubicBezTo>
                  <a:cubicBezTo>
                    <a:pt x="54635" y="139865"/>
                    <a:pt x="54386" y="139859"/>
                    <a:pt x="54138" y="139845"/>
                  </a:cubicBezTo>
                  <a:cubicBezTo>
                    <a:pt x="49911" y="139833"/>
                    <a:pt x="45684" y="139381"/>
                    <a:pt x="41505" y="138619"/>
                  </a:cubicBezTo>
                  <a:cubicBezTo>
                    <a:pt x="37731" y="137904"/>
                    <a:pt x="34028" y="136940"/>
                    <a:pt x="30421" y="135476"/>
                  </a:cubicBezTo>
                  <a:lnTo>
                    <a:pt x="30420" y="135476"/>
                  </a:lnTo>
                  <a:cubicBezTo>
                    <a:pt x="27724" y="151685"/>
                    <a:pt x="39624" y="153186"/>
                    <a:pt x="44126" y="153186"/>
                  </a:cubicBezTo>
                  <a:cubicBezTo>
                    <a:pt x="45150" y="153186"/>
                    <a:pt x="45791" y="153109"/>
                    <a:pt x="45791" y="153109"/>
                  </a:cubicBezTo>
                  <a:cubicBezTo>
                    <a:pt x="47851" y="161634"/>
                    <a:pt x="60174" y="162741"/>
                    <a:pt x="60174" y="162741"/>
                  </a:cubicBezTo>
                  <a:cubicBezTo>
                    <a:pt x="60666" y="171498"/>
                    <a:pt x="71060" y="172462"/>
                    <a:pt x="75610" y="172462"/>
                  </a:cubicBezTo>
                  <a:cubicBezTo>
                    <a:pt x="76894" y="172462"/>
                    <a:pt x="77712" y="172385"/>
                    <a:pt x="77712" y="172385"/>
                  </a:cubicBezTo>
                  <a:cubicBezTo>
                    <a:pt x="82078" y="177582"/>
                    <a:pt x="87818" y="178470"/>
                    <a:pt x="91229" y="178470"/>
                  </a:cubicBezTo>
                  <a:cubicBezTo>
                    <a:pt x="92999" y="178470"/>
                    <a:pt x="94142" y="178231"/>
                    <a:pt x="94143" y="178231"/>
                  </a:cubicBezTo>
                  <a:lnTo>
                    <a:pt x="94143" y="178231"/>
                  </a:lnTo>
                  <a:cubicBezTo>
                    <a:pt x="91142" y="188494"/>
                    <a:pt x="77557" y="196555"/>
                    <a:pt x="77557" y="196555"/>
                  </a:cubicBezTo>
                  <a:cubicBezTo>
                    <a:pt x="70114" y="201885"/>
                    <a:pt x="60994" y="203645"/>
                    <a:pt x="52179" y="203645"/>
                  </a:cubicBezTo>
                  <a:cubicBezTo>
                    <a:pt x="35909" y="203645"/>
                    <a:pt x="20676" y="197649"/>
                    <a:pt x="18931" y="197031"/>
                  </a:cubicBezTo>
                  <a:cubicBezTo>
                    <a:pt x="17511" y="196528"/>
                    <a:pt x="14775" y="194663"/>
                    <a:pt x="12204" y="194663"/>
                  </a:cubicBezTo>
                  <a:cubicBezTo>
                    <a:pt x="9904" y="194663"/>
                    <a:pt x="7736" y="196157"/>
                    <a:pt x="6763" y="201460"/>
                  </a:cubicBezTo>
                  <a:cubicBezTo>
                    <a:pt x="4715" y="212676"/>
                    <a:pt x="18145" y="213938"/>
                    <a:pt x="18145" y="213938"/>
                  </a:cubicBezTo>
                  <a:cubicBezTo>
                    <a:pt x="16819" y="224069"/>
                    <a:pt x="31136" y="225269"/>
                    <a:pt x="37993" y="225269"/>
                  </a:cubicBezTo>
                  <a:cubicBezTo>
                    <a:pt x="40120" y="225269"/>
                    <a:pt x="41529" y="225153"/>
                    <a:pt x="41529" y="225153"/>
                  </a:cubicBezTo>
                  <a:cubicBezTo>
                    <a:pt x="43599" y="230175"/>
                    <a:pt x="47353" y="231421"/>
                    <a:pt x="50568" y="231421"/>
                  </a:cubicBezTo>
                  <a:cubicBezTo>
                    <a:pt x="53733" y="231421"/>
                    <a:pt x="56376" y="230213"/>
                    <a:pt x="56376" y="230213"/>
                  </a:cubicBezTo>
                  <a:cubicBezTo>
                    <a:pt x="58525" y="233621"/>
                    <a:pt x="60549" y="235099"/>
                    <a:pt x="62635" y="235099"/>
                  </a:cubicBezTo>
                  <a:cubicBezTo>
                    <a:pt x="67614" y="235099"/>
                    <a:pt x="72950" y="226686"/>
                    <a:pt x="81189" y="215997"/>
                  </a:cubicBezTo>
                  <a:cubicBezTo>
                    <a:pt x="92881" y="200829"/>
                    <a:pt x="106942" y="207782"/>
                    <a:pt x="136803" y="194185"/>
                  </a:cubicBezTo>
                  <a:cubicBezTo>
                    <a:pt x="166676" y="180600"/>
                    <a:pt x="168890" y="156264"/>
                    <a:pt x="169355" y="146941"/>
                  </a:cubicBezTo>
                  <a:cubicBezTo>
                    <a:pt x="169831" y="137619"/>
                    <a:pt x="170307" y="124188"/>
                    <a:pt x="176153" y="115652"/>
                  </a:cubicBezTo>
                  <a:cubicBezTo>
                    <a:pt x="181999" y="107103"/>
                    <a:pt x="175046" y="102221"/>
                    <a:pt x="175046" y="102221"/>
                  </a:cubicBezTo>
                  <a:cubicBezTo>
                    <a:pt x="171937" y="100412"/>
                    <a:pt x="169250" y="99679"/>
                    <a:pt x="166936" y="99679"/>
                  </a:cubicBezTo>
                  <a:cubicBezTo>
                    <a:pt x="157133" y="99679"/>
                    <a:pt x="154031" y="112818"/>
                    <a:pt x="154031" y="112818"/>
                  </a:cubicBezTo>
                  <a:cubicBezTo>
                    <a:pt x="150876" y="126248"/>
                    <a:pt x="139184" y="131618"/>
                    <a:pt x="139184" y="131618"/>
                  </a:cubicBezTo>
                  <a:cubicBezTo>
                    <a:pt x="139184" y="131618"/>
                    <a:pt x="124480" y="110913"/>
                    <a:pt x="103787" y="101436"/>
                  </a:cubicBezTo>
                  <a:cubicBezTo>
                    <a:pt x="83082" y="91958"/>
                    <a:pt x="63329" y="72051"/>
                    <a:pt x="46423" y="53239"/>
                  </a:cubicBezTo>
                  <a:cubicBezTo>
                    <a:pt x="29516" y="34439"/>
                    <a:pt x="35362" y="780"/>
                    <a:pt x="35362" y="780"/>
                  </a:cubicBezTo>
                  <a:cubicBezTo>
                    <a:pt x="33988" y="235"/>
                    <a:pt x="32771" y="0"/>
                    <a:pt x="31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34;p48">
              <a:extLst>
                <a:ext uri="{FF2B5EF4-FFF2-40B4-BE49-F238E27FC236}">
                  <a16:creationId xmlns:a16="http://schemas.microsoft.com/office/drawing/2014/main" id="{740E4137-8AF6-CC40-8036-31E0ECFD51E2}"/>
                </a:ext>
              </a:extLst>
            </p:cNvPr>
            <p:cNvSpPr/>
            <p:nvPr/>
          </p:nvSpPr>
          <p:spPr>
            <a:xfrm>
              <a:off x="13252825" y="5407050"/>
              <a:ext cx="2603325" cy="1004100"/>
            </a:xfrm>
            <a:custGeom>
              <a:avLst/>
              <a:gdLst/>
              <a:ahLst/>
              <a:cxnLst/>
              <a:rect l="l" t="t" r="r" b="b"/>
              <a:pathLst>
                <a:path w="104133" h="40164" extrusionOk="0">
                  <a:moveTo>
                    <a:pt x="53639" y="29611"/>
                  </a:moveTo>
                  <a:cubicBezTo>
                    <a:pt x="53550" y="29665"/>
                    <a:pt x="53466" y="29724"/>
                    <a:pt x="53388" y="29787"/>
                  </a:cubicBezTo>
                  <a:lnTo>
                    <a:pt x="53388" y="29787"/>
                  </a:lnTo>
                  <a:cubicBezTo>
                    <a:pt x="53472" y="29730"/>
                    <a:pt x="53556" y="29671"/>
                    <a:pt x="53639" y="29611"/>
                  </a:cubicBezTo>
                  <a:close/>
                  <a:moveTo>
                    <a:pt x="5930" y="0"/>
                  </a:moveTo>
                  <a:lnTo>
                    <a:pt x="5930" y="0"/>
                  </a:lnTo>
                  <a:cubicBezTo>
                    <a:pt x="4251" y="631"/>
                    <a:pt x="2799" y="2441"/>
                    <a:pt x="2049" y="6525"/>
                  </a:cubicBezTo>
                  <a:cubicBezTo>
                    <a:pt x="1" y="17741"/>
                    <a:pt x="13431" y="19003"/>
                    <a:pt x="13431" y="19003"/>
                  </a:cubicBezTo>
                  <a:cubicBezTo>
                    <a:pt x="12105" y="29134"/>
                    <a:pt x="26422" y="30334"/>
                    <a:pt x="33279" y="30334"/>
                  </a:cubicBezTo>
                  <a:cubicBezTo>
                    <a:pt x="35406" y="30334"/>
                    <a:pt x="36815" y="30218"/>
                    <a:pt x="36815" y="30218"/>
                  </a:cubicBezTo>
                  <a:cubicBezTo>
                    <a:pt x="38886" y="35237"/>
                    <a:pt x="42643" y="36481"/>
                    <a:pt x="45860" y="36481"/>
                  </a:cubicBezTo>
                  <a:cubicBezTo>
                    <a:pt x="49022" y="36481"/>
                    <a:pt x="51662" y="35278"/>
                    <a:pt x="51662" y="35278"/>
                  </a:cubicBezTo>
                  <a:cubicBezTo>
                    <a:pt x="53811" y="38686"/>
                    <a:pt x="55835" y="40164"/>
                    <a:pt x="57921" y="40164"/>
                  </a:cubicBezTo>
                  <a:cubicBezTo>
                    <a:pt x="62900" y="40164"/>
                    <a:pt x="68236" y="31751"/>
                    <a:pt x="76475" y="21062"/>
                  </a:cubicBezTo>
                  <a:cubicBezTo>
                    <a:pt x="83714" y="11656"/>
                    <a:pt x="91870" y="10752"/>
                    <a:pt x="104133" y="8192"/>
                  </a:cubicBezTo>
                  <a:lnTo>
                    <a:pt x="104133" y="8192"/>
                  </a:lnTo>
                  <a:cubicBezTo>
                    <a:pt x="101168" y="8204"/>
                    <a:pt x="98204" y="8335"/>
                    <a:pt x="95263" y="8716"/>
                  </a:cubicBezTo>
                  <a:cubicBezTo>
                    <a:pt x="88071" y="9656"/>
                    <a:pt x="80892" y="12109"/>
                    <a:pt x="75415" y="16871"/>
                  </a:cubicBezTo>
                  <a:cubicBezTo>
                    <a:pt x="70462" y="21181"/>
                    <a:pt x="67188" y="27087"/>
                    <a:pt x="62711" y="31909"/>
                  </a:cubicBezTo>
                  <a:cubicBezTo>
                    <a:pt x="61485" y="33231"/>
                    <a:pt x="60116" y="34516"/>
                    <a:pt x="58413" y="35136"/>
                  </a:cubicBezTo>
                  <a:cubicBezTo>
                    <a:pt x="57790" y="35364"/>
                    <a:pt x="57111" y="35487"/>
                    <a:pt x="56439" y="35487"/>
                  </a:cubicBezTo>
                  <a:cubicBezTo>
                    <a:pt x="55287" y="35487"/>
                    <a:pt x="54153" y="35126"/>
                    <a:pt x="53341" y="34314"/>
                  </a:cubicBezTo>
                  <a:cubicBezTo>
                    <a:pt x="52140" y="33102"/>
                    <a:pt x="52092" y="30831"/>
                    <a:pt x="53388" y="29787"/>
                  </a:cubicBezTo>
                  <a:lnTo>
                    <a:pt x="53388" y="29787"/>
                  </a:lnTo>
                  <a:cubicBezTo>
                    <a:pt x="51868" y="30813"/>
                    <a:pt x="50037" y="31316"/>
                    <a:pt x="48202" y="31316"/>
                  </a:cubicBezTo>
                  <a:cubicBezTo>
                    <a:pt x="45886" y="31316"/>
                    <a:pt x="43563" y="30514"/>
                    <a:pt x="41851" y="28944"/>
                  </a:cubicBezTo>
                  <a:cubicBezTo>
                    <a:pt x="41375" y="28492"/>
                    <a:pt x="40911" y="27968"/>
                    <a:pt x="40804" y="27313"/>
                  </a:cubicBezTo>
                  <a:cubicBezTo>
                    <a:pt x="40649" y="26313"/>
                    <a:pt x="41351" y="25396"/>
                    <a:pt x="42042" y="24658"/>
                  </a:cubicBezTo>
                  <a:cubicBezTo>
                    <a:pt x="44018" y="22551"/>
                    <a:pt x="46280" y="20729"/>
                    <a:pt x="48769" y="19276"/>
                  </a:cubicBezTo>
                  <a:lnTo>
                    <a:pt x="48769" y="19276"/>
                  </a:lnTo>
                  <a:cubicBezTo>
                    <a:pt x="42522" y="22905"/>
                    <a:pt x="35573" y="26638"/>
                    <a:pt x="28566" y="26638"/>
                  </a:cubicBezTo>
                  <a:cubicBezTo>
                    <a:pt x="27066" y="26638"/>
                    <a:pt x="25563" y="26467"/>
                    <a:pt x="24063" y="26087"/>
                  </a:cubicBezTo>
                  <a:cubicBezTo>
                    <a:pt x="22432" y="25670"/>
                    <a:pt x="20694" y="24837"/>
                    <a:pt x="20134" y="23253"/>
                  </a:cubicBezTo>
                  <a:cubicBezTo>
                    <a:pt x="19182" y="20527"/>
                    <a:pt x="22206" y="18169"/>
                    <a:pt x="24814" y="16895"/>
                  </a:cubicBezTo>
                  <a:cubicBezTo>
                    <a:pt x="29576" y="14573"/>
                    <a:pt x="34422" y="12395"/>
                    <a:pt x="39327" y="10394"/>
                  </a:cubicBezTo>
                  <a:lnTo>
                    <a:pt x="39327" y="10394"/>
                  </a:lnTo>
                  <a:cubicBezTo>
                    <a:pt x="33815" y="11799"/>
                    <a:pt x="28207" y="12799"/>
                    <a:pt x="22539" y="13419"/>
                  </a:cubicBezTo>
                  <a:cubicBezTo>
                    <a:pt x="21068" y="13581"/>
                    <a:pt x="19541" y="13698"/>
                    <a:pt x="18024" y="13698"/>
                  </a:cubicBezTo>
                  <a:cubicBezTo>
                    <a:pt x="14301" y="13698"/>
                    <a:pt x="10634" y="12992"/>
                    <a:pt x="7978" y="10513"/>
                  </a:cubicBezTo>
                  <a:cubicBezTo>
                    <a:pt x="5668" y="8358"/>
                    <a:pt x="4049" y="4108"/>
                    <a:pt x="5252" y="1000"/>
                  </a:cubicBezTo>
                  <a:cubicBezTo>
                    <a:pt x="5430" y="560"/>
                    <a:pt x="5656" y="250"/>
                    <a:pt x="5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35;p48">
              <a:extLst>
                <a:ext uri="{FF2B5EF4-FFF2-40B4-BE49-F238E27FC236}">
                  <a16:creationId xmlns:a16="http://schemas.microsoft.com/office/drawing/2014/main" id="{C6A5483C-24BF-3042-AB65-C66F96D82186}"/>
                </a:ext>
              </a:extLst>
            </p:cNvPr>
            <p:cNvSpPr/>
            <p:nvPr/>
          </p:nvSpPr>
          <p:spPr>
            <a:xfrm>
              <a:off x="17553375" y="3158775"/>
              <a:ext cx="257500" cy="158525"/>
            </a:xfrm>
            <a:custGeom>
              <a:avLst/>
              <a:gdLst/>
              <a:ahLst/>
              <a:cxnLst/>
              <a:rect l="l" t="t" r="r" b="b"/>
              <a:pathLst>
                <a:path w="10300" h="6341" extrusionOk="0">
                  <a:moveTo>
                    <a:pt x="1630" y="1"/>
                  </a:moveTo>
                  <a:cubicBezTo>
                    <a:pt x="1302" y="1"/>
                    <a:pt x="993" y="84"/>
                    <a:pt x="774" y="373"/>
                  </a:cubicBezTo>
                  <a:cubicBezTo>
                    <a:pt x="358" y="908"/>
                    <a:pt x="381" y="1778"/>
                    <a:pt x="405" y="2421"/>
                  </a:cubicBezTo>
                  <a:cubicBezTo>
                    <a:pt x="441" y="3254"/>
                    <a:pt x="560" y="4135"/>
                    <a:pt x="262" y="4945"/>
                  </a:cubicBezTo>
                  <a:cubicBezTo>
                    <a:pt x="191" y="5135"/>
                    <a:pt x="84" y="5326"/>
                    <a:pt x="36" y="5528"/>
                  </a:cubicBezTo>
                  <a:cubicBezTo>
                    <a:pt x="0" y="5742"/>
                    <a:pt x="12" y="5969"/>
                    <a:pt x="155" y="6135"/>
                  </a:cubicBezTo>
                  <a:cubicBezTo>
                    <a:pt x="305" y="6305"/>
                    <a:pt x="548" y="6341"/>
                    <a:pt x="784" y="6341"/>
                  </a:cubicBezTo>
                  <a:cubicBezTo>
                    <a:pt x="829" y="6341"/>
                    <a:pt x="873" y="6340"/>
                    <a:pt x="917" y="6338"/>
                  </a:cubicBezTo>
                  <a:cubicBezTo>
                    <a:pt x="3632" y="6219"/>
                    <a:pt x="6156" y="4992"/>
                    <a:pt x="8728" y="4135"/>
                  </a:cubicBezTo>
                  <a:cubicBezTo>
                    <a:pt x="9252" y="3968"/>
                    <a:pt x="9811" y="3778"/>
                    <a:pt x="10156" y="3361"/>
                  </a:cubicBezTo>
                  <a:cubicBezTo>
                    <a:pt x="10228" y="3266"/>
                    <a:pt x="10299" y="3147"/>
                    <a:pt x="10287" y="3028"/>
                  </a:cubicBezTo>
                  <a:cubicBezTo>
                    <a:pt x="10287" y="2790"/>
                    <a:pt x="10037" y="2647"/>
                    <a:pt x="9823" y="2551"/>
                  </a:cubicBezTo>
                  <a:cubicBezTo>
                    <a:pt x="8061" y="1754"/>
                    <a:pt x="6204" y="1182"/>
                    <a:pt x="4346" y="611"/>
                  </a:cubicBezTo>
                  <a:cubicBezTo>
                    <a:pt x="3572" y="373"/>
                    <a:pt x="2798" y="135"/>
                    <a:pt x="1989" y="27"/>
                  </a:cubicBezTo>
                  <a:cubicBezTo>
                    <a:pt x="1869" y="12"/>
                    <a:pt x="1748" y="1"/>
                    <a:pt x="1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36;p48">
              <a:extLst>
                <a:ext uri="{FF2B5EF4-FFF2-40B4-BE49-F238E27FC236}">
                  <a16:creationId xmlns:a16="http://schemas.microsoft.com/office/drawing/2014/main" id="{08312585-4444-DE47-B195-A46649144619}"/>
                </a:ext>
              </a:extLst>
            </p:cNvPr>
            <p:cNvSpPr/>
            <p:nvPr/>
          </p:nvSpPr>
          <p:spPr>
            <a:xfrm>
              <a:off x="13828050" y="3920550"/>
              <a:ext cx="1775100" cy="1074800"/>
            </a:xfrm>
            <a:custGeom>
              <a:avLst/>
              <a:gdLst/>
              <a:ahLst/>
              <a:cxnLst/>
              <a:rect l="l" t="t" r="r" b="b"/>
              <a:pathLst>
                <a:path w="71004" h="42992" extrusionOk="0">
                  <a:moveTo>
                    <a:pt x="2697" y="1"/>
                  </a:moveTo>
                  <a:cubicBezTo>
                    <a:pt x="1" y="16210"/>
                    <a:pt x="11901" y="17711"/>
                    <a:pt x="16403" y="17711"/>
                  </a:cubicBezTo>
                  <a:cubicBezTo>
                    <a:pt x="17427" y="17711"/>
                    <a:pt x="18068" y="17634"/>
                    <a:pt x="18068" y="17634"/>
                  </a:cubicBezTo>
                  <a:cubicBezTo>
                    <a:pt x="20128" y="26159"/>
                    <a:pt x="32451" y="27266"/>
                    <a:pt x="32451" y="27266"/>
                  </a:cubicBezTo>
                  <a:cubicBezTo>
                    <a:pt x="32944" y="36026"/>
                    <a:pt x="43367" y="36985"/>
                    <a:pt x="47907" y="36985"/>
                  </a:cubicBezTo>
                  <a:cubicBezTo>
                    <a:pt x="49179" y="36985"/>
                    <a:pt x="49989" y="36910"/>
                    <a:pt x="49989" y="36910"/>
                  </a:cubicBezTo>
                  <a:cubicBezTo>
                    <a:pt x="50192" y="37148"/>
                    <a:pt x="50394" y="37374"/>
                    <a:pt x="50608" y="37600"/>
                  </a:cubicBezTo>
                  <a:cubicBezTo>
                    <a:pt x="50680" y="37672"/>
                    <a:pt x="50751" y="37743"/>
                    <a:pt x="50811" y="37815"/>
                  </a:cubicBezTo>
                  <a:cubicBezTo>
                    <a:pt x="50954" y="37958"/>
                    <a:pt x="51096" y="38112"/>
                    <a:pt x="51239" y="38243"/>
                  </a:cubicBezTo>
                  <a:cubicBezTo>
                    <a:pt x="51323" y="38327"/>
                    <a:pt x="51406" y="38398"/>
                    <a:pt x="51489" y="38482"/>
                  </a:cubicBezTo>
                  <a:cubicBezTo>
                    <a:pt x="51620" y="38601"/>
                    <a:pt x="51751" y="38720"/>
                    <a:pt x="51882" y="38839"/>
                  </a:cubicBezTo>
                  <a:cubicBezTo>
                    <a:pt x="51977" y="38910"/>
                    <a:pt x="52061" y="38982"/>
                    <a:pt x="52144" y="39053"/>
                  </a:cubicBezTo>
                  <a:cubicBezTo>
                    <a:pt x="52275" y="39172"/>
                    <a:pt x="52406" y="39279"/>
                    <a:pt x="52549" y="39374"/>
                  </a:cubicBezTo>
                  <a:cubicBezTo>
                    <a:pt x="52632" y="39446"/>
                    <a:pt x="52728" y="39517"/>
                    <a:pt x="52811" y="39589"/>
                  </a:cubicBezTo>
                  <a:cubicBezTo>
                    <a:pt x="52942" y="39684"/>
                    <a:pt x="53073" y="39779"/>
                    <a:pt x="53216" y="39875"/>
                  </a:cubicBezTo>
                  <a:cubicBezTo>
                    <a:pt x="53299" y="39934"/>
                    <a:pt x="53394" y="39994"/>
                    <a:pt x="53490" y="40065"/>
                  </a:cubicBezTo>
                  <a:cubicBezTo>
                    <a:pt x="53621" y="40148"/>
                    <a:pt x="53752" y="40244"/>
                    <a:pt x="53882" y="40327"/>
                  </a:cubicBezTo>
                  <a:cubicBezTo>
                    <a:pt x="53978" y="40387"/>
                    <a:pt x="54073" y="40434"/>
                    <a:pt x="54156" y="40494"/>
                  </a:cubicBezTo>
                  <a:cubicBezTo>
                    <a:pt x="54299" y="40577"/>
                    <a:pt x="54430" y="40660"/>
                    <a:pt x="54561" y="40732"/>
                  </a:cubicBezTo>
                  <a:cubicBezTo>
                    <a:pt x="54656" y="40779"/>
                    <a:pt x="54752" y="40827"/>
                    <a:pt x="54835" y="40875"/>
                  </a:cubicBezTo>
                  <a:cubicBezTo>
                    <a:pt x="54978" y="40958"/>
                    <a:pt x="55109" y="41029"/>
                    <a:pt x="55252" y="41101"/>
                  </a:cubicBezTo>
                  <a:cubicBezTo>
                    <a:pt x="55335" y="41137"/>
                    <a:pt x="55430" y="41184"/>
                    <a:pt x="55514" y="41232"/>
                  </a:cubicBezTo>
                  <a:cubicBezTo>
                    <a:pt x="55657" y="41291"/>
                    <a:pt x="55799" y="41363"/>
                    <a:pt x="55942" y="41422"/>
                  </a:cubicBezTo>
                  <a:cubicBezTo>
                    <a:pt x="56026" y="41458"/>
                    <a:pt x="56109" y="41494"/>
                    <a:pt x="56192" y="41530"/>
                  </a:cubicBezTo>
                  <a:cubicBezTo>
                    <a:pt x="56335" y="41601"/>
                    <a:pt x="56478" y="41660"/>
                    <a:pt x="56621" y="41720"/>
                  </a:cubicBezTo>
                  <a:cubicBezTo>
                    <a:pt x="56704" y="41744"/>
                    <a:pt x="56776" y="41780"/>
                    <a:pt x="56859" y="41803"/>
                  </a:cubicBezTo>
                  <a:cubicBezTo>
                    <a:pt x="57014" y="41863"/>
                    <a:pt x="57157" y="41922"/>
                    <a:pt x="57300" y="41970"/>
                  </a:cubicBezTo>
                  <a:cubicBezTo>
                    <a:pt x="57383" y="41994"/>
                    <a:pt x="57454" y="42018"/>
                    <a:pt x="57526" y="42041"/>
                  </a:cubicBezTo>
                  <a:cubicBezTo>
                    <a:pt x="57681" y="42101"/>
                    <a:pt x="57835" y="42149"/>
                    <a:pt x="57990" y="42196"/>
                  </a:cubicBezTo>
                  <a:cubicBezTo>
                    <a:pt x="58050" y="42208"/>
                    <a:pt x="58121" y="42232"/>
                    <a:pt x="58181" y="42256"/>
                  </a:cubicBezTo>
                  <a:cubicBezTo>
                    <a:pt x="58347" y="42291"/>
                    <a:pt x="58502" y="42339"/>
                    <a:pt x="58657" y="42375"/>
                  </a:cubicBezTo>
                  <a:cubicBezTo>
                    <a:pt x="58716" y="42399"/>
                    <a:pt x="58776" y="42411"/>
                    <a:pt x="58835" y="42422"/>
                  </a:cubicBezTo>
                  <a:cubicBezTo>
                    <a:pt x="59002" y="42470"/>
                    <a:pt x="59169" y="42506"/>
                    <a:pt x="59324" y="42542"/>
                  </a:cubicBezTo>
                  <a:cubicBezTo>
                    <a:pt x="59371" y="42553"/>
                    <a:pt x="59431" y="42565"/>
                    <a:pt x="59478" y="42577"/>
                  </a:cubicBezTo>
                  <a:cubicBezTo>
                    <a:pt x="59645" y="42613"/>
                    <a:pt x="59824" y="42649"/>
                    <a:pt x="59990" y="42672"/>
                  </a:cubicBezTo>
                  <a:cubicBezTo>
                    <a:pt x="60026" y="42684"/>
                    <a:pt x="60062" y="42684"/>
                    <a:pt x="60098" y="42696"/>
                  </a:cubicBezTo>
                  <a:cubicBezTo>
                    <a:pt x="60288" y="42732"/>
                    <a:pt x="60467" y="42756"/>
                    <a:pt x="60657" y="42792"/>
                  </a:cubicBezTo>
                  <a:lnTo>
                    <a:pt x="60705" y="42792"/>
                  </a:lnTo>
                  <a:cubicBezTo>
                    <a:pt x="61724" y="42940"/>
                    <a:pt x="62665" y="42992"/>
                    <a:pt x="63477" y="42992"/>
                  </a:cubicBezTo>
                  <a:cubicBezTo>
                    <a:pt x="63964" y="42992"/>
                    <a:pt x="64405" y="42973"/>
                    <a:pt x="64789" y="42946"/>
                  </a:cubicBezTo>
                  <a:lnTo>
                    <a:pt x="64801" y="42946"/>
                  </a:lnTo>
                  <a:cubicBezTo>
                    <a:pt x="64920" y="42946"/>
                    <a:pt x="65039" y="42934"/>
                    <a:pt x="65134" y="42923"/>
                  </a:cubicBezTo>
                  <a:lnTo>
                    <a:pt x="65182" y="42923"/>
                  </a:lnTo>
                  <a:cubicBezTo>
                    <a:pt x="65277" y="42911"/>
                    <a:pt x="65372" y="42899"/>
                    <a:pt x="65455" y="42887"/>
                  </a:cubicBezTo>
                  <a:lnTo>
                    <a:pt x="65515" y="42887"/>
                  </a:lnTo>
                  <a:cubicBezTo>
                    <a:pt x="65586" y="42875"/>
                    <a:pt x="65658" y="42875"/>
                    <a:pt x="65729" y="42863"/>
                  </a:cubicBezTo>
                  <a:cubicBezTo>
                    <a:pt x="65753" y="42863"/>
                    <a:pt x="65777" y="42851"/>
                    <a:pt x="65789" y="42851"/>
                  </a:cubicBezTo>
                  <a:cubicBezTo>
                    <a:pt x="65860" y="42839"/>
                    <a:pt x="65908" y="42839"/>
                    <a:pt x="65967" y="42827"/>
                  </a:cubicBezTo>
                  <a:cubicBezTo>
                    <a:pt x="65979" y="42827"/>
                    <a:pt x="66003" y="42827"/>
                    <a:pt x="66027" y="42815"/>
                  </a:cubicBezTo>
                  <a:cubicBezTo>
                    <a:pt x="66063" y="42815"/>
                    <a:pt x="66110" y="42803"/>
                    <a:pt x="66146" y="42803"/>
                  </a:cubicBezTo>
                  <a:cubicBezTo>
                    <a:pt x="66170" y="42803"/>
                    <a:pt x="66194" y="42792"/>
                    <a:pt x="66205" y="42792"/>
                  </a:cubicBezTo>
                  <a:cubicBezTo>
                    <a:pt x="66229" y="42792"/>
                    <a:pt x="66253" y="42780"/>
                    <a:pt x="66277" y="42780"/>
                  </a:cubicBezTo>
                  <a:cubicBezTo>
                    <a:pt x="66301" y="42780"/>
                    <a:pt x="66325" y="42768"/>
                    <a:pt x="66348" y="42768"/>
                  </a:cubicBezTo>
                  <a:cubicBezTo>
                    <a:pt x="67968" y="41934"/>
                    <a:pt x="69527" y="40970"/>
                    <a:pt x="71004" y="39886"/>
                  </a:cubicBezTo>
                  <a:lnTo>
                    <a:pt x="71004" y="39886"/>
                  </a:lnTo>
                  <a:cubicBezTo>
                    <a:pt x="69868" y="39962"/>
                    <a:pt x="68709" y="40032"/>
                    <a:pt x="67556" y="40032"/>
                  </a:cubicBezTo>
                  <a:cubicBezTo>
                    <a:pt x="65240" y="40032"/>
                    <a:pt x="62950" y="39749"/>
                    <a:pt x="60931" y="38660"/>
                  </a:cubicBezTo>
                  <a:cubicBezTo>
                    <a:pt x="57919" y="37029"/>
                    <a:pt x="56002" y="32874"/>
                    <a:pt x="57954" y="30052"/>
                  </a:cubicBezTo>
                  <a:cubicBezTo>
                    <a:pt x="57800" y="30042"/>
                    <a:pt x="57646" y="30038"/>
                    <a:pt x="57493" y="30038"/>
                  </a:cubicBezTo>
                  <a:cubicBezTo>
                    <a:pt x="55395" y="30038"/>
                    <a:pt x="53365" y="30905"/>
                    <a:pt x="51335" y="31504"/>
                  </a:cubicBezTo>
                  <a:cubicBezTo>
                    <a:pt x="50265" y="31820"/>
                    <a:pt x="49113" y="32049"/>
                    <a:pt x="47996" y="32049"/>
                  </a:cubicBezTo>
                  <a:cubicBezTo>
                    <a:pt x="46836" y="32049"/>
                    <a:pt x="45714" y="31802"/>
                    <a:pt x="44762" y="31147"/>
                  </a:cubicBezTo>
                  <a:cubicBezTo>
                    <a:pt x="42548" y="29611"/>
                    <a:pt x="42155" y="26337"/>
                    <a:pt x="43155" y="23837"/>
                  </a:cubicBezTo>
                  <a:cubicBezTo>
                    <a:pt x="44155" y="21337"/>
                    <a:pt x="46191" y="19420"/>
                    <a:pt x="48179" y="17598"/>
                  </a:cubicBezTo>
                  <a:lnTo>
                    <a:pt x="48179" y="17598"/>
                  </a:lnTo>
                  <a:cubicBezTo>
                    <a:pt x="44153" y="19425"/>
                    <a:pt x="39935" y="21295"/>
                    <a:pt x="35534" y="21295"/>
                  </a:cubicBezTo>
                  <a:cubicBezTo>
                    <a:pt x="35289" y="21295"/>
                    <a:pt x="35043" y="21289"/>
                    <a:pt x="34797" y="21277"/>
                  </a:cubicBezTo>
                  <a:cubicBezTo>
                    <a:pt x="30130" y="21063"/>
                    <a:pt x="25248" y="17884"/>
                    <a:pt x="24772" y="13228"/>
                  </a:cubicBezTo>
                  <a:lnTo>
                    <a:pt x="24772" y="13228"/>
                  </a:lnTo>
                  <a:cubicBezTo>
                    <a:pt x="24790" y="13410"/>
                    <a:pt x="24474" y="13485"/>
                    <a:pt x="23946" y="13485"/>
                  </a:cubicBezTo>
                  <a:cubicBezTo>
                    <a:pt x="21743" y="13485"/>
                    <a:pt x="15852" y="12183"/>
                    <a:pt x="15247" y="11943"/>
                  </a:cubicBezTo>
                  <a:cubicBezTo>
                    <a:pt x="11032" y="10264"/>
                    <a:pt x="6984" y="7216"/>
                    <a:pt x="5353" y="2882"/>
                  </a:cubicBezTo>
                  <a:cubicBezTo>
                    <a:pt x="5079" y="2132"/>
                    <a:pt x="4757" y="1394"/>
                    <a:pt x="4424" y="655"/>
                  </a:cubicBezTo>
                  <a:cubicBezTo>
                    <a:pt x="3852" y="453"/>
                    <a:pt x="3269" y="239"/>
                    <a:pt x="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0692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5F9D1-D967-4FFF-9A0C-4AF9732FEF23}"/>
              </a:ext>
            </a:extLst>
          </p:cNvPr>
          <p:cNvSpPr>
            <a:spLocks noGrp="1"/>
          </p:cNvSpPr>
          <p:nvPr>
            <p:ph type="title"/>
          </p:nvPr>
        </p:nvSpPr>
        <p:spPr>
          <a:xfrm>
            <a:off x="712350" y="1038309"/>
            <a:ext cx="7719300" cy="482400"/>
          </a:xfrm>
        </p:spPr>
        <p:txBody>
          <a:bodyPr/>
          <a:lstStyle/>
          <a:p>
            <a:r>
              <a:rPr lang="en-IN" dirty="0">
                <a:latin typeface="Arial Rounded MT Bold" panose="020F0704030504030204" pitchFamily="34" charset="0"/>
              </a:rPr>
              <a:t>All are equal before law…</a:t>
            </a:r>
          </a:p>
        </p:txBody>
      </p:sp>
      <p:sp>
        <p:nvSpPr>
          <p:cNvPr id="5" name="TextBox 4">
            <a:extLst>
              <a:ext uri="{FF2B5EF4-FFF2-40B4-BE49-F238E27FC236}">
                <a16:creationId xmlns:a16="http://schemas.microsoft.com/office/drawing/2014/main" id="{79984A04-9B44-48F3-9917-3B95E4ECA2FC}"/>
              </a:ext>
            </a:extLst>
          </p:cNvPr>
          <p:cNvSpPr txBox="1"/>
          <p:nvPr/>
        </p:nvSpPr>
        <p:spPr>
          <a:xfrm>
            <a:off x="4173143" y="1729616"/>
            <a:ext cx="4572000" cy="1323439"/>
          </a:xfrm>
          <a:prstGeom prst="rect">
            <a:avLst/>
          </a:prstGeom>
          <a:noFill/>
        </p:spPr>
        <p:txBody>
          <a:bodyPr wrap="square">
            <a:spAutoFit/>
          </a:bodyPr>
          <a:lstStyle/>
          <a:p>
            <a:r>
              <a:rPr lang="en-US" sz="1600" dirty="0">
                <a:solidFill>
                  <a:schemeClr val="tx1"/>
                </a:solidFill>
              </a:rPr>
              <a:t>All are equal before the law and are entitled without any discrimination to equal protection of the law. All are entitled to equal protection against any discrimination in violation and against any incitement to such discrimination.</a:t>
            </a:r>
            <a:endParaRPr lang="en-IN" sz="1600" dirty="0">
              <a:solidFill>
                <a:schemeClr val="tx1"/>
              </a:solidFill>
            </a:endParaRPr>
          </a:p>
        </p:txBody>
      </p:sp>
      <p:pic>
        <p:nvPicPr>
          <p:cNvPr id="13316" name="Picture 4">
            <a:extLst>
              <a:ext uri="{FF2B5EF4-FFF2-40B4-BE49-F238E27FC236}">
                <a16:creationId xmlns:a16="http://schemas.microsoft.com/office/drawing/2014/main" id="{77FDCDD0-BD61-3D4B-8713-710AC83D5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92" y="1729616"/>
            <a:ext cx="3772916" cy="311617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577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2052068" y="1956730"/>
            <a:ext cx="5039864" cy="1963500"/>
          </a:xfrm>
        </p:spPr>
        <p:txBody>
          <a:bodyPr/>
          <a:lstStyle/>
          <a:p>
            <a:r>
              <a:rPr lang="en-US" sz="6000" dirty="0"/>
              <a:t>Human Rights can’t be Taken Away…</a:t>
            </a:r>
          </a:p>
        </p:txBody>
      </p:sp>
      <p:grpSp>
        <p:nvGrpSpPr>
          <p:cNvPr id="4" name="Google Shape;5130;p41">
            <a:extLst>
              <a:ext uri="{FF2B5EF4-FFF2-40B4-BE49-F238E27FC236}">
                <a16:creationId xmlns:a16="http://schemas.microsoft.com/office/drawing/2014/main" id="{A56220FF-BB68-6144-B876-63D4C14297E0}"/>
              </a:ext>
            </a:extLst>
          </p:cNvPr>
          <p:cNvGrpSpPr/>
          <p:nvPr/>
        </p:nvGrpSpPr>
        <p:grpSpPr>
          <a:xfrm>
            <a:off x="278288" y="733654"/>
            <a:ext cx="8587424" cy="3676191"/>
            <a:chOff x="440099" y="1383350"/>
            <a:chExt cx="8040999" cy="2852822"/>
          </a:xfrm>
        </p:grpSpPr>
        <p:sp>
          <p:nvSpPr>
            <p:cNvPr id="5" name="Google Shape;5131;p41">
              <a:extLst>
                <a:ext uri="{FF2B5EF4-FFF2-40B4-BE49-F238E27FC236}">
                  <a16:creationId xmlns:a16="http://schemas.microsoft.com/office/drawing/2014/main" id="{B4B0CB2B-7C8F-FF4D-985F-EFF2B65EC4EC}"/>
                </a:ext>
              </a:extLst>
            </p:cNvPr>
            <p:cNvSpPr/>
            <p:nvPr/>
          </p:nvSpPr>
          <p:spPr>
            <a:xfrm>
              <a:off x="440099" y="3915129"/>
              <a:ext cx="8040999" cy="321043"/>
            </a:xfrm>
            <a:custGeom>
              <a:avLst/>
              <a:gdLst/>
              <a:ahLst/>
              <a:cxnLst/>
              <a:rect l="l" t="t" r="r" b="b"/>
              <a:pathLst>
                <a:path w="265117" h="10585" extrusionOk="0">
                  <a:moveTo>
                    <a:pt x="132553" y="0"/>
                  </a:moveTo>
                  <a:cubicBezTo>
                    <a:pt x="97393" y="0"/>
                    <a:pt x="63687" y="560"/>
                    <a:pt x="38827" y="1548"/>
                  </a:cubicBezTo>
                  <a:cubicBezTo>
                    <a:pt x="13966" y="2548"/>
                    <a:pt x="0" y="3894"/>
                    <a:pt x="0" y="5287"/>
                  </a:cubicBezTo>
                  <a:cubicBezTo>
                    <a:pt x="0" y="6692"/>
                    <a:pt x="13966" y="8037"/>
                    <a:pt x="38827" y="9037"/>
                  </a:cubicBezTo>
                  <a:cubicBezTo>
                    <a:pt x="63687" y="10025"/>
                    <a:pt x="97393" y="10585"/>
                    <a:pt x="132553" y="10585"/>
                  </a:cubicBezTo>
                  <a:cubicBezTo>
                    <a:pt x="167712" y="10585"/>
                    <a:pt x="201430" y="10025"/>
                    <a:pt x="226290" y="9037"/>
                  </a:cubicBezTo>
                  <a:cubicBezTo>
                    <a:pt x="251151" y="8037"/>
                    <a:pt x="265117" y="6692"/>
                    <a:pt x="265117" y="5287"/>
                  </a:cubicBezTo>
                  <a:cubicBezTo>
                    <a:pt x="265117" y="3894"/>
                    <a:pt x="251151" y="2548"/>
                    <a:pt x="226290" y="1548"/>
                  </a:cubicBezTo>
                  <a:cubicBezTo>
                    <a:pt x="201430" y="560"/>
                    <a:pt x="167712" y="0"/>
                    <a:pt x="132553" y="0"/>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4;p41">
              <a:extLst>
                <a:ext uri="{FF2B5EF4-FFF2-40B4-BE49-F238E27FC236}">
                  <a16:creationId xmlns:a16="http://schemas.microsoft.com/office/drawing/2014/main" id="{6919A953-25CE-C644-92EE-1EE2A96ED820}"/>
                </a:ext>
              </a:extLst>
            </p:cNvPr>
            <p:cNvSpPr/>
            <p:nvPr/>
          </p:nvSpPr>
          <p:spPr>
            <a:xfrm>
              <a:off x="1147152" y="2350040"/>
              <a:ext cx="598775" cy="525467"/>
            </a:xfrm>
            <a:custGeom>
              <a:avLst/>
              <a:gdLst/>
              <a:ahLst/>
              <a:cxnLst/>
              <a:rect l="l" t="t" r="r" b="b"/>
              <a:pathLst>
                <a:path w="19742" h="17325" extrusionOk="0">
                  <a:moveTo>
                    <a:pt x="3430" y="1"/>
                  </a:moveTo>
                  <a:cubicBezTo>
                    <a:pt x="3430" y="1"/>
                    <a:pt x="3227" y="2334"/>
                    <a:pt x="2180" y="2739"/>
                  </a:cubicBezTo>
                  <a:cubicBezTo>
                    <a:pt x="1120" y="3156"/>
                    <a:pt x="1" y="7002"/>
                    <a:pt x="72" y="7728"/>
                  </a:cubicBezTo>
                  <a:cubicBezTo>
                    <a:pt x="156" y="8454"/>
                    <a:pt x="929" y="13479"/>
                    <a:pt x="929" y="13479"/>
                  </a:cubicBezTo>
                  <a:cubicBezTo>
                    <a:pt x="1489" y="14895"/>
                    <a:pt x="3751" y="17324"/>
                    <a:pt x="3751" y="17324"/>
                  </a:cubicBezTo>
                  <a:cubicBezTo>
                    <a:pt x="3751" y="17324"/>
                    <a:pt x="7523" y="15061"/>
                    <a:pt x="10280" y="15061"/>
                  </a:cubicBezTo>
                  <a:cubicBezTo>
                    <a:pt x="10863" y="15061"/>
                    <a:pt x="11401" y="15162"/>
                    <a:pt x="11847" y="15407"/>
                  </a:cubicBezTo>
                  <a:cubicBezTo>
                    <a:pt x="13823" y="16487"/>
                    <a:pt x="15490" y="17238"/>
                    <a:pt x="16911" y="17238"/>
                  </a:cubicBezTo>
                  <a:cubicBezTo>
                    <a:pt x="17323" y="17238"/>
                    <a:pt x="17714" y="17175"/>
                    <a:pt x="18086" y="17038"/>
                  </a:cubicBezTo>
                  <a:cubicBezTo>
                    <a:pt x="19741" y="16431"/>
                    <a:pt x="12645" y="3513"/>
                    <a:pt x="12645" y="3513"/>
                  </a:cubicBezTo>
                  <a:lnTo>
                    <a:pt x="3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35;p41">
              <a:extLst>
                <a:ext uri="{FF2B5EF4-FFF2-40B4-BE49-F238E27FC236}">
                  <a16:creationId xmlns:a16="http://schemas.microsoft.com/office/drawing/2014/main" id="{7C48A0E8-F46C-0240-9B78-1599A61D42D2}"/>
                </a:ext>
              </a:extLst>
            </p:cNvPr>
            <p:cNvSpPr/>
            <p:nvPr/>
          </p:nvSpPr>
          <p:spPr>
            <a:xfrm>
              <a:off x="819254" y="2741509"/>
              <a:ext cx="670627" cy="1011869"/>
            </a:xfrm>
            <a:custGeom>
              <a:avLst/>
              <a:gdLst/>
              <a:ahLst/>
              <a:cxnLst/>
              <a:rect l="l" t="t" r="r" b="b"/>
              <a:pathLst>
                <a:path w="22111" h="33362" extrusionOk="0">
                  <a:moveTo>
                    <a:pt x="15527" y="0"/>
                  </a:moveTo>
                  <a:cubicBezTo>
                    <a:pt x="8419" y="9382"/>
                    <a:pt x="10812" y="12787"/>
                    <a:pt x="9276" y="16490"/>
                  </a:cubicBezTo>
                  <a:cubicBezTo>
                    <a:pt x="7728" y="20205"/>
                    <a:pt x="1" y="32302"/>
                    <a:pt x="1" y="32302"/>
                  </a:cubicBezTo>
                  <a:lnTo>
                    <a:pt x="1358" y="33361"/>
                  </a:lnTo>
                  <a:cubicBezTo>
                    <a:pt x="14324" y="22205"/>
                    <a:pt x="14836" y="15121"/>
                    <a:pt x="14836" y="15121"/>
                  </a:cubicBezTo>
                  <a:cubicBezTo>
                    <a:pt x="19730" y="9156"/>
                    <a:pt x="22111" y="4501"/>
                    <a:pt x="22111" y="4501"/>
                  </a:cubicBezTo>
                  <a:lnTo>
                    <a:pt x="15527"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36;p41">
              <a:extLst>
                <a:ext uri="{FF2B5EF4-FFF2-40B4-BE49-F238E27FC236}">
                  <a16:creationId xmlns:a16="http://schemas.microsoft.com/office/drawing/2014/main" id="{F933E360-C978-A943-8722-BCC85AE9BF32}"/>
                </a:ext>
              </a:extLst>
            </p:cNvPr>
            <p:cNvSpPr/>
            <p:nvPr/>
          </p:nvSpPr>
          <p:spPr>
            <a:xfrm>
              <a:off x="1149335" y="2628105"/>
              <a:ext cx="262536" cy="415673"/>
            </a:xfrm>
            <a:custGeom>
              <a:avLst/>
              <a:gdLst/>
              <a:ahLst/>
              <a:cxnLst/>
              <a:rect l="l" t="t" r="r" b="b"/>
              <a:pathLst>
                <a:path w="8656" h="13705" extrusionOk="0">
                  <a:moveTo>
                    <a:pt x="3667" y="0"/>
                  </a:moveTo>
                  <a:cubicBezTo>
                    <a:pt x="1619" y="3918"/>
                    <a:pt x="941" y="8930"/>
                    <a:pt x="941" y="8930"/>
                  </a:cubicBezTo>
                  <a:lnTo>
                    <a:pt x="0" y="11276"/>
                  </a:lnTo>
                  <a:cubicBezTo>
                    <a:pt x="0" y="11276"/>
                    <a:pt x="3310" y="13050"/>
                    <a:pt x="7120" y="13705"/>
                  </a:cubicBezTo>
                  <a:lnTo>
                    <a:pt x="8656" y="9656"/>
                  </a:lnTo>
                  <a:lnTo>
                    <a:pt x="3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37;p41">
              <a:extLst>
                <a:ext uri="{FF2B5EF4-FFF2-40B4-BE49-F238E27FC236}">
                  <a16:creationId xmlns:a16="http://schemas.microsoft.com/office/drawing/2014/main" id="{89D393D1-D2EB-6049-A1EE-81C859765D3F}"/>
                </a:ext>
              </a:extLst>
            </p:cNvPr>
            <p:cNvSpPr/>
            <p:nvPr/>
          </p:nvSpPr>
          <p:spPr>
            <a:xfrm>
              <a:off x="1342537" y="2866803"/>
              <a:ext cx="388224" cy="1077231"/>
            </a:xfrm>
            <a:custGeom>
              <a:avLst/>
              <a:gdLst/>
              <a:ahLst/>
              <a:cxnLst/>
              <a:rect l="l" t="t" r="r" b="b"/>
              <a:pathLst>
                <a:path w="12800" h="35517" extrusionOk="0">
                  <a:moveTo>
                    <a:pt x="7965" y="0"/>
                  </a:moveTo>
                  <a:lnTo>
                    <a:pt x="0" y="548"/>
                  </a:lnTo>
                  <a:cubicBezTo>
                    <a:pt x="214" y="12312"/>
                    <a:pt x="4203" y="13502"/>
                    <a:pt x="5286" y="17372"/>
                  </a:cubicBezTo>
                  <a:cubicBezTo>
                    <a:pt x="6370" y="21241"/>
                    <a:pt x="7775" y="35517"/>
                    <a:pt x="7775" y="35517"/>
                  </a:cubicBezTo>
                  <a:lnTo>
                    <a:pt x="9501" y="35517"/>
                  </a:lnTo>
                  <a:cubicBezTo>
                    <a:pt x="12799" y="18729"/>
                    <a:pt x="8811" y="12847"/>
                    <a:pt x="8811" y="12847"/>
                  </a:cubicBezTo>
                  <a:cubicBezTo>
                    <a:pt x="8977" y="5132"/>
                    <a:pt x="7965" y="0"/>
                    <a:pt x="7965"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38;p41">
              <a:extLst>
                <a:ext uri="{FF2B5EF4-FFF2-40B4-BE49-F238E27FC236}">
                  <a16:creationId xmlns:a16="http://schemas.microsoft.com/office/drawing/2014/main" id="{C98A7C9A-6887-784D-9FA8-7A08A0839C1D}"/>
                </a:ext>
              </a:extLst>
            </p:cNvPr>
            <p:cNvSpPr/>
            <p:nvPr/>
          </p:nvSpPr>
          <p:spPr>
            <a:xfrm>
              <a:off x="1237080" y="2628105"/>
              <a:ext cx="398324" cy="417523"/>
            </a:xfrm>
            <a:custGeom>
              <a:avLst/>
              <a:gdLst/>
              <a:ahLst/>
              <a:cxnLst/>
              <a:rect l="l" t="t" r="r" b="b"/>
              <a:pathLst>
                <a:path w="13133" h="13766" extrusionOk="0">
                  <a:moveTo>
                    <a:pt x="774" y="0"/>
                  </a:moveTo>
                  <a:lnTo>
                    <a:pt x="774" y="0"/>
                  </a:lnTo>
                  <a:cubicBezTo>
                    <a:pt x="0" y="2489"/>
                    <a:pt x="691" y="4882"/>
                    <a:pt x="1453" y="6525"/>
                  </a:cubicBezTo>
                  <a:cubicBezTo>
                    <a:pt x="1524" y="6656"/>
                    <a:pt x="1584" y="6799"/>
                    <a:pt x="1655" y="6930"/>
                  </a:cubicBezTo>
                  <a:cubicBezTo>
                    <a:pt x="2227" y="8037"/>
                    <a:pt x="2775" y="8716"/>
                    <a:pt x="2775" y="8716"/>
                  </a:cubicBezTo>
                  <a:lnTo>
                    <a:pt x="3370" y="12883"/>
                  </a:lnTo>
                  <a:lnTo>
                    <a:pt x="3394" y="13050"/>
                  </a:lnTo>
                  <a:lnTo>
                    <a:pt x="3477" y="13693"/>
                  </a:lnTo>
                  <a:cubicBezTo>
                    <a:pt x="4566" y="13745"/>
                    <a:pt x="5565" y="13766"/>
                    <a:pt x="6469" y="13766"/>
                  </a:cubicBezTo>
                  <a:cubicBezTo>
                    <a:pt x="10322" y="13766"/>
                    <a:pt x="12454" y="13383"/>
                    <a:pt x="12454" y="13383"/>
                  </a:cubicBezTo>
                  <a:lnTo>
                    <a:pt x="12419" y="12776"/>
                  </a:lnTo>
                  <a:lnTo>
                    <a:pt x="12407" y="12609"/>
                  </a:lnTo>
                  <a:lnTo>
                    <a:pt x="12359" y="11597"/>
                  </a:lnTo>
                  <a:cubicBezTo>
                    <a:pt x="13133" y="4311"/>
                    <a:pt x="8763" y="370"/>
                    <a:pt x="8763" y="370"/>
                  </a:cubicBezTo>
                  <a:lnTo>
                    <a:pt x="7894" y="334"/>
                  </a:lnTo>
                  <a:lnTo>
                    <a:pt x="7692" y="322"/>
                  </a:lnTo>
                  <a:lnTo>
                    <a:pt x="6358" y="262"/>
                  </a:lnTo>
                  <a:lnTo>
                    <a:pt x="6192" y="250"/>
                  </a:lnTo>
                  <a:lnTo>
                    <a:pt x="2144" y="72"/>
                  </a:lnTo>
                  <a:lnTo>
                    <a:pt x="1977" y="60"/>
                  </a:lnTo>
                  <a:lnTo>
                    <a:pt x="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39;p41">
              <a:extLst>
                <a:ext uri="{FF2B5EF4-FFF2-40B4-BE49-F238E27FC236}">
                  <a16:creationId xmlns:a16="http://schemas.microsoft.com/office/drawing/2014/main" id="{FF8466C4-4C68-AF44-85B3-C3E097E559D2}"/>
                </a:ext>
              </a:extLst>
            </p:cNvPr>
            <p:cNvSpPr/>
            <p:nvPr/>
          </p:nvSpPr>
          <p:spPr>
            <a:xfrm>
              <a:off x="1272475" y="2627378"/>
              <a:ext cx="30360" cy="210551"/>
            </a:xfrm>
            <a:custGeom>
              <a:avLst/>
              <a:gdLst/>
              <a:ahLst/>
              <a:cxnLst/>
              <a:rect l="l" t="t" r="r" b="b"/>
              <a:pathLst>
                <a:path w="1001" h="6942" extrusionOk="0">
                  <a:moveTo>
                    <a:pt x="846" y="1"/>
                  </a:moveTo>
                  <a:cubicBezTo>
                    <a:pt x="846" y="1"/>
                    <a:pt x="834" y="24"/>
                    <a:pt x="810" y="84"/>
                  </a:cubicBezTo>
                  <a:cubicBezTo>
                    <a:pt x="667" y="536"/>
                    <a:pt x="0" y="2846"/>
                    <a:pt x="286" y="6549"/>
                  </a:cubicBezTo>
                  <a:cubicBezTo>
                    <a:pt x="357" y="6680"/>
                    <a:pt x="417" y="6823"/>
                    <a:pt x="488" y="6942"/>
                  </a:cubicBezTo>
                  <a:cubicBezTo>
                    <a:pt x="107" y="2906"/>
                    <a:pt x="869" y="429"/>
                    <a:pt x="977" y="96"/>
                  </a:cubicBezTo>
                  <a:cubicBezTo>
                    <a:pt x="988" y="72"/>
                    <a:pt x="988" y="60"/>
                    <a:pt x="1000" y="48"/>
                  </a:cubicBezTo>
                  <a:lnTo>
                    <a:pt x="846"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40;p41">
              <a:extLst>
                <a:ext uri="{FF2B5EF4-FFF2-40B4-BE49-F238E27FC236}">
                  <a16:creationId xmlns:a16="http://schemas.microsoft.com/office/drawing/2014/main" id="{C309236B-82B4-0641-9106-4B3DEB45C6E0}"/>
                </a:ext>
              </a:extLst>
            </p:cNvPr>
            <p:cNvSpPr/>
            <p:nvPr/>
          </p:nvSpPr>
          <p:spPr>
            <a:xfrm>
              <a:off x="1339262" y="2629895"/>
              <a:ext cx="274487" cy="397262"/>
            </a:xfrm>
            <a:custGeom>
              <a:avLst/>
              <a:gdLst/>
              <a:ahLst/>
              <a:cxnLst/>
              <a:rect l="l" t="t" r="r" b="b"/>
              <a:pathLst>
                <a:path w="9050" h="13098" extrusionOk="0">
                  <a:moveTo>
                    <a:pt x="4323" y="1"/>
                  </a:moveTo>
                  <a:lnTo>
                    <a:pt x="4204" y="108"/>
                  </a:lnTo>
                  <a:cubicBezTo>
                    <a:pt x="4204" y="108"/>
                    <a:pt x="4251" y="168"/>
                    <a:pt x="4323" y="263"/>
                  </a:cubicBezTo>
                  <a:cubicBezTo>
                    <a:pt x="4561" y="584"/>
                    <a:pt x="5132" y="1382"/>
                    <a:pt x="5728" y="2549"/>
                  </a:cubicBezTo>
                  <a:cubicBezTo>
                    <a:pt x="3739" y="2132"/>
                    <a:pt x="3144" y="692"/>
                    <a:pt x="2989" y="203"/>
                  </a:cubicBezTo>
                  <a:cubicBezTo>
                    <a:pt x="2966" y="108"/>
                    <a:pt x="2954" y="49"/>
                    <a:pt x="2954" y="49"/>
                  </a:cubicBezTo>
                  <a:lnTo>
                    <a:pt x="2787" y="72"/>
                  </a:lnTo>
                  <a:cubicBezTo>
                    <a:pt x="2787" y="72"/>
                    <a:pt x="2799" y="120"/>
                    <a:pt x="2823" y="191"/>
                  </a:cubicBezTo>
                  <a:cubicBezTo>
                    <a:pt x="2954" y="668"/>
                    <a:pt x="3573" y="2323"/>
                    <a:pt x="5823" y="2739"/>
                  </a:cubicBezTo>
                  <a:cubicBezTo>
                    <a:pt x="6704" y="4525"/>
                    <a:pt x="7621" y="7133"/>
                    <a:pt x="7585" y="10169"/>
                  </a:cubicBezTo>
                  <a:lnTo>
                    <a:pt x="7752" y="12776"/>
                  </a:lnTo>
                  <a:cubicBezTo>
                    <a:pt x="6675" y="12890"/>
                    <a:pt x="5345" y="12928"/>
                    <a:pt x="4065" y="12928"/>
                  </a:cubicBezTo>
                  <a:cubicBezTo>
                    <a:pt x="2400" y="12928"/>
                    <a:pt x="822" y="12864"/>
                    <a:pt x="1" y="12824"/>
                  </a:cubicBezTo>
                  <a:lnTo>
                    <a:pt x="1" y="12824"/>
                  </a:lnTo>
                  <a:lnTo>
                    <a:pt x="25" y="12991"/>
                  </a:lnTo>
                  <a:cubicBezTo>
                    <a:pt x="858" y="13026"/>
                    <a:pt x="2430" y="13098"/>
                    <a:pt x="4097" y="13098"/>
                  </a:cubicBezTo>
                  <a:cubicBezTo>
                    <a:pt x="5954" y="13098"/>
                    <a:pt x="7895" y="13014"/>
                    <a:pt x="9050" y="12717"/>
                  </a:cubicBezTo>
                  <a:lnTo>
                    <a:pt x="9038" y="12550"/>
                  </a:lnTo>
                  <a:cubicBezTo>
                    <a:pt x="8728" y="12633"/>
                    <a:pt x="8335" y="12705"/>
                    <a:pt x="7907" y="12753"/>
                  </a:cubicBezTo>
                  <a:lnTo>
                    <a:pt x="7752" y="10157"/>
                  </a:lnTo>
                  <a:cubicBezTo>
                    <a:pt x="7811" y="5133"/>
                    <a:pt x="5275" y="1299"/>
                    <a:pt x="4525" y="275"/>
                  </a:cubicBezTo>
                  <a:cubicBezTo>
                    <a:pt x="4406" y="108"/>
                    <a:pt x="4335" y="13"/>
                    <a:pt x="432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41;p41">
              <a:extLst>
                <a:ext uri="{FF2B5EF4-FFF2-40B4-BE49-F238E27FC236}">
                  <a16:creationId xmlns:a16="http://schemas.microsoft.com/office/drawing/2014/main" id="{8EFAC346-3B47-8449-8E99-CFFAEE322FB4}"/>
                </a:ext>
              </a:extLst>
            </p:cNvPr>
            <p:cNvSpPr/>
            <p:nvPr/>
          </p:nvSpPr>
          <p:spPr>
            <a:xfrm>
              <a:off x="1000172" y="2092629"/>
              <a:ext cx="362595" cy="212492"/>
            </a:xfrm>
            <a:custGeom>
              <a:avLst/>
              <a:gdLst/>
              <a:ahLst/>
              <a:cxnLst/>
              <a:rect l="l" t="t" r="r" b="b"/>
              <a:pathLst>
                <a:path w="11955" h="7006" extrusionOk="0">
                  <a:moveTo>
                    <a:pt x="11431" y="1"/>
                  </a:moveTo>
                  <a:cubicBezTo>
                    <a:pt x="9085" y="1"/>
                    <a:pt x="1382" y="3023"/>
                    <a:pt x="1382" y="3023"/>
                  </a:cubicBezTo>
                  <a:cubicBezTo>
                    <a:pt x="1382" y="3023"/>
                    <a:pt x="1" y="5475"/>
                    <a:pt x="858" y="6428"/>
                  </a:cubicBezTo>
                  <a:cubicBezTo>
                    <a:pt x="1231" y="6847"/>
                    <a:pt x="2015" y="7005"/>
                    <a:pt x="2860" y="7005"/>
                  </a:cubicBezTo>
                  <a:cubicBezTo>
                    <a:pt x="3959" y="7005"/>
                    <a:pt x="5160" y="6738"/>
                    <a:pt x="5692" y="6428"/>
                  </a:cubicBezTo>
                  <a:cubicBezTo>
                    <a:pt x="6621" y="5892"/>
                    <a:pt x="9085" y="5487"/>
                    <a:pt x="9085" y="5487"/>
                  </a:cubicBezTo>
                  <a:lnTo>
                    <a:pt x="11955" y="94"/>
                  </a:lnTo>
                  <a:cubicBezTo>
                    <a:pt x="11840" y="30"/>
                    <a:pt x="11661" y="1"/>
                    <a:pt x="11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42;p41">
              <a:extLst>
                <a:ext uri="{FF2B5EF4-FFF2-40B4-BE49-F238E27FC236}">
                  <a16:creationId xmlns:a16="http://schemas.microsoft.com/office/drawing/2014/main" id="{21491CA8-041E-6142-8752-F2E020DAF507}"/>
                </a:ext>
              </a:extLst>
            </p:cNvPr>
            <p:cNvSpPr/>
            <p:nvPr/>
          </p:nvSpPr>
          <p:spPr>
            <a:xfrm>
              <a:off x="1350818" y="1828516"/>
              <a:ext cx="361867" cy="701806"/>
            </a:xfrm>
            <a:custGeom>
              <a:avLst/>
              <a:gdLst/>
              <a:ahLst/>
              <a:cxnLst/>
              <a:rect l="l" t="t" r="r" b="b"/>
              <a:pathLst>
                <a:path w="11931" h="23139" extrusionOk="0">
                  <a:moveTo>
                    <a:pt x="5726" y="0"/>
                  </a:moveTo>
                  <a:cubicBezTo>
                    <a:pt x="4534" y="0"/>
                    <a:pt x="3231" y="512"/>
                    <a:pt x="2346" y="2182"/>
                  </a:cubicBezTo>
                  <a:cubicBezTo>
                    <a:pt x="429" y="5789"/>
                    <a:pt x="1" y="16422"/>
                    <a:pt x="1001" y="19232"/>
                  </a:cubicBezTo>
                  <a:cubicBezTo>
                    <a:pt x="1800" y="21504"/>
                    <a:pt x="4998" y="23138"/>
                    <a:pt x="7389" y="23138"/>
                  </a:cubicBezTo>
                  <a:cubicBezTo>
                    <a:pt x="7954" y="23138"/>
                    <a:pt x="8474" y="23047"/>
                    <a:pt x="8907" y="22851"/>
                  </a:cubicBezTo>
                  <a:cubicBezTo>
                    <a:pt x="11169" y="21827"/>
                    <a:pt x="11276" y="16969"/>
                    <a:pt x="10550" y="14398"/>
                  </a:cubicBezTo>
                  <a:cubicBezTo>
                    <a:pt x="9835" y="11826"/>
                    <a:pt x="11931" y="6230"/>
                    <a:pt x="11228" y="4015"/>
                  </a:cubicBezTo>
                  <a:cubicBezTo>
                    <a:pt x="10526" y="1801"/>
                    <a:pt x="8609" y="1063"/>
                    <a:pt x="8609" y="1063"/>
                  </a:cubicBezTo>
                  <a:cubicBezTo>
                    <a:pt x="8359" y="697"/>
                    <a:pt x="711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43;p41">
              <a:extLst>
                <a:ext uri="{FF2B5EF4-FFF2-40B4-BE49-F238E27FC236}">
                  <a16:creationId xmlns:a16="http://schemas.microsoft.com/office/drawing/2014/main" id="{AD552D24-160A-5141-A3EB-7B9358C98DB6}"/>
                </a:ext>
              </a:extLst>
            </p:cNvPr>
            <p:cNvSpPr/>
            <p:nvPr/>
          </p:nvSpPr>
          <p:spPr>
            <a:xfrm>
              <a:off x="1405897" y="2120715"/>
              <a:ext cx="193778" cy="174458"/>
            </a:xfrm>
            <a:custGeom>
              <a:avLst/>
              <a:gdLst/>
              <a:ahLst/>
              <a:cxnLst/>
              <a:rect l="l" t="t" r="r" b="b"/>
              <a:pathLst>
                <a:path w="6389" h="5752" extrusionOk="0">
                  <a:moveTo>
                    <a:pt x="1842" y="0"/>
                  </a:moveTo>
                  <a:cubicBezTo>
                    <a:pt x="953" y="0"/>
                    <a:pt x="205" y="263"/>
                    <a:pt x="137" y="799"/>
                  </a:cubicBezTo>
                  <a:cubicBezTo>
                    <a:pt x="1" y="1882"/>
                    <a:pt x="3272" y="5751"/>
                    <a:pt x="4772" y="5751"/>
                  </a:cubicBezTo>
                  <a:cubicBezTo>
                    <a:pt x="4838" y="5751"/>
                    <a:pt x="4901" y="5744"/>
                    <a:pt x="4960" y="5728"/>
                  </a:cubicBezTo>
                  <a:cubicBezTo>
                    <a:pt x="6364" y="5359"/>
                    <a:pt x="6388" y="537"/>
                    <a:pt x="6388" y="537"/>
                  </a:cubicBezTo>
                  <a:lnTo>
                    <a:pt x="6388" y="537"/>
                  </a:lnTo>
                  <a:cubicBezTo>
                    <a:pt x="6388" y="537"/>
                    <a:pt x="5597" y="1132"/>
                    <a:pt x="5012" y="1132"/>
                  </a:cubicBezTo>
                  <a:cubicBezTo>
                    <a:pt x="4848" y="1132"/>
                    <a:pt x="4700" y="1086"/>
                    <a:pt x="4590" y="966"/>
                  </a:cubicBezTo>
                  <a:cubicBezTo>
                    <a:pt x="3995" y="326"/>
                    <a:pt x="2831" y="0"/>
                    <a:pt x="1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44;p41">
              <a:extLst>
                <a:ext uri="{FF2B5EF4-FFF2-40B4-BE49-F238E27FC236}">
                  <a16:creationId xmlns:a16="http://schemas.microsoft.com/office/drawing/2014/main" id="{1E165A46-4258-B144-8395-A8E0CDA6801B}"/>
                </a:ext>
              </a:extLst>
            </p:cNvPr>
            <p:cNvSpPr/>
            <p:nvPr/>
          </p:nvSpPr>
          <p:spPr>
            <a:xfrm>
              <a:off x="1181455" y="2113527"/>
              <a:ext cx="529077" cy="539783"/>
            </a:xfrm>
            <a:custGeom>
              <a:avLst/>
              <a:gdLst/>
              <a:ahLst/>
              <a:cxnLst/>
              <a:rect l="l" t="t" r="r" b="b"/>
              <a:pathLst>
                <a:path w="17444" h="17797" extrusionOk="0">
                  <a:moveTo>
                    <a:pt x="6585" y="0"/>
                  </a:moveTo>
                  <a:cubicBezTo>
                    <a:pt x="1" y="4620"/>
                    <a:pt x="2334" y="11704"/>
                    <a:pt x="2334" y="11704"/>
                  </a:cubicBezTo>
                  <a:lnTo>
                    <a:pt x="2608" y="16966"/>
                  </a:lnTo>
                  <a:cubicBezTo>
                    <a:pt x="4059" y="17603"/>
                    <a:pt x="5602" y="17796"/>
                    <a:pt x="6940" y="17796"/>
                  </a:cubicBezTo>
                  <a:cubicBezTo>
                    <a:pt x="9007" y="17796"/>
                    <a:pt x="10585" y="17336"/>
                    <a:pt x="10585" y="17336"/>
                  </a:cubicBezTo>
                  <a:cubicBezTo>
                    <a:pt x="10847" y="15073"/>
                    <a:pt x="12121" y="12716"/>
                    <a:pt x="12729" y="11859"/>
                  </a:cubicBezTo>
                  <a:cubicBezTo>
                    <a:pt x="14360" y="9573"/>
                    <a:pt x="17443" y="5167"/>
                    <a:pt x="15538" y="2774"/>
                  </a:cubicBezTo>
                  <a:cubicBezTo>
                    <a:pt x="14950" y="2035"/>
                    <a:pt x="14345" y="1893"/>
                    <a:pt x="13616" y="1893"/>
                  </a:cubicBezTo>
                  <a:cubicBezTo>
                    <a:pt x="13158" y="1893"/>
                    <a:pt x="12650" y="1949"/>
                    <a:pt x="12067" y="1949"/>
                  </a:cubicBezTo>
                  <a:cubicBezTo>
                    <a:pt x="11589" y="1949"/>
                    <a:pt x="11061" y="1911"/>
                    <a:pt x="10466" y="1774"/>
                  </a:cubicBezTo>
                  <a:cubicBezTo>
                    <a:pt x="8002" y="1203"/>
                    <a:pt x="6585"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45;p41">
              <a:extLst>
                <a:ext uri="{FF2B5EF4-FFF2-40B4-BE49-F238E27FC236}">
                  <a16:creationId xmlns:a16="http://schemas.microsoft.com/office/drawing/2014/main" id="{B9B859F9-3036-B748-B2B9-D61CA6DB9CD9}"/>
                </a:ext>
              </a:extLst>
            </p:cNvPr>
            <p:cNvSpPr/>
            <p:nvPr/>
          </p:nvSpPr>
          <p:spPr>
            <a:xfrm>
              <a:off x="1515509" y="2115741"/>
              <a:ext cx="154926" cy="152712"/>
            </a:xfrm>
            <a:custGeom>
              <a:avLst/>
              <a:gdLst/>
              <a:ahLst/>
              <a:cxnLst/>
              <a:rect l="l" t="t" r="r" b="b"/>
              <a:pathLst>
                <a:path w="5108" h="5035" extrusionOk="0">
                  <a:moveTo>
                    <a:pt x="2859" y="0"/>
                  </a:moveTo>
                  <a:cubicBezTo>
                    <a:pt x="2731" y="0"/>
                    <a:pt x="2616" y="22"/>
                    <a:pt x="2524" y="70"/>
                  </a:cubicBezTo>
                  <a:cubicBezTo>
                    <a:pt x="1953" y="368"/>
                    <a:pt x="0" y="5035"/>
                    <a:pt x="0" y="5035"/>
                  </a:cubicBezTo>
                  <a:cubicBezTo>
                    <a:pt x="1662" y="3192"/>
                    <a:pt x="2879" y="2738"/>
                    <a:pt x="3674" y="2738"/>
                  </a:cubicBezTo>
                  <a:cubicBezTo>
                    <a:pt x="4447" y="2738"/>
                    <a:pt x="4822" y="3166"/>
                    <a:pt x="4822" y="3166"/>
                  </a:cubicBezTo>
                  <a:cubicBezTo>
                    <a:pt x="4822" y="3166"/>
                    <a:pt x="5108" y="1773"/>
                    <a:pt x="4822" y="1130"/>
                  </a:cubicBezTo>
                  <a:cubicBezTo>
                    <a:pt x="4582" y="590"/>
                    <a:pt x="3529" y="0"/>
                    <a:pt x="2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46;p41">
              <a:extLst>
                <a:ext uri="{FF2B5EF4-FFF2-40B4-BE49-F238E27FC236}">
                  <a16:creationId xmlns:a16="http://schemas.microsoft.com/office/drawing/2014/main" id="{748B1C54-714F-EA45-A63D-CF57ABBBDED8}"/>
                </a:ext>
              </a:extLst>
            </p:cNvPr>
            <p:cNvSpPr/>
            <p:nvPr/>
          </p:nvSpPr>
          <p:spPr>
            <a:xfrm>
              <a:off x="1479022" y="2155776"/>
              <a:ext cx="321073" cy="782180"/>
            </a:xfrm>
            <a:custGeom>
              <a:avLst/>
              <a:gdLst/>
              <a:ahLst/>
              <a:cxnLst/>
              <a:rect l="l" t="t" r="r" b="b"/>
              <a:pathLst>
                <a:path w="10586" h="25789" extrusionOk="0">
                  <a:moveTo>
                    <a:pt x="3834" y="0"/>
                  </a:moveTo>
                  <a:cubicBezTo>
                    <a:pt x="3834" y="0"/>
                    <a:pt x="215" y="3048"/>
                    <a:pt x="96" y="8584"/>
                  </a:cubicBezTo>
                  <a:cubicBezTo>
                    <a:pt x="1" y="13228"/>
                    <a:pt x="5251" y="22146"/>
                    <a:pt x="6978" y="24944"/>
                  </a:cubicBezTo>
                  <a:cubicBezTo>
                    <a:pt x="7001" y="24991"/>
                    <a:pt x="7037" y="25039"/>
                    <a:pt x="7061" y="25087"/>
                  </a:cubicBezTo>
                  <a:cubicBezTo>
                    <a:pt x="7347" y="25539"/>
                    <a:pt x="7502" y="25789"/>
                    <a:pt x="7502" y="25789"/>
                  </a:cubicBezTo>
                  <a:cubicBezTo>
                    <a:pt x="7502" y="25789"/>
                    <a:pt x="9692" y="25265"/>
                    <a:pt x="10585" y="23443"/>
                  </a:cubicBezTo>
                  <a:cubicBezTo>
                    <a:pt x="10585" y="23443"/>
                    <a:pt x="10478" y="23193"/>
                    <a:pt x="10311" y="22812"/>
                  </a:cubicBezTo>
                  <a:cubicBezTo>
                    <a:pt x="10288" y="22753"/>
                    <a:pt x="10264" y="22693"/>
                    <a:pt x="10228" y="22622"/>
                  </a:cubicBezTo>
                  <a:cubicBezTo>
                    <a:pt x="9847" y="21705"/>
                    <a:pt x="9216" y="20241"/>
                    <a:pt x="8847" y="19383"/>
                  </a:cubicBezTo>
                  <a:cubicBezTo>
                    <a:pt x="8275" y="18062"/>
                    <a:pt x="5227" y="13823"/>
                    <a:pt x="5227" y="13823"/>
                  </a:cubicBezTo>
                  <a:cubicBezTo>
                    <a:pt x="5227" y="13823"/>
                    <a:pt x="5739" y="13252"/>
                    <a:pt x="5227" y="12966"/>
                  </a:cubicBezTo>
                  <a:cubicBezTo>
                    <a:pt x="4704" y="12680"/>
                    <a:pt x="5739" y="11680"/>
                    <a:pt x="6311" y="7894"/>
                  </a:cubicBezTo>
                  <a:cubicBezTo>
                    <a:pt x="6870" y="4096"/>
                    <a:pt x="6251" y="941"/>
                    <a:pt x="6251" y="941"/>
                  </a:cubicBezTo>
                  <a:cubicBezTo>
                    <a:pt x="6251" y="941"/>
                    <a:pt x="5680" y="441"/>
                    <a:pt x="3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47;p41">
              <a:extLst>
                <a:ext uri="{FF2B5EF4-FFF2-40B4-BE49-F238E27FC236}">
                  <a16:creationId xmlns:a16="http://schemas.microsoft.com/office/drawing/2014/main" id="{E322C787-CEC2-2E45-8F01-48A24C8A1B24}"/>
                </a:ext>
              </a:extLst>
            </p:cNvPr>
            <p:cNvSpPr/>
            <p:nvPr/>
          </p:nvSpPr>
          <p:spPr>
            <a:xfrm>
              <a:off x="1573288" y="2184287"/>
              <a:ext cx="321771" cy="557223"/>
            </a:xfrm>
            <a:custGeom>
              <a:avLst/>
              <a:gdLst/>
              <a:ahLst/>
              <a:cxnLst/>
              <a:rect l="l" t="t" r="r" b="b"/>
              <a:pathLst>
                <a:path w="10609" h="18372" extrusionOk="0">
                  <a:moveTo>
                    <a:pt x="2179" y="1"/>
                  </a:moveTo>
                  <a:cubicBezTo>
                    <a:pt x="2179" y="1"/>
                    <a:pt x="0" y="1620"/>
                    <a:pt x="1274" y="4085"/>
                  </a:cubicBezTo>
                  <a:lnTo>
                    <a:pt x="7322" y="10347"/>
                  </a:lnTo>
                  <a:cubicBezTo>
                    <a:pt x="4001" y="13883"/>
                    <a:pt x="3667" y="15336"/>
                    <a:pt x="1274" y="16967"/>
                  </a:cubicBezTo>
                  <a:lnTo>
                    <a:pt x="2179" y="18372"/>
                  </a:lnTo>
                  <a:cubicBezTo>
                    <a:pt x="2179" y="18372"/>
                    <a:pt x="10585" y="11919"/>
                    <a:pt x="10597" y="10347"/>
                  </a:cubicBezTo>
                  <a:cubicBezTo>
                    <a:pt x="10609" y="9680"/>
                    <a:pt x="5465" y="1537"/>
                    <a:pt x="2179"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48;p41">
              <a:extLst>
                <a:ext uri="{FF2B5EF4-FFF2-40B4-BE49-F238E27FC236}">
                  <a16:creationId xmlns:a16="http://schemas.microsoft.com/office/drawing/2014/main" id="{7912F793-FF82-B94C-B95A-94B54897FD80}"/>
                </a:ext>
              </a:extLst>
            </p:cNvPr>
            <p:cNvSpPr/>
            <p:nvPr/>
          </p:nvSpPr>
          <p:spPr>
            <a:xfrm>
              <a:off x="1498282" y="2698774"/>
              <a:ext cx="159991" cy="89807"/>
            </a:xfrm>
            <a:custGeom>
              <a:avLst/>
              <a:gdLst/>
              <a:ahLst/>
              <a:cxnLst/>
              <a:rect l="l" t="t" r="r" b="b"/>
              <a:pathLst>
                <a:path w="5275" h="2961" extrusionOk="0">
                  <a:moveTo>
                    <a:pt x="3673" y="1"/>
                  </a:moveTo>
                  <a:cubicBezTo>
                    <a:pt x="3653" y="1"/>
                    <a:pt x="3635" y="2"/>
                    <a:pt x="3616" y="4"/>
                  </a:cubicBezTo>
                  <a:cubicBezTo>
                    <a:pt x="3616" y="4"/>
                    <a:pt x="2461" y="135"/>
                    <a:pt x="1735" y="314"/>
                  </a:cubicBezTo>
                  <a:cubicBezTo>
                    <a:pt x="1009" y="492"/>
                    <a:pt x="44" y="683"/>
                    <a:pt x="9" y="826"/>
                  </a:cubicBezTo>
                  <a:cubicBezTo>
                    <a:pt x="1" y="877"/>
                    <a:pt x="177" y="894"/>
                    <a:pt x="415" y="894"/>
                  </a:cubicBezTo>
                  <a:cubicBezTo>
                    <a:pt x="891" y="894"/>
                    <a:pt x="1616" y="826"/>
                    <a:pt x="1616" y="826"/>
                  </a:cubicBezTo>
                  <a:lnTo>
                    <a:pt x="1616" y="826"/>
                  </a:lnTo>
                  <a:cubicBezTo>
                    <a:pt x="1616" y="826"/>
                    <a:pt x="282" y="1373"/>
                    <a:pt x="247" y="1588"/>
                  </a:cubicBezTo>
                  <a:cubicBezTo>
                    <a:pt x="241" y="1636"/>
                    <a:pt x="325" y="1655"/>
                    <a:pt x="457" y="1655"/>
                  </a:cubicBezTo>
                  <a:cubicBezTo>
                    <a:pt x="912" y="1655"/>
                    <a:pt x="1949" y="1433"/>
                    <a:pt x="1949" y="1433"/>
                  </a:cubicBezTo>
                  <a:lnTo>
                    <a:pt x="1949" y="1433"/>
                  </a:lnTo>
                  <a:cubicBezTo>
                    <a:pt x="1949" y="1433"/>
                    <a:pt x="854" y="2100"/>
                    <a:pt x="913" y="2278"/>
                  </a:cubicBezTo>
                  <a:cubicBezTo>
                    <a:pt x="923" y="2308"/>
                    <a:pt x="968" y="2320"/>
                    <a:pt x="1036" y="2320"/>
                  </a:cubicBezTo>
                  <a:cubicBezTo>
                    <a:pt x="1380" y="2320"/>
                    <a:pt x="2318" y="2004"/>
                    <a:pt x="2318" y="2004"/>
                  </a:cubicBezTo>
                  <a:lnTo>
                    <a:pt x="2318" y="2004"/>
                  </a:lnTo>
                  <a:cubicBezTo>
                    <a:pt x="2318" y="2004"/>
                    <a:pt x="2068" y="2647"/>
                    <a:pt x="1806" y="2945"/>
                  </a:cubicBezTo>
                  <a:cubicBezTo>
                    <a:pt x="1806" y="2945"/>
                    <a:pt x="1835" y="2960"/>
                    <a:pt x="1891" y="2960"/>
                  </a:cubicBezTo>
                  <a:cubicBezTo>
                    <a:pt x="2007" y="2960"/>
                    <a:pt x="2241" y="2896"/>
                    <a:pt x="2592" y="2504"/>
                  </a:cubicBezTo>
                  <a:cubicBezTo>
                    <a:pt x="3128" y="1921"/>
                    <a:pt x="3961" y="2100"/>
                    <a:pt x="4628" y="1588"/>
                  </a:cubicBezTo>
                  <a:cubicBezTo>
                    <a:pt x="5275" y="1080"/>
                    <a:pt x="4287" y="1"/>
                    <a:pt x="3673"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49;p41">
              <a:extLst>
                <a:ext uri="{FF2B5EF4-FFF2-40B4-BE49-F238E27FC236}">
                  <a16:creationId xmlns:a16="http://schemas.microsoft.com/office/drawing/2014/main" id="{C46A0D5E-1B69-BF4C-B9AE-59B187623E32}"/>
                </a:ext>
              </a:extLst>
            </p:cNvPr>
            <p:cNvSpPr/>
            <p:nvPr/>
          </p:nvSpPr>
          <p:spPr>
            <a:xfrm>
              <a:off x="1119703" y="2095450"/>
              <a:ext cx="300843" cy="663408"/>
            </a:xfrm>
            <a:custGeom>
              <a:avLst/>
              <a:gdLst/>
              <a:ahLst/>
              <a:cxnLst/>
              <a:rect l="l" t="t" r="r" b="b"/>
              <a:pathLst>
                <a:path w="9919" h="21873" extrusionOk="0">
                  <a:moveTo>
                    <a:pt x="8014" y="1"/>
                  </a:moveTo>
                  <a:cubicBezTo>
                    <a:pt x="7014" y="191"/>
                    <a:pt x="3239" y="7192"/>
                    <a:pt x="3513" y="8811"/>
                  </a:cubicBezTo>
                  <a:cubicBezTo>
                    <a:pt x="3787" y="10443"/>
                    <a:pt x="2382" y="10050"/>
                    <a:pt x="2108" y="10264"/>
                  </a:cubicBezTo>
                  <a:cubicBezTo>
                    <a:pt x="1834" y="10478"/>
                    <a:pt x="1" y="14479"/>
                    <a:pt x="441" y="16098"/>
                  </a:cubicBezTo>
                  <a:cubicBezTo>
                    <a:pt x="870" y="17717"/>
                    <a:pt x="1834" y="21873"/>
                    <a:pt x="1834" y="21873"/>
                  </a:cubicBezTo>
                  <a:cubicBezTo>
                    <a:pt x="1834" y="21873"/>
                    <a:pt x="1299" y="15015"/>
                    <a:pt x="2073" y="13764"/>
                  </a:cubicBezTo>
                  <a:cubicBezTo>
                    <a:pt x="2846" y="12502"/>
                    <a:pt x="6156" y="7621"/>
                    <a:pt x="7204" y="5037"/>
                  </a:cubicBezTo>
                  <a:cubicBezTo>
                    <a:pt x="8252" y="2442"/>
                    <a:pt x="9919" y="1370"/>
                    <a:pt x="9919" y="1370"/>
                  </a:cubicBezTo>
                  <a:cubicBezTo>
                    <a:pt x="9621" y="298"/>
                    <a:pt x="8014" y="1"/>
                    <a:pt x="8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50;p41">
              <a:extLst>
                <a:ext uri="{FF2B5EF4-FFF2-40B4-BE49-F238E27FC236}">
                  <a16:creationId xmlns:a16="http://schemas.microsoft.com/office/drawing/2014/main" id="{CB0040B3-041C-5F46-999B-566A1EE6D181}"/>
                </a:ext>
              </a:extLst>
            </p:cNvPr>
            <p:cNvSpPr/>
            <p:nvPr/>
          </p:nvSpPr>
          <p:spPr>
            <a:xfrm>
              <a:off x="1066625" y="2058174"/>
              <a:ext cx="202968" cy="236301"/>
            </a:xfrm>
            <a:custGeom>
              <a:avLst/>
              <a:gdLst/>
              <a:ahLst/>
              <a:cxnLst/>
              <a:rect l="l" t="t" r="r" b="b"/>
              <a:pathLst>
                <a:path w="6692" h="7791" extrusionOk="0">
                  <a:moveTo>
                    <a:pt x="4204" y="1"/>
                  </a:moveTo>
                  <a:cubicBezTo>
                    <a:pt x="2836" y="1"/>
                    <a:pt x="3215" y="1396"/>
                    <a:pt x="3215" y="1396"/>
                  </a:cubicBezTo>
                  <a:cubicBezTo>
                    <a:pt x="3215" y="1396"/>
                    <a:pt x="3203" y="1420"/>
                    <a:pt x="3192" y="1444"/>
                  </a:cubicBezTo>
                  <a:cubicBezTo>
                    <a:pt x="3168" y="1468"/>
                    <a:pt x="3144" y="1527"/>
                    <a:pt x="3108" y="1587"/>
                  </a:cubicBezTo>
                  <a:cubicBezTo>
                    <a:pt x="2549" y="2575"/>
                    <a:pt x="1" y="7135"/>
                    <a:pt x="584" y="7683"/>
                  </a:cubicBezTo>
                  <a:cubicBezTo>
                    <a:pt x="655" y="7754"/>
                    <a:pt x="775" y="7790"/>
                    <a:pt x="906" y="7790"/>
                  </a:cubicBezTo>
                  <a:cubicBezTo>
                    <a:pt x="916" y="7790"/>
                    <a:pt x="927" y="7791"/>
                    <a:pt x="939" y="7791"/>
                  </a:cubicBezTo>
                  <a:cubicBezTo>
                    <a:pt x="1930" y="7791"/>
                    <a:pt x="4061" y="6240"/>
                    <a:pt x="4073" y="6064"/>
                  </a:cubicBezTo>
                  <a:cubicBezTo>
                    <a:pt x="4084" y="5861"/>
                    <a:pt x="5358" y="4087"/>
                    <a:pt x="5358" y="4087"/>
                  </a:cubicBezTo>
                  <a:cubicBezTo>
                    <a:pt x="5358" y="4087"/>
                    <a:pt x="6061" y="3647"/>
                    <a:pt x="6430" y="3111"/>
                  </a:cubicBezTo>
                  <a:cubicBezTo>
                    <a:pt x="6466" y="3063"/>
                    <a:pt x="6501" y="3004"/>
                    <a:pt x="6537" y="2944"/>
                  </a:cubicBezTo>
                  <a:cubicBezTo>
                    <a:pt x="6632" y="2754"/>
                    <a:pt x="6692" y="2563"/>
                    <a:pt x="6656" y="2361"/>
                  </a:cubicBezTo>
                  <a:cubicBezTo>
                    <a:pt x="6490" y="1539"/>
                    <a:pt x="6180" y="301"/>
                    <a:pt x="4632" y="39"/>
                  </a:cubicBezTo>
                  <a:cubicBezTo>
                    <a:pt x="4473" y="13"/>
                    <a:pt x="4331" y="1"/>
                    <a:pt x="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51;p41">
              <a:extLst>
                <a:ext uri="{FF2B5EF4-FFF2-40B4-BE49-F238E27FC236}">
                  <a16:creationId xmlns:a16="http://schemas.microsoft.com/office/drawing/2014/main" id="{2AAE9ED6-F35F-D94C-BB89-F0D603494821}"/>
                </a:ext>
              </a:extLst>
            </p:cNvPr>
            <p:cNvSpPr/>
            <p:nvPr/>
          </p:nvSpPr>
          <p:spPr>
            <a:xfrm>
              <a:off x="1010303" y="2020353"/>
              <a:ext cx="322499" cy="270786"/>
            </a:xfrm>
            <a:custGeom>
              <a:avLst/>
              <a:gdLst/>
              <a:ahLst/>
              <a:cxnLst/>
              <a:rect l="l" t="t" r="r" b="b"/>
              <a:pathLst>
                <a:path w="10633" h="8928" extrusionOk="0">
                  <a:moveTo>
                    <a:pt x="10037" y="0"/>
                  </a:moveTo>
                  <a:cubicBezTo>
                    <a:pt x="7668" y="977"/>
                    <a:pt x="3155" y="4239"/>
                    <a:pt x="1870" y="5918"/>
                  </a:cubicBezTo>
                  <a:cubicBezTo>
                    <a:pt x="1608" y="6275"/>
                    <a:pt x="0" y="8156"/>
                    <a:pt x="1274" y="8728"/>
                  </a:cubicBezTo>
                  <a:cubicBezTo>
                    <a:pt x="1568" y="8862"/>
                    <a:pt x="1866" y="8928"/>
                    <a:pt x="2163" y="8928"/>
                  </a:cubicBezTo>
                  <a:cubicBezTo>
                    <a:pt x="3154" y="8928"/>
                    <a:pt x="4141" y="8198"/>
                    <a:pt x="4965" y="6870"/>
                  </a:cubicBezTo>
                  <a:cubicBezTo>
                    <a:pt x="6049" y="5144"/>
                    <a:pt x="10633" y="1108"/>
                    <a:pt x="10633" y="1108"/>
                  </a:cubicBezTo>
                  <a:lnTo>
                    <a:pt x="10037"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52;p41">
              <a:extLst>
                <a:ext uri="{FF2B5EF4-FFF2-40B4-BE49-F238E27FC236}">
                  <a16:creationId xmlns:a16="http://schemas.microsoft.com/office/drawing/2014/main" id="{7EC79951-30F6-894F-8D38-B986D5FDEEA1}"/>
                </a:ext>
              </a:extLst>
            </p:cNvPr>
            <p:cNvSpPr/>
            <p:nvPr/>
          </p:nvSpPr>
          <p:spPr>
            <a:xfrm>
              <a:off x="1015337" y="2056324"/>
              <a:ext cx="235846" cy="246947"/>
            </a:xfrm>
            <a:custGeom>
              <a:avLst/>
              <a:gdLst/>
              <a:ahLst/>
              <a:cxnLst/>
              <a:rect l="l" t="t" r="r" b="b"/>
              <a:pathLst>
                <a:path w="7776" h="8142" extrusionOk="0">
                  <a:moveTo>
                    <a:pt x="5844" y="1"/>
                  </a:moveTo>
                  <a:cubicBezTo>
                    <a:pt x="5314" y="1"/>
                    <a:pt x="4823" y="303"/>
                    <a:pt x="4823" y="303"/>
                  </a:cubicBezTo>
                  <a:lnTo>
                    <a:pt x="4597" y="1196"/>
                  </a:lnTo>
                  <a:lnTo>
                    <a:pt x="4585" y="1196"/>
                  </a:lnTo>
                  <a:cubicBezTo>
                    <a:pt x="4573" y="1207"/>
                    <a:pt x="4525" y="1231"/>
                    <a:pt x="4442" y="1279"/>
                  </a:cubicBezTo>
                  <a:cubicBezTo>
                    <a:pt x="3823" y="1636"/>
                    <a:pt x="1418" y="3089"/>
                    <a:pt x="882" y="4220"/>
                  </a:cubicBezTo>
                  <a:cubicBezTo>
                    <a:pt x="251" y="5506"/>
                    <a:pt x="1" y="7422"/>
                    <a:pt x="1108" y="8054"/>
                  </a:cubicBezTo>
                  <a:cubicBezTo>
                    <a:pt x="1216" y="8114"/>
                    <a:pt x="1350" y="8141"/>
                    <a:pt x="1503" y="8141"/>
                  </a:cubicBezTo>
                  <a:cubicBezTo>
                    <a:pt x="1806" y="8141"/>
                    <a:pt x="2185" y="8033"/>
                    <a:pt x="2597" y="7851"/>
                  </a:cubicBezTo>
                  <a:cubicBezTo>
                    <a:pt x="4121" y="7196"/>
                    <a:pt x="6061" y="5613"/>
                    <a:pt x="6037" y="5256"/>
                  </a:cubicBezTo>
                  <a:cubicBezTo>
                    <a:pt x="6002" y="4767"/>
                    <a:pt x="7014" y="3541"/>
                    <a:pt x="7014" y="3541"/>
                  </a:cubicBezTo>
                  <a:lnTo>
                    <a:pt x="7407" y="3089"/>
                  </a:lnTo>
                  <a:lnTo>
                    <a:pt x="7538" y="2946"/>
                  </a:lnTo>
                  <a:lnTo>
                    <a:pt x="7776" y="2660"/>
                  </a:lnTo>
                  <a:cubicBezTo>
                    <a:pt x="7371" y="2648"/>
                    <a:pt x="5347" y="1303"/>
                    <a:pt x="5109" y="731"/>
                  </a:cubicBezTo>
                  <a:cubicBezTo>
                    <a:pt x="4859" y="172"/>
                    <a:pt x="6323" y="100"/>
                    <a:pt x="6323" y="100"/>
                  </a:cubicBezTo>
                  <a:cubicBezTo>
                    <a:pt x="6168" y="28"/>
                    <a:pt x="6005"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53;p41">
              <a:extLst>
                <a:ext uri="{FF2B5EF4-FFF2-40B4-BE49-F238E27FC236}">
                  <a16:creationId xmlns:a16="http://schemas.microsoft.com/office/drawing/2014/main" id="{4FF57D55-FB91-0348-8C21-7384A2330C45}"/>
                </a:ext>
              </a:extLst>
            </p:cNvPr>
            <p:cNvSpPr/>
            <p:nvPr/>
          </p:nvSpPr>
          <p:spPr>
            <a:xfrm>
              <a:off x="1304231" y="1887629"/>
              <a:ext cx="107308" cy="166330"/>
            </a:xfrm>
            <a:custGeom>
              <a:avLst/>
              <a:gdLst/>
              <a:ahLst/>
              <a:cxnLst/>
              <a:rect l="l" t="t" r="r" b="b"/>
              <a:pathLst>
                <a:path w="3538" h="5484" extrusionOk="0">
                  <a:moveTo>
                    <a:pt x="1653" y="1"/>
                  </a:moveTo>
                  <a:cubicBezTo>
                    <a:pt x="1552" y="1"/>
                    <a:pt x="1803" y="439"/>
                    <a:pt x="1573" y="1983"/>
                  </a:cubicBezTo>
                  <a:cubicBezTo>
                    <a:pt x="1573" y="1983"/>
                    <a:pt x="1454" y="721"/>
                    <a:pt x="1120" y="507"/>
                  </a:cubicBezTo>
                  <a:cubicBezTo>
                    <a:pt x="1064" y="469"/>
                    <a:pt x="1022" y="452"/>
                    <a:pt x="991" y="452"/>
                  </a:cubicBezTo>
                  <a:cubicBezTo>
                    <a:pt x="864" y="452"/>
                    <a:pt x="920" y="737"/>
                    <a:pt x="930" y="1090"/>
                  </a:cubicBezTo>
                  <a:cubicBezTo>
                    <a:pt x="942" y="1150"/>
                    <a:pt x="942" y="1209"/>
                    <a:pt x="942" y="1269"/>
                  </a:cubicBezTo>
                  <a:cubicBezTo>
                    <a:pt x="942" y="1269"/>
                    <a:pt x="900" y="1218"/>
                    <a:pt x="849" y="1218"/>
                  </a:cubicBezTo>
                  <a:cubicBezTo>
                    <a:pt x="783" y="1218"/>
                    <a:pt x="701" y="1300"/>
                    <a:pt x="668" y="1674"/>
                  </a:cubicBezTo>
                  <a:cubicBezTo>
                    <a:pt x="620" y="2328"/>
                    <a:pt x="370" y="3721"/>
                    <a:pt x="1" y="4531"/>
                  </a:cubicBezTo>
                  <a:cubicBezTo>
                    <a:pt x="1" y="4531"/>
                    <a:pt x="108" y="5484"/>
                    <a:pt x="942" y="5484"/>
                  </a:cubicBezTo>
                  <a:cubicBezTo>
                    <a:pt x="2287" y="5484"/>
                    <a:pt x="2073" y="4150"/>
                    <a:pt x="3537" y="3555"/>
                  </a:cubicBezTo>
                  <a:cubicBezTo>
                    <a:pt x="3537" y="3555"/>
                    <a:pt x="3533" y="3390"/>
                    <a:pt x="3265" y="3390"/>
                  </a:cubicBezTo>
                  <a:cubicBezTo>
                    <a:pt x="3095" y="3390"/>
                    <a:pt x="2819" y="3456"/>
                    <a:pt x="2370" y="3674"/>
                  </a:cubicBezTo>
                  <a:cubicBezTo>
                    <a:pt x="2370" y="3674"/>
                    <a:pt x="2394" y="3579"/>
                    <a:pt x="2418" y="3412"/>
                  </a:cubicBezTo>
                  <a:cubicBezTo>
                    <a:pt x="2573" y="2697"/>
                    <a:pt x="2942" y="745"/>
                    <a:pt x="2692" y="495"/>
                  </a:cubicBezTo>
                  <a:cubicBezTo>
                    <a:pt x="2655" y="460"/>
                    <a:pt x="2626" y="443"/>
                    <a:pt x="2602" y="443"/>
                  </a:cubicBezTo>
                  <a:cubicBezTo>
                    <a:pt x="2460" y="443"/>
                    <a:pt x="2487" y="1018"/>
                    <a:pt x="2192" y="1924"/>
                  </a:cubicBezTo>
                  <a:cubicBezTo>
                    <a:pt x="2192" y="1876"/>
                    <a:pt x="2192" y="257"/>
                    <a:pt x="1751" y="42"/>
                  </a:cubicBezTo>
                  <a:cubicBezTo>
                    <a:pt x="1702" y="16"/>
                    <a:pt x="1671" y="1"/>
                    <a:pt x="1653"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54;p41">
              <a:extLst>
                <a:ext uri="{FF2B5EF4-FFF2-40B4-BE49-F238E27FC236}">
                  <a16:creationId xmlns:a16="http://schemas.microsoft.com/office/drawing/2014/main" id="{AB031029-DCCF-EF4B-B999-C3A5032DFC83}"/>
                </a:ext>
              </a:extLst>
            </p:cNvPr>
            <p:cNvSpPr/>
            <p:nvPr/>
          </p:nvSpPr>
          <p:spPr>
            <a:xfrm>
              <a:off x="1362737" y="2086958"/>
              <a:ext cx="182405" cy="113252"/>
            </a:xfrm>
            <a:custGeom>
              <a:avLst/>
              <a:gdLst/>
              <a:ahLst/>
              <a:cxnLst/>
              <a:rect l="l" t="t" r="r" b="b"/>
              <a:pathLst>
                <a:path w="6014" h="3734" extrusionOk="0">
                  <a:moveTo>
                    <a:pt x="2751" y="1"/>
                  </a:moveTo>
                  <a:cubicBezTo>
                    <a:pt x="2058" y="1"/>
                    <a:pt x="1481" y="119"/>
                    <a:pt x="1310" y="447"/>
                  </a:cubicBezTo>
                  <a:cubicBezTo>
                    <a:pt x="1001" y="1043"/>
                    <a:pt x="1" y="3734"/>
                    <a:pt x="1" y="3734"/>
                  </a:cubicBezTo>
                  <a:cubicBezTo>
                    <a:pt x="1093" y="2045"/>
                    <a:pt x="2561" y="1615"/>
                    <a:pt x="3773" y="1615"/>
                  </a:cubicBezTo>
                  <a:cubicBezTo>
                    <a:pt x="5031" y="1615"/>
                    <a:pt x="6013" y="2079"/>
                    <a:pt x="6013" y="2079"/>
                  </a:cubicBezTo>
                  <a:cubicBezTo>
                    <a:pt x="6013" y="2079"/>
                    <a:pt x="5751" y="412"/>
                    <a:pt x="4513" y="186"/>
                  </a:cubicBezTo>
                  <a:cubicBezTo>
                    <a:pt x="3953" y="79"/>
                    <a:pt x="3314" y="1"/>
                    <a:pt x="2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55;p41">
              <a:extLst>
                <a:ext uri="{FF2B5EF4-FFF2-40B4-BE49-F238E27FC236}">
                  <a16:creationId xmlns:a16="http://schemas.microsoft.com/office/drawing/2014/main" id="{E4E11EAA-1CFF-904E-9C25-AB33688D7A3B}"/>
                </a:ext>
              </a:extLst>
            </p:cNvPr>
            <p:cNvSpPr/>
            <p:nvPr/>
          </p:nvSpPr>
          <p:spPr>
            <a:xfrm>
              <a:off x="1441474" y="1995452"/>
              <a:ext cx="114860" cy="199784"/>
            </a:xfrm>
            <a:custGeom>
              <a:avLst/>
              <a:gdLst/>
              <a:ahLst/>
              <a:cxnLst/>
              <a:rect l="l" t="t" r="r" b="b"/>
              <a:pathLst>
                <a:path w="3787" h="6587" extrusionOk="0">
                  <a:moveTo>
                    <a:pt x="867" y="1"/>
                  </a:moveTo>
                  <a:cubicBezTo>
                    <a:pt x="526" y="1"/>
                    <a:pt x="318" y="190"/>
                    <a:pt x="381" y="702"/>
                  </a:cubicBezTo>
                  <a:cubicBezTo>
                    <a:pt x="739" y="3607"/>
                    <a:pt x="0" y="5762"/>
                    <a:pt x="0" y="5762"/>
                  </a:cubicBezTo>
                  <a:cubicBezTo>
                    <a:pt x="265" y="6392"/>
                    <a:pt x="712" y="6586"/>
                    <a:pt x="1162" y="6586"/>
                  </a:cubicBezTo>
                  <a:cubicBezTo>
                    <a:pt x="1886" y="6586"/>
                    <a:pt x="2620" y="6084"/>
                    <a:pt x="2620" y="6084"/>
                  </a:cubicBezTo>
                  <a:cubicBezTo>
                    <a:pt x="2608" y="3655"/>
                    <a:pt x="3787" y="1464"/>
                    <a:pt x="3787" y="1464"/>
                  </a:cubicBezTo>
                  <a:cubicBezTo>
                    <a:pt x="3787" y="1464"/>
                    <a:pt x="1814" y="1"/>
                    <a:pt x="867" y="1"/>
                  </a:cubicBezTo>
                  <a:close/>
                </a:path>
              </a:pathLst>
            </a:custGeom>
            <a:solidFill>
              <a:srgbClr val="D87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56;p41">
              <a:extLst>
                <a:ext uri="{FF2B5EF4-FFF2-40B4-BE49-F238E27FC236}">
                  <a16:creationId xmlns:a16="http://schemas.microsoft.com/office/drawing/2014/main" id="{90D87E7B-46C9-D64F-9DB1-54064A35D4F9}"/>
                </a:ext>
              </a:extLst>
            </p:cNvPr>
            <p:cNvSpPr/>
            <p:nvPr/>
          </p:nvSpPr>
          <p:spPr>
            <a:xfrm>
              <a:off x="1392066" y="1926664"/>
              <a:ext cx="49438" cy="64815"/>
            </a:xfrm>
            <a:custGeom>
              <a:avLst/>
              <a:gdLst/>
              <a:ahLst/>
              <a:cxnLst/>
              <a:rect l="l" t="t" r="r" b="b"/>
              <a:pathLst>
                <a:path w="1630" h="2137" extrusionOk="0">
                  <a:moveTo>
                    <a:pt x="1087" y="1"/>
                  </a:moveTo>
                  <a:cubicBezTo>
                    <a:pt x="962" y="1"/>
                    <a:pt x="817" y="86"/>
                    <a:pt x="653" y="315"/>
                  </a:cubicBezTo>
                  <a:cubicBezTo>
                    <a:pt x="0" y="1235"/>
                    <a:pt x="531" y="2137"/>
                    <a:pt x="930" y="2137"/>
                  </a:cubicBezTo>
                  <a:cubicBezTo>
                    <a:pt x="975" y="2137"/>
                    <a:pt x="1018" y="2125"/>
                    <a:pt x="1058" y="2101"/>
                  </a:cubicBezTo>
                  <a:cubicBezTo>
                    <a:pt x="1439" y="1863"/>
                    <a:pt x="1629" y="684"/>
                    <a:pt x="1629" y="684"/>
                  </a:cubicBezTo>
                  <a:cubicBezTo>
                    <a:pt x="1629" y="684"/>
                    <a:pt x="1441" y="1"/>
                    <a:pt x="1087"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57;p41">
              <a:extLst>
                <a:ext uri="{FF2B5EF4-FFF2-40B4-BE49-F238E27FC236}">
                  <a16:creationId xmlns:a16="http://schemas.microsoft.com/office/drawing/2014/main" id="{7D7C8902-5A99-F841-A152-A9EB18BC3BBD}"/>
                </a:ext>
              </a:extLst>
            </p:cNvPr>
            <p:cNvSpPr/>
            <p:nvPr/>
          </p:nvSpPr>
          <p:spPr>
            <a:xfrm>
              <a:off x="1584116" y="2043859"/>
              <a:ext cx="60387" cy="48831"/>
            </a:xfrm>
            <a:custGeom>
              <a:avLst/>
              <a:gdLst/>
              <a:ahLst/>
              <a:cxnLst/>
              <a:rect l="l" t="t" r="r" b="b"/>
              <a:pathLst>
                <a:path w="1991" h="1610" extrusionOk="0">
                  <a:moveTo>
                    <a:pt x="1340" y="0"/>
                  </a:moveTo>
                  <a:cubicBezTo>
                    <a:pt x="1119" y="0"/>
                    <a:pt x="905" y="59"/>
                    <a:pt x="905" y="59"/>
                  </a:cubicBezTo>
                  <a:cubicBezTo>
                    <a:pt x="905" y="59"/>
                    <a:pt x="0" y="833"/>
                    <a:pt x="0" y="1285"/>
                  </a:cubicBezTo>
                  <a:cubicBezTo>
                    <a:pt x="0" y="1477"/>
                    <a:pt x="223" y="1609"/>
                    <a:pt x="518" y="1609"/>
                  </a:cubicBezTo>
                  <a:cubicBezTo>
                    <a:pt x="918" y="1609"/>
                    <a:pt x="1451" y="1366"/>
                    <a:pt x="1739" y="702"/>
                  </a:cubicBezTo>
                  <a:cubicBezTo>
                    <a:pt x="1991" y="120"/>
                    <a:pt x="1657" y="0"/>
                    <a:pt x="134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58;p41">
              <a:extLst>
                <a:ext uri="{FF2B5EF4-FFF2-40B4-BE49-F238E27FC236}">
                  <a16:creationId xmlns:a16="http://schemas.microsoft.com/office/drawing/2014/main" id="{CCB317A6-F4AE-7745-94DC-7C3F6581D15F}"/>
                </a:ext>
              </a:extLst>
            </p:cNvPr>
            <p:cNvSpPr/>
            <p:nvPr/>
          </p:nvSpPr>
          <p:spPr>
            <a:xfrm>
              <a:off x="1392370" y="1868551"/>
              <a:ext cx="265448" cy="261141"/>
            </a:xfrm>
            <a:custGeom>
              <a:avLst/>
              <a:gdLst/>
              <a:ahLst/>
              <a:cxnLst/>
              <a:rect l="l" t="t" r="r" b="b"/>
              <a:pathLst>
                <a:path w="8752" h="8610" extrusionOk="0">
                  <a:moveTo>
                    <a:pt x="4624" y="1"/>
                  </a:moveTo>
                  <a:cubicBezTo>
                    <a:pt x="3525" y="1"/>
                    <a:pt x="2635" y="665"/>
                    <a:pt x="1965" y="1850"/>
                  </a:cubicBezTo>
                  <a:cubicBezTo>
                    <a:pt x="0" y="5351"/>
                    <a:pt x="345" y="7077"/>
                    <a:pt x="2131" y="8089"/>
                  </a:cubicBezTo>
                  <a:cubicBezTo>
                    <a:pt x="2710" y="8414"/>
                    <a:pt x="3269" y="8610"/>
                    <a:pt x="3829" y="8610"/>
                  </a:cubicBezTo>
                  <a:cubicBezTo>
                    <a:pt x="5054" y="8610"/>
                    <a:pt x="6284" y="7671"/>
                    <a:pt x="7739" y="5089"/>
                  </a:cubicBezTo>
                  <a:cubicBezTo>
                    <a:pt x="8751" y="3291"/>
                    <a:pt x="8537" y="1707"/>
                    <a:pt x="6537" y="576"/>
                  </a:cubicBezTo>
                  <a:cubicBezTo>
                    <a:pt x="5842" y="186"/>
                    <a:pt x="5204" y="1"/>
                    <a:pt x="4624"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59;p41">
              <a:extLst>
                <a:ext uri="{FF2B5EF4-FFF2-40B4-BE49-F238E27FC236}">
                  <a16:creationId xmlns:a16="http://schemas.microsoft.com/office/drawing/2014/main" id="{9FF21385-CE92-3D41-A396-07EAAB469950}"/>
                </a:ext>
              </a:extLst>
            </p:cNvPr>
            <p:cNvSpPr/>
            <p:nvPr/>
          </p:nvSpPr>
          <p:spPr>
            <a:xfrm>
              <a:off x="1415633" y="1839829"/>
              <a:ext cx="255894" cy="220984"/>
            </a:xfrm>
            <a:custGeom>
              <a:avLst/>
              <a:gdLst/>
              <a:ahLst/>
              <a:cxnLst/>
              <a:rect l="l" t="t" r="r" b="b"/>
              <a:pathLst>
                <a:path w="8437" h="7286" extrusionOk="0">
                  <a:moveTo>
                    <a:pt x="4671" y="1"/>
                  </a:moveTo>
                  <a:cubicBezTo>
                    <a:pt x="2268" y="1"/>
                    <a:pt x="0" y="3225"/>
                    <a:pt x="852" y="3547"/>
                  </a:cubicBezTo>
                  <a:cubicBezTo>
                    <a:pt x="989" y="3600"/>
                    <a:pt x="1145" y="3624"/>
                    <a:pt x="1314" y="3624"/>
                  </a:cubicBezTo>
                  <a:cubicBezTo>
                    <a:pt x="2369" y="3624"/>
                    <a:pt x="3951" y="2700"/>
                    <a:pt x="4710" y="2095"/>
                  </a:cubicBezTo>
                  <a:cubicBezTo>
                    <a:pt x="4965" y="1891"/>
                    <a:pt x="5199" y="1818"/>
                    <a:pt x="5403" y="1818"/>
                  </a:cubicBezTo>
                  <a:cubicBezTo>
                    <a:pt x="5912" y="1818"/>
                    <a:pt x="6234" y="2273"/>
                    <a:pt x="6234" y="2273"/>
                  </a:cubicBezTo>
                  <a:cubicBezTo>
                    <a:pt x="6234" y="2273"/>
                    <a:pt x="7294" y="2607"/>
                    <a:pt x="6913" y="3797"/>
                  </a:cubicBezTo>
                  <a:cubicBezTo>
                    <a:pt x="6544" y="4988"/>
                    <a:pt x="6460" y="6786"/>
                    <a:pt x="6460" y="6786"/>
                  </a:cubicBezTo>
                  <a:cubicBezTo>
                    <a:pt x="6460" y="6786"/>
                    <a:pt x="6233" y="7286"/>
                    <a:pt x="6387" y="7286"/>
                  </a:cubicBezTo>
                  <a:cubicBezTo>
                    <a:pt x="6469" y="7286"/>
                    <a:pt x="6661" y="7142"/>
                    <a:pt x="7055" y="6702"/>
                  </a:cubicBezTo>
                  <a:cubicBezTo>
                    <a:pt x="8187" y="5428"/>
                    <a:pt x="8437" y="1452"/>
                    <a:pt x="5722" y="225"/>
                  </a:cubicBezTo>
                  <a:cubicBezTo>
                    <a:pt x="5375" y="69"/>
                    <a:pt x="5022" y="1"/>
                    <a:pt x="4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60;p41">
              <a:extLst>
                <a:ext uri="{FF2B5EF4-FFF2-40B4-BE49-F238E27FC236}">
                  <a16:creationId xmlns:a16="http://schemas.microsoft.com/office/drawing/2014/main" id="{C5C19A6A-03F4-754C-A6AE-6F90A17D2A99}"/>
                </a:ext>
              </a:extLst>
            </p:cNvPr>
            <p:cNvSpPr/>
            <p:nvPr/>
          </p:nvSpPr>
          <p:spPr>
            <a:xfrm>
              <a:off x="1566221" y="2182831"/>
              <a:ext cx="347612" cy="547487"/>
            </a:xfrm>
            <a:custGeom>
              <a:avLst/>
              <a:gdLst/>
              <a:ahLst/>
              <a:cxnLst/>
              <a:rect l="l" t="t" r="r" b="b"/>
              <a:pathLst>
                <a:path w="11461" h="18051" extrusionOk="0">
                  <a:moveTo>
                    <a:pt x="2860" y="0"/>
                  </a:moveTo>
                  <a:cubicBezTo>
                    <a:pt x="1896" y="0"/>
                    <a:pt x="0" y="489"/>
                    <a:pt x="959" y="4561"/>
                  </a:cubicBezTo>
                  <a:cubicBezTo>
                    <a:pt x="959" y="4561"/>
                    <a:pt x="1614" y="6121"/>
                    <a:pt x="2888" y="6514"/>
                  </a:cubicBezTo>
                  <a:cubicBezTo>
                    <a:pt x="4174" y="6895"/>
                    <a:pt x="6389" y="10145"/>
                    <a:pt x="6389" y="10145"/>
                  </a:cubicBezTo>
                  <a:cubicBezTo>
                    <a:pt x="6389" y="10145"/>
                    <a:pt x="5984" y="10217"/>
                    <a:pt x="5972" y="10550"/>
                  </a:cubicBezTo>
                  <a:cubicBezTo>
                    <a:pt x="5948" y="10860"/>
                    <a:pt x="3603" y="14967"/>
                    <a:pt x="2400" y="15979"/>
                  </a:cubicBezTo>
                  <a:cubicBezTo>
                    <a:pt x="2352" y="16015"/>
                    <a:pt x="2317" y="16051"/>
                    <a:pt x="2269" y="16074"/>
                  </a:cubicBezTo>
                  <a:cubicBezTo>
                    <a:pt x="2198" y="16134"/>
                    <a:pt x="2126" y="16170"/>
                    <a:pt x="2067" y="16182"/>
                  </a:cubicBezTo>
                  <a:cubicBezTo>
                    <a:pt x="1043" y="16503"/>
                    <a:pt x="4222" y="17979"/>
                    <a:pt x="5365" y="18051"/>
                  </a:cubicBezTo>
                  <a:cubicBezTo>
                    <a:pt x="5365" y="18051"/>
                    <a:pt x="5639" y="17718"/>
                    <a:pt x="6008" y="17420"/>
                  </a:cubicBezTo>
                  <a:cubicBezTo>
                    <a:pt x="6067" y="17360"/>
                    <a:pt x="6139" y="17313"/>
                    <a:pt x="6210" y="17265"/>
                  </a:cubicBezTo>
                  <a:cubicBezTo>
                    <a:pt x="6365" y="17158"/>
                    <a:pt x="6543" y="17063"/>
                    <a:pt x="6710" y="17015"/>
                  </a:cubicBezTo>
                  <a:cubicBezTo>
                    <a:pt x="7353" y="16836"/>
                    <a:pt x="11246" y="11717"/>
                    <a:pt x="11354" y="10145"/>
                  </a:cubicBezTo>
                  <a:cubicBezTo>
                    <a:pt x="11461" y="8574"/>
                    <a:pt x="6091" y="1668"/>
                    <a:pt x="3376" y="49"/>
                  </a:cubicBezTo>
                  <a:cubicBezTo>
                    <a:pt x="3376" y="49"/>
                    <a:pt x="3165" y="0"/>
                    <a:pt x="2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1;p41">
              <a:extLst>
                <a:ext uri="{FF2B5EF4-FFF2-40B4-BE49-F238E27FC236}">
                  <a16:creationId xmlns:a16="http://schemas.microsoft.com/office/drawing/2014/main" id="{1095C1D2-80DB-5F4E-A9E1-E88CBB822D43}"/>
                </a:ext>
              </a:extLst>
            </p:cNvPr>
            <p:cNvSpPr/>
            <p:nvPr/>
          </p:nvSpPr>
          <p:spPr>
            <a:xfrm>
              <a:off x="631481" y="3655838"/>
              <a:ext cx="266540" cy="213826"/>
            </a:xfrm>
            <a:custGeom>
              <a:avLst/>
              <a:gdLst/>
              <a:ahLst/>
              <a:cxnLst/>
              <a:rect l="l" t="t" r="r" b="b"/>
              <a:pathLst>
                <a:path w="8788" h="7050" extrusionOk="0">
                  <a:moveTo>
                    <a:pt x="6716" y="1"/>
                  </a:moveTo>
                  <a:cubicBezTo>
                    <a:pt x="6537" y="620"/>
                    <a:pt x="6192" y="977"/>
                    <a:pt x="5763" y="1155"/>
                  </a:cubicBezTo>
                  <a:cubicBezTo>
                    <a:pt x="5585" y="1227"/>
                    <a:pt x="5406" y="1263"/>
                    <a:pt x="5204" y="1286"/>
                  </a:cubicBezTo>
                  <a:cubicBezTo>
                    <a:pt x="5102" y="1298"/>
                    <a:pt x="4995" y="1304"/>
                    <a:pt x="4885" y="1304"/>
                  </a:cubicBezTo>
                  <a:cubicBezTo>
                    <a:pt x="4775" y="1304"/>
                    <a:pt x="4662" y="1298"/>
                    <a:pt x="4549" y="1286"/>
                  </a:cubicBezTo>
                  <a:cubicBezTo>
                    <a:pt x="4370" y="1275"/>
                    <a:pt x="4192" y="1251"/>
                    <a:pt x="4013" y="1215"/>
                  </a:cubicBezTo>
                  <a:cubicBezTo>
                    <a:pt x="2847" y="997"/>
                    <a:pt x="1631" y="450"/>
                    <a:pt x="1068" y="450"/>
                  </a:cubicBezTo>
                  <a:cubicBezTo>
                    <a:pt x="1016" y="450"/>
                    <a:pt x="970" y="455"/>
                    <a:pt x="929" y="465"/>
                  </a:cubicBezTo>
                  <a:cubicBezTo>
                    <a:pt x="24" y="667"/>
                    <a:pt x="1" y="1548"/>
                    <a:pt x="1" y="1548"/>
                  </a:cubicBezTo>
                  <a:cubicBezTo>
                    <a:pt x="1858" y="4644"/>
                    <a:pt x="5966" y="7049"/>
                    <a:pt x="5966" y="7049"/>
                  </a:cubicBezTo>
                  <a:cubicBezTo>
                    <a:pt x="8002" y="5358"/>
                    <a:pt x="7537" y="4680"/>
                    <a:pt x="7954" y="3953"/>
                  </a:cubicBezTo>
                  <a:cubicBezTo>
                    <a:pt x="8383" y="3215"/>
                    <a:pt x="8787" y="2822"/>
                    <a:pt x="8787" y="2822"/>
                  </a:cubicBezTo>
                  <a:cubicBezTo>
                    <a:pt x="8537" y="1794"/>
                    <a:pt x="7974" y="1588"/>
                    <a:pt x="7564" y="1588"/>
                  </a:cubicBezTo>
                  <a:cubicBezTo>
                    <a:pt x="7291" y="1588"/>
                    <a:pt x="7085" y="1679"/>
                    <a:pt x="7085" y="1679"/>
                  </a:cubicBezTo>
                  <a:cubicBezTo>
                    <a:pt x="7811" y="620"/>
                    <a:pt x="6716" y="1"/>
                    <a:pt x="6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2;p41">
              <a:extLst>
                <a:ext uri="{FF2B5EF4-FFF2-40B4-BE49-F238E27FC236}">
                  <a16:creationId xmlns:a16="http://schemas.microsoft.com/office/drawing/2014/main" id="{3FCC24DA-C2ED-2241-8486-2A077238AA4F}"/>
                </a:ext>
              </a:extLst>
            </p:cNvPr>
            <p:cNvSpPr/>
            <p:nvPr/>
          </p:nvSpPr>
          <p:spPr>
            <a:xfrm>
              <a:off x="631481" y="3702576"/>
              <a:ext cx="191049" cy="167088"/>
            </a:xfrm>
            <a:custGeom>
              <a:avLst/>
              <a:gdLst/>
              <a:ahLst/>
              <a:cxnLst/>
              <a:rect l="l" t="t" r="r" b="b"/>
              <a:pathLst>
                <a:path w="6299" h="5509" extrusionOk="0">
                  <a:moveTo>
                    <a:pt x="91" y="1"/>
                  </a:moveTo>
                  <a:cubicBezTo>
                    <a:pt x="33" y="1"/>
                    <a:pt x="1" y="7"/>
                    <a:pt x="1" y="7"/>
                  </a:cubicBezTo>
                  <a:cubicBezTo>
                    <a:pt x="1858" y="3103"/>
                    <a:pt x="5966" y="5508"/>
                    <a:pt x="5966" y="5508"/>
                  </a:cubicBezTo>
                  <a:cubicBezTo>
                    <a:pt x="6299" y="4246"/>
                    <a:pt x="1822" y="1912"/>
                    <a:pt x="1263" y="888"/>
                  </a:cubicBezTo>
                  <a:cubicBezTo>
                    <a:pt x="816" y="88"/>
                    <a:pt x="296" y="1"/>
                    <a:pt x="9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3;p41">
              <a:extLst>
                <a:ext uri="{FF2B5EF4-FFF2-40B4-BE49-F238E27FC236}">
                  <a16:creationId xmlns:a16="http://schemas.microsoft.com/office/drawing/2014/main" id="{0E14AD9E-D79C-A344-A349-181DFB0B3C38}"/>
                </a:ext>
              </a:extLst>
            </p:cNvPr>
            <p:cNvSpPr/>
            <p:nvPr/>
          </p:nvSpPr>
          <p:spPr>
            <a:xfrm>
              <a:off x="789288" y="3690869"/>
              <a:ext cx="31452" cy="36002"/>
            </a:xfrm>
            <a:custGeom>
              <a:avLst/>
              <a:gdLst/>
              <a:ahLst/>
              <a:cxnLst/>
              <a:rect l="l" t="t" r="r" b="b"/>
              <a:pathLst>
                <a:path w="1037" h="1187" extrusionOk="0">
                  <a:moveTo>
                    <a:pt x="560" y="0"/>
                  </a:moveTo>
                  <a:cubicBezTo>
                    <a:pt x="382" y="72"/>
                    <a:pt x="203" y="108"/>
                    <a:pt x="1" y="131"/>
                  </a:cubicBezTo>
                  <a:cubicBezTo>
                    <a:pt x="362" y="492"/>
                    <a:pt x="427" y="1187"/>
                    <a:pt x="608" y="1187"/>
                  </a:cubicBezTo>
                  <a:cubicBezTo>
                    <a:pt x="654" y="1187"/>
                    <a:pt x="707" y="1142"/>
                    <a:pt x="775" y="1036"/>
                  </a:cubicBezTo>
                  <a:cubicBezTo>
                    <a:pt x="1036" y="620"/>
                    <a:pt x="751" y="215"/>
                    <a:pt x="56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4;p41">
              <a:extLst>
                <a:ext uri="{FF2B5EF4-FFF2-40B4-BE49-F238E27FC236}">
                  <a16:creationId xmlns:a16="http://schemas.microsoft.com/office/drawing/2014/main" id="{52FD51DC-4124-D047-AE66-4F1174F40896}"/>
                </a:ext>
              </a:extLst>
            </p:cNvPr>
            <p:cNvSpPr/>
            <p:nvPr/>
          </p:nvSpPr>
          <p:spPr>
            <a:xfrm>
              <a:off x="753195" y="3692688"/>
              <a:ext cx="28541" cy="32605"/>
            </a:xfrm>
            <a:custGeom>
              <a:avLst/>
              <a:gdLst/>
              <a:ahLst/>
              <a:cxnLst/>
              <a:rect l="l" t="t" r="r" b="b"/>
              <a:pathLst>
                <a:path w="941" h="1075" extrusionOk="0">
                  <a:moveTo>
                    <a:pt x="0" y="0"/>
                  </a:moveTo>
                  <a:lnTo>
                    <a:pt x="0" y="0"/>
                  </a:lnTo>
                  <a:cubicBezTo>
                    <a:pt x="171" y="393"/>
                    <a:pt x="283" y="1074"/>
                    <a:pt x="529" y="1074"/>
                  </a:cubicBezTo>
                  <a:cubicBezTo>
                    <a:pt x="574" y="1074"/>
                    <a:pt x="623" y="1052"/>
                    <a:pt x="679" y="1000"/>
                  </a:cubicBezTo>
                  <a:cubicBezTo>
                    <a:pt x="941" y="750"/>
                    <a:pt x="750" y="357"/>
                    <a:pt x="536" y="71"/>
                  </a:cubicBezTo>
                  <a:cubicBezTo>
                    <a:pt x="357" y="60"/>
                    <a:pt x="179" y="36"/>
                    <a:pt x="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5;p41">
              <a:extLst>
                <a:ext uri="{FF2B5EF4-FFF2-40B4-BE49-F238E27FC236}">
                  <a16:creationId xmlns:a16="http://schemas.microsoft.com/office/drawing/2014/main" id="{3D126A72-C418-AA42-860C-08EC440CCB81}"/>
                </a:ext>
              </a:extLst>
            </p:cNvPr>
            <p:cNvSpPr/>
            <p:nvPr/>
          </p:nvSpPr>
          <p:spPr>
            <a:xfrm>
              <a:off x="1480842" y="3880583"/>
              <a:ext cx="200785" cy="184437"/>
            </a:xfrm>
            <a:custGeom>
              <a:avLst/>
              <a:gdLst/>
              <a:ahLst/>
              <a:cxnLst/>
              <a:rect l="l" t="t" r="r" b="b"/>
              <a:pathLst>
                <a:path w="6620" h="6081" extrusionOk="0">
                  <a:moveTo>
                    <a:pt x="3152" y="1"/>
                  </a:moveTo>
                  <a:cubicBezTo>
                    <a:pt x="2672" y="1"/>
                    <a:pt x="2298" y="80"/>
                    <a:pt x="2298" y="80"/>
                  </a:cubicBezTo>
                  <a:cubicBezTo>
                    <a:pt x="2548" y="699"/>
                    <a:pt x="2584" y="1223"/>
                    <a:pt x="2489" y="1663"/>
                  </a:cubicBezTo>
                  <a:cubicBezTo>
                    <a:pt x="2441" y="1877"/>
                    <a:pt x="2358" y="2080"/>
                    <a:pt x="2250" y="2258"/>
                  </a:cubicBezTo>
                  <a:cubicBezTo>
                    <a:pt x="2167" y="2413"/>
                    <a:pt x="2072" y="2556"/>
                    <a:pt x="1953" y="2687"/>
                  </a:cubicBezTo>
                  <a:cubicBezTo>
                    <a:pt x="1822" y="2854"/>
                    <a:pt x="1667" y="2997"/>
                    <a:pt x="1512" y="3139"/>
                  </a:cubicBezTo>
                  <a:cubicBezTo>
                    <a:pt x="953" y="3640"/>
                    <a:pt x="357" y="3997"/>
                    <a:pt x="250" y="4390"/>
                  </a:cubicBezTo>
                  <a:cubicBezTo>
                    <a:pt x="0" y="5271"/>
                    <a:pt x="250" y="6080"/>
                    <a:pt x="250" y="6080"/>
                  </a:cubicBezTo>
                  <a:lnTo>
                    <a:pt x="6060" y="6080"/>
                  </a:lnTo>
                  <a:cubicBezTo>
                    <a:pt x="6620" y="3497"/>
                    <a:pt x="5834" y="3247"/>
                    <a:pt x="5715" y="2413"/>
                  </a:cubicBezTo>
                  <a:cubicBezTo>
                    <a:pt x="5584" y="1580"/>
                    <a:pt x="5679" y="580"/>
                    <a:pt x="5679" y="580"/>
                  </a:cubicBezTo>
                  <a:cubicBezTo>
                    <a:pt x="5522" y="496"/>
                    <a:pt x="5399" y="465"/>
                    <a:pt x="5303" y="465"/>
                  </a:cubicBezTo>
                  <a:cubicBezTo>
                    <a:pt x="5017" y="465"/>
                    <a:pt x="4977" y="746"/>
                    <a:pt x="4977" y="746"/>
                  </a:cubicBezTo>
                  <a:cubicBezTo>
                    <a:pt x="4580" y="134"/>
                    <a:pt x="3776" y="1"/>
                    <a:pt x="3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6;p41">
              <a:extLst>
                <a:ext uri="{FF2B5EF4-FFF2-40B4-BE49-F238E27FC236}">
                  <a16:creationId xmlns:a16="http://schemas.microsoft.com/office/drawing/2014/main" id="{27A6F45B-AAF2-7B42-95F9-7B4C15D0035C}"/>
                </a:ext>
              </a:extLst>
            </p:cNvPr>
            <p:cNvSpPr/>
            <p:nvPr/>
          </p:nvSpPr>
          <p:spPr>
            <a:xfrm>
              <a:off x="1549085" y="3928140"/>
              <a:ext cx="72610" cy="33606"/>
            </a:xfrm>
            <a:custGeom>
              <a:avLst/>
              <a:gdLst/>
              <a:ahLst/>
              <a:cxnLst/>
              <a:rect l="l" t="t" r="r" b="b"/>
              <a:pathLst>
                <a:path w="2394" h="1108" extrusionOk="0">
                  <a:moveTo>
                    <a:pt x="780" y="1"/>
                  </a:moveTo>
                  <a:cubicBezTo>
                    <a:pt x="562" y="1"/>
                    <a:pt x="379" y="44"/>
                    <a:pt x="239" y="95"/>
                  </a:cubicBezTo>
                  <a:cubicBezTo>
                    <a:pt x="191" y="309"/>
                    <a:pt x="108" y="512"/>
                    <a:pt x="0" y="690"/>
                  </a:cubicBezTo>
                  <a:cubicBezTo>
                    <a:pt x="230" y="628"/>
                    <a:pt x="443" y="602"/>
                    <a:pt x="639" y="602"/>
                  </a:cubicBezTo>
                  <a:cubicBezTo>
                    <a:pt x="1262" y="602"/>
                    <a:pt x="1703" y="866"/>
                    <a:pt x="1929" y="1048"/>
                  </a:cubicBezTo>
                  <a:cubicBezTo>
                    <a:pt x="1989" y="1083"/>
                    <a:pt x="2048" y="1107"/>
                    <a:pt x="2108" y="1107"/>
                  </a:cubicBezTo>
                  <a:cubicBezTo>
                    <a:pt x="2179" y="1107"/>
                    <a:pt x="2251" y="1071"/>
                    <a:pt x="2298" y="1012"/>
                  </a:cubicBezTo>
                  <a:cubicBezTo>
                    <a:pt x="2394" y="905"/>
                    <a:pt x="2382" y="726"/>
                    <a:pt x="2263" y="631"/>
                  </a:cubicBezTo>
                  <a:cubicBezTo>
                    <a:pt x="1681" y="141"/>
                    <a:pt x="1173" y="1"/>
                    <a:pt x="78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7;p41">
              <a:extLst>
                <a:ext uri="{FF2B5EF4-FFF2-40B4-BE49-F238E27FC236}">
                  <a16:creationId xmlns:a16="http://schemas.microsoft.com/office/drawing/2014/main" id="{1A5CD3C2-6DBB-4F46-B85D-E54AF46968EE}"/>
                </a:ext>
              </a:extLst>
            </p:cNvPr>
            <p:cNvSpPr/>
            <p:nvPr/>
          </p:nvSpPr>
          <p:spPr>
            <a:xfrm>
              <a:off x="1526701" y="3960320"/>
              <a:ext cx="79465" cy="33211"/>
            </a:xfrm>
            <a:custGeom>
              <a:avLst/>
              <a:gdLst/>
              <a:ahLst/>
              <a:cxnLst/>
              <a:rect l="l" t="t" r="r" b="b"/>
              <a:pathLst>
                <a:path w="2620" h="1095" extrusionOk="0">
                  <a:moveTo>
                    <a:pt x="971" y="0"/>
                  </a:moveTo>
                  <a:cubicBezTo>
                    <a:pt x="764" y="0"/>
                    <a:pt x="583" y="27"/>
                    <a:pt x="441" y="58"/>
                  </a:cubicBezTo>
                  <a:cubicBezTo>
                    <a:pt x="310" y="225"/>
                    <a:pt x="155" y="368"/>
                    <a:pt x="0" y="510"/>
                  </a:cubicBezTo>
                  <a:cubicBezTo>
                    <a:pt x="110" y="494"/>
                    <a:pt x="221" y="487"/>
                    <a:pt x="330" y="487"/>
                  </a:cubicBezTo>
                  <a:cubicBezTo>
                    <a:pt x="1094" y="487"/>
                    <a:pt x="1812" y="850"/>
                    <a:pt x="2155" y="1058"/>
                  </a:cubicBezTo>
                  <a:cubicBezTo>
                    <a:pt x="2201" y="1083"/>
                    <a:pt x="2249" y="1095"/>
                    <a:pt x="2296" y="1095"/>
                  </a:cubicBezTo>
                  <a:cubicBezTo>
                    <a:pt x="2383" y="1095"/>
                    <a:pt x="2466" y="1053"/>
                    <a:pt x="2512" y="975"/>
                  </a:cubicBezTo>
                  <a:lnTo>
                    <a:pt x="2548" y="915"/>
                  </a:lnTo>
                  <a:cubicBezTo>
                    <a:pt x="2620" y="808"/>
                    <a:pt x="2596" y="653"/>
                    <a:pt x="2489" y="570"/>
                  </a:cubicBezTo>
                  <a:cubicBezTo>
                    <a:pt x="1949" y="119"/>
                    <a:pt x="1403" y="0"/>
                    <a:pt x="97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5168;p41">
              <a:extLst>
                <a:ext uri="{FF2B5EF4-FFF2-40B4-BE49-F238E27FC236}">
                  <a16:creationId xmlns:a16="http://schemas.microsoft.com/office/drawing/2014/main" id="{26A9B381-D0DD-1A4C-AB0A-CD20732E724B}"/>
                </a:ext>
              </a:extLst>
            </p:cNvPr>
            <p:cNvGrpSpPr/>
            <p:nvPr/>
          </p:nvGrpSpPr>
          <p:grpSpPr>
            <a:xfrm>
              <a:off x="6473050" y="1383350"/>
              <a:ext cx="1758209" cy="2673972"/>
              <a:chOff x="6837636" y="1225555"/>
              <a:chExt cx="1866266" cy="2838008"/>
            </a:xfrm>
          </p:grpSpPr>
          <p:sp>
            <p:nvSpPr>
              <p:cNvPr id="43" name="Google Shape;5169;p41">
                <a:extLst>
                  <a:ext uri="{FF2B5EF4-FFF2-40B4-BE49-F238E27FC236}">
                    <a16:creationId xmlns:a16="http://schemas.microsoft.com/office/drawing/2014/main" id="{E097353D-1470-3D43-9C81-0A21F2898644}"/>
                  </a:ext>
                </a:extLst>
              </p:cNvPr>
              <p:cNvSpPr/>
              <p:nvPr/>
            </p:nvSpPr>
            <p:spPr>
              <a:xfrm>
                <a:off x="7269171" y="3860595"/>
                <a:ext cx="255682" cy="202968"/>
              </a:xfrm>
              <a:custGeom>
                <a:avLst/>
                <a:gdLst/>
                <a:ahLst/>
                <a:cxnLst/>
                <a:rect l="l" t="t" r="r" b="b"/>
                <a:pathLst>
                  <a:path w="8430" h="6692" extrusionOk="0">
                    <a:moveTo>
                      <a:pt x="4084" y="0"/>
                    </a:moveTo>
                    <a:cubicBezTo>
                      <a:pt x="3798" y="1727"/>
                      <a:pt x="3453" y="2513"/>
                      <a:pt x="3001" y="2941"/>
                    </a:cubicBezTo>
                    <a:cubicBezTo>
                      <a:pt x="2584" y="3334"/>
                      <a:pt x="2072" y="3417"/>
                      <a:pt x="1417" y="3644"/>
                    </a:cubicBezTo>
                    <a:cubicBezTo>
                      <a:pt x="524" y="3953"/>
                      <a:pt x="203" y="4596"/>
                      <a:pt x="108" y="5215"/>
                    </a:cubicBezTo>
                    <a:cubicBezTo>
                      <a:pt x="0" y="5977"/>
                      <a:pt x="239" y="6692"/>
                      <a:pt x="239" y="6692"/>
                    </a:cubicBezTo>
                    <a:lnTo>
                      <a:pt x="7906" y="6692"/>
                    </a:lnTo>
                    <a:cubicBezTo>
                      <a:pt x="8430" y="3644"/>
                      <a:pt x="7585" y="596"/>
                      <a:pt x="7585" y="596"/>
                    </a:cubicBezTo>
                    <a:lnTo>
                      <a:pt x="4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0;p41">
                <a:extLst>
                  <a:ext uri="{FF2B5EF4-FFF2-40B4-BE49-F238E27FC236}">
                    <a16:creationId xmlns:a16="http://schemas.microsoft.com/office/drawing/2014/main" id="{4EB67805-EE5F-1B48-96ED-6A87444144C7}"/>
                  </a:ext>
                </a:extLst>
              </p:cNvPr>
              <p:cNvSpPr/>
              <p:nvPr/>
            </p:nvSpPr>
            <p:spPr>
              <a:xfrm>
                <a:off x="8038340" y="3860595"/>
                <a:ext cx="259685" cy="202968"/>
              </a:xfrm>
              <a:custGeom>
                <a:avLst/>
                <a:gdLst/>
                <a:ahLst/>
                <a:cxnLst/>
                <a:rect l="l" t="t" r="r" b="b"/>
                <a:pathLst>
                  <a:path w="8562" h="6692" extrusionOk="0">
                    <a:moveTo>
                      <a:pt x="4358" y="0"/>
                    </a:moveTo>
                    <a:lnTo>
                      <a:pt x="858" y="596"/>
                    </a:lnTo>
                    <a:cubicBezTo>
                      <a:pt x="858" y="596"/>
                      <a:pt x="1" y="3644"/>
                      <a:pt x="536" y="6692"/>
                    </a:cubicBezTo>
                    <a:lnTo>
                      <a:pt x="8204" y="6692"/>
                    </a:lnTo>
                    <a:cubicBezTo>
                      <a:pt x="8204" y="6692"/>
                      <a:pt x="8561" y="5644"/>
                      <a:pt x="8216" y="4751"/>
                    </a:cubicBezTo>
                    <a:cubicBezTo>
                      <a:pt x="8037" y="4299"/>
                      <a:pt x="7692" y="3870"/>
                      <a:pt x="7025" y="3644"/>
                    </a:cubicBezTo>
                    <a:cubicBezTo>
                      <a:pt x="6454" y="3441"/>
                      <a:pt x="5990" y="3358"/>
                      <a:pt x="5597" y="3072"/>
                    </a:cubicBezTo>
                    <a:cubicBezTo>
                      <a:pt x="5061" y="2679"/>
                      <a:pt x="4680" y="1917"/>
                      <a:pt x="4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1;p41">
                <a:extLst>
                  <a:ext uri="{FF2B5EF4-FFF2-40B4-BE49-F238E27FC236}">
                    <a16:creationId xmlns:a16="http://schemas.microsoft.com/office/drawing/2014/main" id="{A95AC2F0-D084-9843-9F2E-498EF066F443}"/>
                  </a:ext>
                </a:extLst>
              </p:cNvPr>
              <p:cNvSpPr/>
              <p:nvPr/>
            </p:nvSpPr>
            <p:spPr>
              <a:xfrm>
                <a:off x="6837636" y="1225555"/>
                <a:ext cx="224290" cy="190776"/>
              </a:xfrm>
              <a:custGeom>
                <a:avLst/>
                <a:gdLst/>
                <a:ahLst/>
                <a:cxnLst/>
                <a:rect l="l" t="t" r="r" b="b"/>
                <a:pathLst>
                  <a:path w="7395" h="6290" extrusionOk="0">
                    <a:moveTo>
                      <a:pt x="5068" y="1"/>
                    </a:moveTo>
                    <a:cubicBezTo>
                      <a:pt x="4936" y="1"/>
                      <a:pt x="4763" y="52"/>
                      <a:pt x="4727" y="309"/>
                    </a:cubicBezTo>
                    <a:cubicBezTo>
                      <a:pt x="4680" y="750"/>
                      <a:pt x="5013" y="1357"/>
                      <a:pt x="4930" y="1547"/>
                    </a:cubicBezTo>
                    <a:cubicBezTo>
                      <a:pt x="4918" y="1583"/>
                      <a:pt x="4894" y="1619"/>
                      <a:pt x="4870" y="1655"/>
                    </a:cubicBezTo>
                    <a:cubicBezTo>
                      <a:pt x="4787" y="1786"/>
                      <a:pt x="4656" y="1869"/>
                      <a:pt x="4525" y="1881"/>
                    </a:cubicBezTo>
                    <a:lnTo>
                      <a:pt x="4501" y="1881"/>
                    </a:lnTo>
                    <a:cubicBezTo>
                      <a:pt x="4001" y="1869"/>
                      <a:pt x="3132" y="1178"/>
                      <a:pt x="2763" y="845"/>
                    </a:cubicBezTo>
                    <a:cubicBezTo>
                      <a:pt x="2390" y="472"/>
                      <a:pt x="1878" y="22"/>
                      <a:pt x="1582" y="22"/>
                    </a:cubicBezTo>
                    <a:cubicBezTo>
                      <a:pt x="1491" y="22"/>
                      <a:pt x="1421" y="65"/>
                      <a:pt x="1382" y="166"/>
                    </a:cubicBezTo>
                    <a:cubicBezTo>
                      <a:pt x="1215" y="583"/>
                      <a:pt x="1763" y="559"/>
                      <a:pt x="2667" y="1821"/>
                    </a:cubicBezTo>
                    <a:lnTo>
                      <a:pt x="2584" y="1952"/>
                    </a:lnTo>
                    <a:cubicBezTo>
                      <a:pt x="2589" y="1960"/>
                      <a:pt x="2587" y="1964"/>
                      <a:pt x="2578" y="1964"/>
                    </a:cubicBezTo>
                    <a:cubicBezTo>
                      <a:pt x="2482" y="1964"/>
                      <a:pt x="1615" y="1509"/>
                      <a:pt x="917" y="964"/>
                    </a:cubicBezTo>
                    <a:cubicBezTo>
                      <a:pt x="771" y="848"/>
                      <a:pt x="657" y="803"/>
                      <a:pt x="569" y="803"/>
                    </a:cubicBezTo>
                    <a:cubicBezTo>
                      <a:pt x="344" y="803"/>
                      <a:pt x="301" y="1104"/>
                      <a:pt x="370" y="1250"/>
                    </a:cubicBezTo>
                    <a:cubicBezTo>
                      <a:pt x="465" y="1464"/>
                      <a:pt x="1048" y="1809"/>
                      <a:pt x="1429" y="2107"/>
                    </a:cubicBezTo>
                    <a:cubicBezTo>
                      <a:pt x="1679" y="2298"/>
                      <a:pt x="1941" y="2512"/>
                      <a:pt x="2108" y="2631"/>
                    </a:cubicBezTo>
                    <a:lnTo>
                      <a:pt x="2060" y="2833"/>
                    </a:lnTo>
                    <a:cubicBezTo>
                      <a:pt x="1021" y="2607"/>
                      <a:pt x="679" y="2253"/>
                      <a:pt x="445" y="2253"/>
                    </a:cubicBezTo>
                    <a:cubicBezTo>
                      <a:pt x="384" y="2253"/>
                      <a:pt x="331" y="2277"/>
                      <a:pt x="274" y="2333"/>
                    </a:cubicBezTo>
                    <a:cubicBezTo>
                      <a:pt x="0" y="2595"/>
                      <a:pt x="810" y="3155"/>
                      <a:pt x="1227" y="3250"/>
                    </a:cubicBezTo>
                    <a:cubicBezTo>
                      <a:pt x="1405" y="3286"/>
                      <a:pt x="1715" y="3452"/>
                      <a:pt x="2001" y="3619"/>
                    </a:cubicBezTo>
                    <a:cubicBezTo>
                      <a:pt x="1254" y="3602"/>
                      <a:pt x="910" y="3424"/>
                      <a:pt x="713" y="3424"/>
                    </a:cubicBezTo>
                    <a:cubicBezTo>
                      <a:pt x="637" y="3424"/>
                      <a:pt x="583" y="3451"/>
                      <a:pt x="536" y="3524"/>
                    </a:cubicBezTo>
                    <a:cubicBezTo>
                      <a:pt x="358" y="3810"/>
                      <a:pt x="1132" y="4107"/>
                      <a:pt x="1489" y="4119"/>
                    </a:cubicBezTo>
                    <a:cubicBezTo>
                      <a:pt x="1846" y="4119"/>
                      <a:pt x="2882" y="4536"/>
                      <a:pt x="2882" y="4536"/>
                    </a:cubicBezTo>
                    <a:cubicBezTo>
                      <a:pt x="3644" y="5012"/>
                      <a:pt x="4072" y="5262"/>
                      <a:pt x="4584" y="5310"/>
                    </a:cubicBezTo>
                    <a:cubicBezTo>
                      <a:pt x="5084" y="5346"/>
                      <a:pt x="5287" y="6215"/>
                      <a:pt x="5287" y="6215"/>
                    </a:cubicBezTo>
                    <a:cubicBezTo>
                      <a:pt x="5287" y="6215"/>
                      <a:pt x="5625" y="6289"/>
                      <a:pt x="6030" y="6289"/>
                    </a:cubicBezTo>
                    <a:cubicBezTo>
                      <a:pt x="6611" y="6289"/>
                      <a:pt x="7331" y="6136"/>
                      <a:pt x="7394" y="5393"/>
                    </a:cubicBezTo>
                    <a:cubicBezTo>
                      <a:pt x="7394" y="5393"/>
                      <a:pt x="6287" y="3822"/>
                      <a:pt x="6204" y="3607"/>
                    </a:cubicBezTo>
                    <a:cubicBezTo>
                      <a:pt x="6049" y="3191"/>
                      <a:pt x="6335" y="2548"/>
                      <a:pt x="5882" y="1845"/>
                    </a:cubicBezTo>
                    <a:cubicBezTo>
                      <a:pt x="5442" y="1131"/>
                      <a:pt x="5227" y="23"/>
                      <a:pt x="5227" y="23"/>
                    </a:cubicBezTo>
                    <a:cubicBezTo>
                      <a:pt x="5227" y="23"/>
                      <a:pt x="5157" y="1"/>
                      <a:pt x="5068"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2;p41">
                <a:extLst>
                  <a:ext uri="{FF2B5EF4-FFF2-40B4-BE49-F238E27FC236}">
                    <a16:creationId xmlns:a16="http://schemas.microsoft.com/office/drawing/2014/main" id="{E579D3A5-1FBF-8145-8DEA-6FE2ADE3CC06}"/>
                  </a:ext>
                </a:extLst>
              </p:cNvPr>
              <p:cNvSpPr/>
              <p:nvPr/>
            </p:nvSpPr>
            <p:spPr>
              <a:xfrm>
                <a:off x="8479277" y="1225555"/>
                <a:ext cx="224624" cy="190776"/>
              </a:xfrm>
              <a:custGeom>
                <a:avLst/>
                <a:gdLst/>
                <a:ahLst/>
                <a:cxnLst/>
                <a:rect l="l" t="t" r="r" b="b"/>
                <a:pathLst>
                  <a:path w="7406" h="6290" extrusionOk="0">
                    <a:moveTo>
                      <a:pt x="2337" y="1"/>
                    </a:moveTo>
                    <a:cubicBezTo>
                      <a:pt x="2250" y="1"/>
                      <a:pt x="2179" y="23"/>
                      <a:pt x="2179" y="23"/>
                    </a:cubicBezTo>
                    <a:cubicBezTo>
                      <a:pt x="2179" y="23"/>
                      <a:pt x="1965" y="1131"/>
                      <a:pt x="1512" y="1845"/>
                    </a:cubicBezTo>
                    <a:cubicBezTo>
                      <a:pt x="1072" y="2548"/>
                      <a:pt x="1358" y="3191"/>
                      <a:pt x="1191" y="3607"/>
                    </a:cubicBezTo>
                    <a:cubicBezTo>
                      <a:pt x="1119" y="3822"/>
                      <a:pt x="0" y="5393"/>
                      <a:pt x="0" y="5393"/>
                    </a:cubicBezTo>
                    <a:cubicBezTo>
                      <a:pt x="70" y="6136"/>
                      <a:pt x="789" y="6289"/>
                      <a:pt x="1368" y="6289"/>
                    </a:cubicBezTo>
                    <a:cubicBezTo>
                      <a:pt x="1772" y="6289"/>
                      <a:pt x="2108" y="6215"/>
                      <a:pt x="2108" y="6215"/>
                    </a:cubicBezTo>
                    <a:cubicBezTo>
                      <a:pt x="2108" y="6215"/>
                      <a:pt x="2310" y="5346"/>
                      <a:pt x="2822" y="5310"/>
                    </a:cubicBezTo>
                    <a:cubicBezTo>
                      <a:pt x="3322" y="5262"/>
                      <a:pt x="3751" y="5012"/>
                      <a:pt x="4513" y="4536"/>
                    </a:cubicBezTo>
                    <a:cubicBezTo>
                      <a:pt x="4513" y="4536"/>
                      <a:pt x="5549" y="4119"/>
                      <a:pt x="5906" y="4119"/>
                    </a:cubicBezTo>
                    <a:cubicBezTo>
                      <a:pt x="6275" y="4107"/>
                      <a:pt x="7037" y="3810"/>
                      <a:pt x="6858" y="3524"/>
                    </a:cubicBezTo>
                    <a:cubicBezTo>
                      <a:pt x="6812" y="3451"/>
                      <a:pt x="6759" y="3424"/>
                      <a:pt x="6684" y="3424"/>
                    </a:cubicBezTo>
                    <a:cubicBezTo>
                      <a:pt x="6490" y="3424"/>
                      <a:pt x="6149" y="3602"/>
                      <a:pt x="5394" y="3619"/>
                    </a:cubicBezTo>
                    <a:cubicBezTo>
                      <a:pt x="5691" y="3452"/>
                      <a:pt x="5989" y="3286"/>
                      <a:pt x="6168" y="3250"/>
                    </a:cubicBezTo>
                    <a:cubicBezTo>
                      <a:pt x="6584" y="3155"/>
                      <a:pt x="7406" y="2595"/>
                      <a:pt x="7132" y="2333"/>
                    </a:cubicBezTo>
                    <a:cubicBezTo>
                      <a:pt x="7073" y="2277"/>
                      <a:pt x="7017" y="2253"/>
                      <a:pt x="6955" y="2253"/>
                    </a:cubicBezTo>
                    <a:cubicBezTo>
                      <a:pt x="6716" y="2253"/>
                      <a:pt x="6376" y="2607"/>
                      <a:pt x="5346" y="2833"/>
                    </a:cubicBezTo>
                    <a:lnTo>
                      <a:pt x="5299" y="2631"/>
                    </a:lnTo>
                    <a:cubicBezTo>
                      <a:pt x="5453" y="2512"/>
                      <a:pt x="5715" y="2298"/>
                      <a:pt x="5965" y="2107"/>
                    </a:cubicBezTo>
                    <a:cubicBezTo>
                      <a:pt x="6346" y="1809"/>
                      <a:pt x="6942" y="1464"/>
                      <a:pt x="7025" y="1250"/>
                    </a:cubicBezTo>
                    <a:cubicBezTo>
                      <a:pt x="7094" y="1104"/>
                      <a:pt x="7057" y="803"/>
                      <a:pt x="6830" y="803"/>
                    </a:cubicBezTo>
                    <a:cubicBezTo>
                      <a:pt x="6743" y="803"/>
                      <a:pt x="6627" y="848"/>
                      <a:pt x="6477" y="964"/>
                    </a:cubicBezTo>
                    <a:cubicBezTo>
                      <a:pt x="5780" y="1509"/>
                      <a:pt x="4922" y="1964"/>
                      <a:pt x="4828" y="1964"/>
                    </a:cubicBezTo>
                    <a:cubicBezTo>
                      <a:pt x="4819" y="1964"/>
                      <a:pt x="4817" y="1960"/>
                      <a:pt x="4822" y="1952"/>
                    </a:cubicBezTo>
                    <a:lnTo>
                      <a:pt x="4727" y="1821"/>
                    </a:lnTo>
                    <a:cubicBezTo>
                      <a:pt x="5632" y="559"/>
                      <a:pt x="6180" y="583"/>
                      <a:pt x="6013" y="166"/>
                    </a:cubicBezTo>
                    <a:cubicBezTo>
                      <a:pt x="5976" y="65"/>
                      <a:pt x="5908" y="22"/>
                      <a:pt x="5818" y="22"/>
                    </a:cubicBezTo>
                    <a:cubicBezTo>
                      <a:pt x="5528" y="22"/>
                      <a:pt x="5014" y="472"/>
                      <a:pt x="4632" y="845"/>
                    </a:cubicBezTo>
                    <a:cubicBezTo>
                      <a:pt x="4275" y="1178"/>
                      <a:pt x="3394" y="1869"/>
                      <a:pt x="2905" y="1881"/>
                    </a:cubicBezTo>
                    <a:lnTo>
                      <a:pt x="2870" y="1881"/>
                    </a:lnTo>
                    <a:cubicBezTo>
                      <a:pt x="2739" y="1869"/>
                      <a:pt x="2620" y="1786"/>
                      <a:pt x="2536" y="1655"/>
                    </a:cubicBezTo>
                    <a:lnTo>
                      <a:pt x="2524" y="1655"/>
                    </a:lnTo>
                    <a:cubicBezTo>
                      <a:pt x="2501" y="1619"/>
                      <a:pt x="2489" y="1583"/>
                      <a:pt x="2465" y="1547"/>
                    </a:cubicBezTo>
                    <a:cubicBezTo>
                      <a:pt x="2381" y="1357"/>
                      <a:pt x="2715" y="750"/>
                      <a:pt x="2667" y="309"/>
                    </a:cubicBezTo>
                    <a:cubicBezTo>
                      <a:pt x="2639" y="52"/>
                      <a:pt x="2469" y="1"/>
                      <a:pt x="2337"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3;p41">
                <a:extLst>
                  <a:ext uri="{FF2B5EF4-FFF2-40B4-BE49-F238E27FC236}">
                    <a16:creationId xmlns:a16="http://schemas.microsoft.com/office/drawing/2014/main" id="{6270ABDD-3CE6-1944-90C1-5536B2BA8D82}"/>
                  </a:ext>
                </a:extLst>
              </p:cNvPr>
              <p:cNvSpPr/>
              <p:nvPr/>
            </p:nvSpPr>
            <p:spPr>
              <a:xfrm>
                <a:off x="7376054" y="2461988"/>
                <a:ext cx="807840" cy="1446165"/>
              </a:xfrm>
              <a:custGeom>
                <a:avLst/>
                <a:gdLst/>
                <a:ahLst/>
                <a:cxnLst/>
                <a:rect l="l" t="t" r="r" b="b"/>
                <a:pathLst>
                  <a:path w="26635" h="47681" extrusionOk="0">
                    <a:moveTo>
                      <a:pt x="5668" y="1"/>
                    </a:moveTo>
                    <a:lnTo>
                      <a:pt x="1846" y="23670"/>
                    </a:lnTo>
                    <a:lnTo>
                      <a:pt x="1" y="46625"/>
                    </a:lnTo>
                    <a:cubicBezTo>
                      <a:pt x="1" y="46625"/>
                      <a:pt x="324" y="47680"/>
                      <a:pt x="2064" y="47680"/>
                    </a:cubicBezTo>
                    <a:cubicBezTo>
                      <a:pt x="2662" y="47680"/>
                      <a:pt x="3428" y="47556"/>
                      <a:pt x="4406" y="47221"/>
                    </a:cubicBezTo>
                    <a:cubicBezTo>
                      <a:pt x="4406" y="47221"/>
                      <a:pt x="7240" y="25920"/>
                      <a:pt x="7680" y="25456"/>
                    </a:cubicBezTo>
                    <a:cubicBezTo>
                      <a:pt x="8121" y="24992"/>
                      <a:pt x="12609" y="11073"/>
                      <a:pt x="12609" y="11073"/>
                    </a:cubicBezTo>
                    <a:lnTo>
                      <a:pt x="14026" y="11073"/>
                    </a:lnTo>
                    <a:cubicBezTo>
                      <a:pt x="14026" y="11073"/>
                      <a:pt x="18527" y="24992"/>
                      <a:pt x="18955" y="25456"/>
                    </a:cubicBezTo>
                    <a:cubicBezTo>
                      <a:pt x="19396" y="25920"/>
                      <a:pt x="22230" y="47221"/>
                      <a:pt x="22230" y="47221"/>
                    </a:cubicBezTo>
                    <a:cubicBezTo>
                      <a:pt x="23207" y="47556"/>
                      <a:pt x="23973" y="47680"/>
                      <a:pt x="24571" y="47680"/>
                    </a:cubicBezTo>
                    <a:cubicBezTo>
                      <a:pt x="26312" y="47680"/>
                      <a:pt x="26635" y="46625"/>
                      <a:pt x="26635" y="46625"/>
                    </a:cubicBezTo>
                    <a:lnTo>
                      <a:pt x="24801" y="23670"/>
                    </a:lnTo>
                    <a:lnTo>
                      <a:pt x="20979" y="1"/>
                    </a:lnTo>
                    <a:lnTo>
                      <a:pt x="13324" y="858"/>
                    </a:lnTo>
                    <a:lnTo>
                      <a:pt x="5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4;p41">
                <a:extLst>
                  <a:ext uri="{FF2B5EF4-FFF2-40B4-BE49-F238E27FC236}">
                    <a16:creationId xmlns:a16="http://schemas.microsoft.com/office/drawing/2014/main" id="{97B49775-1F90-6347-99DB-A612D34E3A05}"/>
                  </a:ext>
                </a:extLst>
              </p:cNvPr>
              <p:cNvSpPr/>
              <p:nvPr/>
            </p:nvSpPr>
            <p:spPr>
              <a:xfrm>
                <a:off x="7687331" y="1766855"/>
                <a:ext cx="170485" cy="97208"/>
              </a:xfrm>
              <a:custGeom>
                <a:avLst/>
                <a:gdLst/>
                <a:ahLst/>
                <a:cxnLst/>
                <a:rect l="l" t="t" r="r" b="b"/>
                <a:pathLst>
                  <a:path w="5621" h="3205" extrusionOk="0">
                    <a:moveTo>
                      <a:pt x="644" y="0"/>
                    </a:moveTo>
                    <a:lnTo>
                      <a:pt x="1" y="1167"/>
                    </a:lnTo>
                    <a:cubicBezTo>
                      <a:pt x="1" y="1167"/>
                      <a:pt x="1198" y="3205"/>
                      <a:pt x="2857" y="3205"/>
                    </a:cubicBezTo>
                    <a:cubicBezTo>
                      <a:pt x="2885" y="3205"/>
                      <a:pt x="2913" y="3204"/>
                      <a:pt x="2942" y="3203"/>
                    </a:cubicBezTo>
                    <a:cubicBezTo>
                      <a:pt x="4644" y="3120"/>
                      <a:pt x="5621" y="834"/>
                      <a:pt x="5621" y="834"/>
                    </a:cubicBezTo>
                    <a:lnTo>
                      <a:pt x="4763" y="0"/>
                    </a:lnTo>
                    <a:cubicBezTo>
                      <a:pt x="4264" y="523"/>
                      <a:pt x="3591" y="705"/>
                      <a:pt x="2930" y="705"/>
                    </a:cubicBezTo>
                    <a:cubicBezTo>
                      <a:pt x="1921" y="705"/>
                      <a:pt x="939" y="281"/>
                      <a:pt x="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75;p41">
                <a:extLst>
                  <a:ext uri="{FF2B5EF4-FFF2-40B4-BE49-F238E27FC236}">
                    <a16:creationId xmlns:a16="http://schemas.microsoft.com/office/drawing/2014/main" id="{0A91A07C-DC4A-D44B-9C95-30B71CE4D069}"/>
                  </a:ext>
                </a:extLst>
              </p:cNvPr>
              <p:cNvSpPr/>
              <p:nvPr/>
            </p:nvSpPr>
            <p:spPr>
              <a:xfrm>
                <a:off x="7911227" y="1353002"/>
                <a:ext cx="644998" cy="626193"/>
              </a:xfrm>
              <a:custGeom>
                <a:avLst/>
                <a:gdLst/>
                <a:ahLst/>
                <a:cxnLst/>
                <a:rect l="l" t="t" r="r" b="b"/>
                <a:pathLst>
                  <a:path w="21266" h="20646" extrusionOk="0">
                    <a:moveTo>
                      <a:pt x="19491" y="1"/>
                    </a:moveTo>
                    <a:cubicBezTo>
                      <a:pt x="18229" y="1155"/>
                      <a:pt x="12050" y="8906"/>
                      <a:pt x="12050" y="8906"/>
                    </a:cubicBezTo>
                    <a:cubicBezTo>
                      <a:pt x="12050" y="8906"/>
                      <a:pt x="2846" y="12157"/>
                      <a:pt x="1" y="13383"/>
                    </a:cubicBezTo>
                    <a:lnTo>
                      <a:pt x="1989" y="20646"/>
                    </a:lnTo>
                    <a:cubicBezTo>
                      <a:pt x="1989" y="20646"/>
                      <a:pt x="12955" y="15360"/>
                      <a:pt x="15110" y="12919"/>
                    </a:cubicBezTo>
                    <a:cubicBezTo>
                      <a:pt x="17277" y="10478"/>
                      <a:pt x="21265" y="1953"/>
                      <a:pt x="21265" y="1953"/>
                    </a:cubicBezTo>
                    <a:cubicBezTo>
                      <a:pt x="20860" y="251"/>
                      <a:pt x="19491" y="1"/>
                      <a:pt x="1949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76;p41">
                <a:extLst>
                  <a:ext uri="{FF2B5EF4-FFF2-40B4-BE49-F238E27FC236}">
                    <a16:creationId xmlns:a16="http://schemas.microsoft.com/office/drawing/2014/main" id="{EEA3FBDA-4AE7-834C-9243-1F19B837BE0E}"/>
                  </a:ext>
                </a:extLst>
              </p:cNvPr>
              <p:cNvSpPr/>
              <p:nvPr/>
            </p:nvSpPr>
            <p:spPr>
              <a:xfrm>
                <a:off x="7471745" y="1749809"/>
                <a:ext cx="563744" cy="835713"/>
              </a:xfrm>
              <a:custGeom>
                <a:avLst/>
                <a:gdLst/>
                <a:ahLst/>
                <a:cxnLst/>
                <a:rect l="l" t="t" r="r" b="b"/>
                <a:pathLst>
                  <a:path w="18587" h="27554" extrusionOk="0">
                    <a:moveTo>
                      <a:pt x="16016" y="0"/>
                    </a:moveTo>
                    <a:cubicBezTo>
                      <a:pt x="14217" y="0"/>
                      <a:pt x="9621" y="2431"/>
                      <a:pt x="9621" y="2431"/>
                    </a:cubicBezTo>
                    <a:cubicBezTo>
                      <a:pt x="9621" y="2431"/>
                      <a:pt x="6070" y="54"/>
                      <a:pt x="4814" y="54"/>
                    </a:cubicBezTo>
                    <a:cubicBezTo>
                      <a:pt x="4696" y="54"/>
                      <a:pt x="4598" y="75"/>
                      <a:pt x="4525" y="122"/>
                    </a:cubicBezTo>
                    <a:cubicBezTo>
                      <a:pt x="1" y="2979"/>
                      <a:pt x="1025" y="25910"/>
                      <a:pt x="1025" y="25910"/>
                    </a:cubicBezTo>
                    <a:cubicBezTo>
                      <a:pt x="1025" y="25910"/>
                      <a:pt x="4108" y="27554"/>
                      <a:pt x="9847" y="27554"/>
                    </a:cubicBezTo>
                    <a:cubicBezTo>
                      <a:pt x="14872" y="27554"/>
                      <a:pt x="18586" y="26232"/>
                      <a:pt x="18586" y="26232"/>
                    </a:cubicBezTo>
                    <a:cubicBezTo>
                      <a:pt x="18586" y="26232"/>
                      <a:pt x="18563" y="9682"/>
                      <a:pt x="18086" y="5658"/>
                    </a:cubicBezTo>
                    <a:cubicBezTo>
                      <a:pt x="17622" y="1634"/>
                      <a:pt x="16455" y="74"/>
                      <a:pt x="16455" y="74"/>
                    </a:cubicBezTo>
                    <a:cubicBezTo>
                      <a:pt x="16340" y="23"/>
                      <a:pt x="16191" y="0"/>
                      <a:pt x="16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77;p41">
                <a:extLst>
                  <a:ext uri="{FF2B5EF4-FFF2-40B4-BE49-F238E27FC236}">
                    <a16:creationId xmlns:a16="http://schemas.microsoft.com/office/drawing/2014/main" id="{2BDDDE65-44D6-BB48-892A-D8C4F67F4830}"/>
                  </a:ext>
                </a:extLst>
              </p:cNvPr>
              <p:cNvSpPr/>
              <p:nvPr/>
            </p:nvSpPr>
            <p:spPr>
              <a:xfrm>
                <a:off x="7713688" y="1740468"/>
                <a:ext cx="108005" cy="123595"/>
              </a:xfrm>
              <a:custGeom>
                <a:avLst/>
                <a:gdLst/>
                <a:ahLst/>
                <a:cxnLst/>
                <a:rect l="l" t="t" r="r" b="b"/>
                <a:pathLst>
                  <a:path w="3561" h="4075" extrusionOk="0">
                    <a:moveTo>
                      <a:pt x="1" y="1"/>
                    </a:moveTo>
                    <a:lnTo>
                      <a:pt x="1" y="1"/>
                    </a:lnTo>
                    <a:cubicBezTo>
                      <a:pt x="1" y="1"/>
                      <a:pt x="608" y="1930"/>
                      <a:pt x="1" y="2668"/>
                    </a:cubicBezTo>
                    <a:cubicBezTo>
                      <a:pt x="1" y="2668"/>
                      <a:pt x="632" y="4013"/>
                      <a:pt x="1775" y="4073"/>
                    </a:cubicBezTo>
                    <a:cubicBezTo>
                      <a:pt x="1801" y="4074"/>
                      <a:pt x="1827" y="4075"/>
                      <a:pt x="1853" y="4075"/>
                    </a:cubicBezTo>
                    <a:cubicBezTo>
                      <a:pt x="3115" y="4075"/>
                      <a:pt x="3561" y="2668"/>
                      <a:pt x="3561" y="2668"/>
                    </a:cubicBezTo>
                    <a:cubicBezTo>
                      <a:pt x="3561" y="2668"/>
                      <a:pt x="2858" y="811"/>
                      <a:pt x="3561" y="156"/>
                    </a:cubicBezTo>
                    <a:lnTo>
                      <a:pt x="1" y="1"/>
                    </a:lnTo>
                    <a:close/>
                  </a:path>
                </a:pathLst>
              </a:custGeom>
              <a:solidFill>
                <a:srgbClr val="EA9C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78;p41">
                <a:extLst>
                  <a:ext uri="{FF2B5EF4-FFF2-40B4-BE49-F238E27FC236}">
                    <a16:creationId xmlns:a16="http://schemas.microsoft.com/office/drawing/2014/main" id="{FC955412-582B-6441-9FC6-6123C86B3B06}"/>
                  </a:ext>
                </a:extLst>
              </p:cNvPr>
              <p:cNvSpPr/>
              <p:nvPr/>
            </p:nvSpPr>
            <p:spPr>
              <a:xfrm>
                <a:off x="7628127" y="1437168"/>
                <a:ext cx="285678" cy="245916"/>
              </a:xfrm>
              <a:custGeom>
                <a:avLst/>
                <a:gdLst/>
                <a:ahLst/>
                <a:cxnLst/>
                <a:rect l="l" t="t" r="r" b="b"/>
                <a:pathLst>
                  <a:path w="9419" h="8108" extrusionOk="0">
                    <a:moveTo>
                      <a:pt x="6786" y="1"/>
                    </a:moveTo>
                    <a:cubicBezTo>
                      <a:pt x="6761" y="1"/>
                      <a:pt x="6738" y="8"/>
                      <a:pt x="6715" y="24"/>
                    </a:cubicBezTo>
                    <a:cubicBezTo>
                      <a:pt x="6406" y="238"/>
                      <a:pt x="7203" y="1024"/>
                      <a:pt x="7203" y="1024"/>
                    </a:cubicBezTo>
                    <a:cubicBezTo>
                      <a:pt x="6297" y="587"/>
                      <a:pt x="5243" y="366"/>
                      <a:pt x="4233" y="366"/>
                    </a:cubicBezTo>
                    <a:cubicBezTo>
                      <a:pt x="2244" y="366"/>
                      <a:pt x="428" y="1223"/>
                      <a:pt x="262" y="2976"/>
                    </a:cubicBezTo>
                    <a:cubicBezTo>
                      <a:pt x="0" y="5631"/>
                      <a:pt x="1298" y="8108"/>
                      <a:pt x="1298" y="8108"/>
                    </a:cubicBezTo>
                    <a:lnTo>
                      <a:pt x="7787" y="7691"/>
                    </a:lnTo>
                    <a:cubicBezTo>
                      <a:pt x="9418" y="2560"/>
                      <a:pt x="7680" y="1595"/>
                      <a:pt x="7680" y="1595"/>
                    </a:cubicBezTo>
                    <a:cubicBezTo>
                      <a:pt x="7680" y="1595"/>
                      <a:pt x="8680" y="1452"/>
                      <a:pt x="8549" y="1190"/>
                    </a:cubicBezTo>
                    <a:cubicBezTo>
                      <a:pt x="8505" y="1107"/>
                      <a:pt x="8382" y="1079"/>
                      <a:pt x="8238" y="1079"/>
                    </a:cubicBezTo>
                    <a:cubicBezTo>
                      <a:pt x="7948" y="1079"/>
                      <a:pt x="7573" y="1190"/>
                      <a:pt x="7573" y="1190"/>
                    </a:cubicBezTo>
                    <a:cubicBezTo>
                      <a:pt x="7573" y="1190"/>
                      <a:pt x="7101" y="1"/>
                      <a:pt x="6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79;p41">
                <a:extLst>
                  <a:ext uri="{FF2B5EF4-FFF2-40B4-BE49-F238E27FC236}">
                    <a16:creationId xmlns:a16="http://schemas.microsoft.com/office/drawing/2014/main" id="{D9164C90-40D6-934C-9932-E0911F023B0A}"/>
                  </a:ext>
                </a:extLst>
              </p:cNvPr>
              <p:cNvSpPr/>
              <p:nvPr/>
            </p:nvSpPr>
            <p:spPr>
              <a:xfrm>
                <a:off x="7625488" y="1623940"/>
                <a:ext cx="48892" cy="63420"/>
              </a:xfrm>
              <a:custGeom>
                <a:avLst/>
                <a:gdLst/>
                <a:ahLst/>
                <a:cxnLst/>
                <a:rect l="l" t="t" r="r" b="b"/>
                <a:pathLst>
                  <a:path w="1612" h="2091" extrusionOk="0">
                    <a:moveTo>
                      <a:pt x="495" y="0"/>
                    </a:moveTo>
                    <a:cubicBezTo>
                      <a:pt x="313" y="0"/>
                      <a:pt x="155" y="131"/>
                      <a:pt x="111" y="545"/>
                    </a:cubicBezTo>
                    <a:cubicBezTo>
                      <a:pt x="0" y="1549"/>
                      <a:pt x="681" y="2090"/>
                      <a:pt x="1105" y="2090"/>
                    </a:cubicBezTo>
                    <a:cubicBezTo>
                      <a:pt x="1229" y="2090"/>
                      <a:pt x="1331" y="2044"/>
                      <a:pt x="1385" y="1950"/>
                    </a:cubicBezTo>
                    <a:cubicBezTo>
                      <a:pt x="1611" y="1533"/>
                      <a:pt x="1183" y="378"/>
                      <a:pt x="1183" y="378"/>
                    </a:cubicBezTo>
                    <a:cubicBezTo>
                      <a:pt x="1183" y="378"/>
                      <a:pt x="805" y="0"/>
                      <a:pt x="495"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80;p41">
                <a:extLst>
                  <a:ext uri="{FF2B5EF4-FFF2-40B4-BE49-F238E27FC236}">
                    <a16:creationId xmlns:a16="http://schemas.microsoft.com/office/drawing/2014/main" id="{01E0BFA4-F685-C547-ABDE-5CE50DF64905}"/>
                  </a:ext>
                </a:extLst>
              </p:cNvPr>
              <p:cNvSpPr/>
              <p:nvPr/>
            </p:nvSpPr>
            <p:spPr>
              <a:xfrm>
                <a:off x="7852720" y="1625942"/>
                <a:ext cx="48892" cy="63572"/>
              </a:xfrm>
              <a:custGeom>
                <a:avLst/>
                <a:gdLst/>
                <a:ahLst/>
                <a:cxnLst/>
                <a:rect l="l" t="t" r="r" b="b"/>
                <a:pathLst>
                  <a:path w="1612" h="2096" extrusionOk="0">
                    <a:moveTo>
                      <a:pt x="1118" y="0"/>
                    </a:moveTo>
                    <a:cubicBezTo>
                      <a:pt x="808" y="0"/>
                      <a:pt x="430" y="384"/>
                      <a:pt x="430" y="384"/>
                    </a:cubicBezTo>
                    <a:cubicBezTo>
                      <a:pt x="430" y="384"/>
                      <a:pt x="1" y="1539"/>
                      <a:pt x="227" y="1955"/>
                    </a:cubicBezTo>
                    <a:cubicBezTo>
                      <a:pt x="281" y="2049"/>
                      <a:pt x="383" y="2096"/>
                      <a:pt x="507" y="2096"/>
                    </a:cubicBezTo>
                    <a:cubicBezTo>
                      <a:pt x="931" y="2096"/>
                      <a:pt x="1612" y="1555"/>
                      <a:pt x="1501" y="550"/>
                    </a:cubicBezTo>
                    <a:cubicBezTo>
                      <a:pt x="1457" y="132"/>
                      <a:pt x="1299" y="0"/>
                      <a:pt x="111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81;p41">
                <a:extLst>
                  <a:ext uri="{FF2B5EF4-FFF2-40B4-BE49-F238E27FC236}">
                    <a16:creationId xmlns:a16="http://schemas.microsoft.com/office/drawing/2014/main" id="{45769E2E-03C0-AF49-826E-0505463B1F87}"/>
                  </a:ext>
                </a:extLst>
              </p:cNvPr>
              <p:cNvSpPr/>
              <p:nvPr/>
            </p:nvSpPr>
            <p:spPr>
              <a:xfrm>
                <a:off x="7659185" y="1503954"/>
                <a:ext cx="208731" cy="274123"/>
              </a:xfrm>
              <a:custGeom>
                <a:avLst/>
                <a:gdLst/>
                <a:ahLst/>
                <a:cxnLst/>
                <a:rect l="l" t="t" r="r" b="b"/>
                <a:pathLst>
                  <a:path w="6882" h="9038" extrusionOk="0">
                    <a:moveTo>
                      <a:pt x="3489" y="0"/>
                    </a:moveTo>
                    <a:cubicBezTo>
                      <a:pt x="1096" y="0"/>
                      <a:pt x="0" y="1322"/>
                      <a:pt x="0" y="3477"/>
                    </a:cubicBezTo>
                    <a:cubicBezTo>
                      <a:pt x="0" y="7644"/>
                      <a:pt x="1203" y="9037"/>
                      <a:pt x="3334" y="9037"/>
                    </a:cubicBezTo>
                    <a:cubicBezTo>
                      <a:pt x="5537" y="9037"/>
                      <a:pt x="6882" y="7954"/>
                      <a:pt x="6882" y="3477"/>
                    </a:cubicBezTo>
                    <a:cubicBezTo>
                      <a:pt x="6882" y="1322"/>
                      <a:pt x="5882" y="0"/>
                      <a:pt x="348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82;p41">
                <a:extLst>
                  <a:ext uri="{FF2B5EF4-FFF2-40B4-BE49-F238E27FC236}">
                    <a16:creationId xmlns:a16="http://schemas.microsoft.com/office/drawing/2014/main" id="{C6C49982-56B7-6B46-9E5A-2779416F746E}"/>
                  </a:ext>
                </a:extLst>
              </p:cNvPr>
              <p:cNvSpPr/>
              <p:nvPr/>
            </p:nvSpPr>
            <p:spPr>
              <a:xfrm>
                <a:off x="7639682" y="1485635"/>
                <a:ext cx="239789" cy="166390"/>
              </a:xfrm>
              <a:custGeom>
                <a:avLst/>
                <a:gdLst/>
                <a:ahLst/>
                <a:cxnLst/>
                <a:rect l="l" t="t" r="r" b="b"/>
                <a:pathLst>
                  <a:path w="7906" h="5486" extrusionOk="0">
                    <a:moveTo>
                      <a:pt x="3693" y="0"/>
                    </a:moveTo>
                    <a:cubicBezTo>
                      <a:pt x="3422" y="0"/>
                      <a:pt x="3136" y="11"/>
                      <a:pt x="2834" y="33"/>
                    </a:cubicBezTo>
                    <a:cubicBezTo>
                      <a:pt x="369" y="211"/>
                      <a:pt x="0" y="2593"/>
                      <a:pt x="95" y="3426"/>
                    </a:cubicBezTo>
                    <a:cubicBezTo>
                      <a:pt x="179" y="4271"/>
                      <a:pt x="881" y="5486"/>
                      <a:pt x="881" y="5486"/>
                    </a:cubicBezTo>
                    <a:cubicBezTo>
                      <a:pt x="667" y="4033"/>
                      <a:pt x="1179" y="1938"/>
                      <a:pt x="1179" y="1938"/>
                    </a:cubicBezTo>
                    <a:lnTo>
                      <a:pt x="2810" y="1378"/>
                    </a:lnTo>
                    <a:lnTo>
                      <a:pt x="2810" y="1378"/>
                    </a:lnTo>
                    <a:cubicBezTo>
                      <a:pt x="2810" y="1378"/>
                      <a:pt x="1786" y="1902"/>
                      <a:pt x="1941" y="2069"/>
                    </a:cubicBezTo>
                    <a:cubicBezTo>
                      <a:pt x="1955" y="2085"/>
                      <a:pt x="1991" y="2093"/>
                      <a:pt x="2045" y="2093"/>
                    </a:cubicBezTo>
                    <a:cubicBezTo>
                      <a:pt x="2563" y="2093"/>
                      <a:pt x="4727" y="1378"/>
                      <a:pt x="4727" y="1378"/>
                    </a:cubicBezTo>
                    <a:lnTo>
                      <a:pt x="4727" y="1378"/>
                    </a:lnTo>
                    <a:cubicBezTo>
                      <a:pt x="4727" y="1378"/>
                      <a:pt x="4036" y="1771"/>
                      <a:pt x="4394" y="1938"/>
                    </a:cubicBezTo>
                    <a:cubicBezTo>
                      <a:pt x="4431" y="1957"/>
                      <a:pt x="4483" y="1966"/>
                      <a:pt x="4545" y="1966"/>
                    </a:cubicBezTo>
                    <a:cubicBezTo>
                      <a:pt x="5065" y="1966"/>
                      <a:pt x="6334" y="1378"/>
                      <a:pt x="6334" y="1378"/>
                    </a:cubicBezTo>
                    <a:cubicBezTo>
                      <a:pt x="7239" y="3164"/>
                      <a:pt x="7299" y="5486"/>
                      <a:pt x="7299" y="5486"/>
                    </a:cubicBezTo>
                    <a:cubicBezTo>
                      <a:pt x="7835" y="4069"/>
                      <a:pt x="7906" y="2676"/>
                      <a:pt x="7299" y="1545"/>
                    </a:cubicBezTo>
                    <a:cubicBezTo>
                      <a:pt x="6756" y="553"/>
                      <a:pt x="5626" y="0"/>
                      <a:pt x="3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3;p41">
                <a:extLst>
                  <a:ext uri="{FF2B5EF4-FFF2-40B4-BE49-F238E27FC236}">
                    <a16:creationId xmlns:a16="http://schemas.microsoft.com/office/drawing/2014/main" id="{10E8210D-202B-164D-9A6F-05CAC1F42C71}"/>
                  </a:ext>
                </a:extLst>
              </p:cNvPr>
              <p:cNvSpPr/>
              <p:nvPr/>
            </p:nvSpPr>
            <p:spPr>
              <a:xfrm>
                <a:off x="7843348" y="1727395"/>
                <a:ext cx="265448" cy="717729"/>
              </a:xfrm>
              <a:custGeom>
                <a:avLst/>
                <a:gdLst/>
                <a:ahLst/>
                <a:cxnLst/>
                <a:rect l="l" t="t" r="r" b="b"/>
                <a:pathLst>
                  <a:path w="8752" h="23664" extrusionOk="0">
                    <a:moveTo>
                      <a:pt x="4617" y="0"/>
                    </a:moveTo>
                    <a:cubicBezTo>
                      <a:pt x="4121" y="0"/>
                      <a:pt x="2696" y="189"/>
                      <a:pt x="0" y="1908"/>
                    </a:cubicBezTo>
                    <a:cubicBezTo>
                      <a:pt x="0" y="1908"/>
                      <a:pt x="3858" y="13886"/>
                      <a:pt x="4227" y="23637"/>
                    </a:cubicBezTo>
                    <a:cubicBezTo>
                      <a:pt x="4227" y="23637"/>
                      <a:pt x="4324" y="23664"/>
                      <a:pt x="4495" y="23664"/>
                    </a:cubicBezTo>
                    <a:cubicBezTo>
                      <a:pt x="4972" y="23664"/>
                      <a:pt x="6031" y="23457"/>
                      <a:pt x="7180" y="21887"/>
                    </a:cubicBezTo>
                    <a:cubicBezTo>
                      <a:pt x="8751" y="19744"/>
                      <a:pt x="7823" y="2837"/>
                      <a:pt x="4822" y="15"/>
                    </a:cubicBezTo>
                    <a:cubicBezTo>
                      <a:pt x="4822" y="15"/>
                      <a:pt x="4756" y="0"/>
                      <a:pt x="4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84;p41">
                <a:extLst>
                  <a:ext uri="{FF2B5EF4-FFF2-40B4-BE49-F238E27FC236}">
                    <a16:creationId xmlns:a16="http://schemas.microsoft.com/office/drawing/2014/main" id="{950A31FC-F1FA-4249-A16D-BBC9473870A4}"/>
                  </a:ext>
                </a:extLst>
              </p:cNvPr>
              <p:cNvSpPr/>
              <p:nvPr/>
            </p:nvSpPr>
            <p:spPr>
              <a:xfrm>
                <a:off x="7831793" y="1751902"/>
                <a:ext cx="51652" cy="96935"/>
              </a:xfrm>
              <a:custGeom>
                <a:avLst/>
                <a:gdLst/>
                <a:ahLst/>
                <a:cxnLst/>
                <a:rect l="l" t="t" r="r" b="b"/>
                <a:pathLst>
                  <a:path w="1703" h="3196" extrusionOk="0">
                    <a:moveTo>
                      <a:pt x="895" y="1"/>
                    </a:moveTo>
                    <a:cubicBezTo>
                      <a:pt x="482" y="1"/>
                      <a:pt x="0" y="493"/>
                      <a:pt x="0" y="493"/>
                    </a:cubicBezTo>
                    <a:cubicBezTo>
                      <a:pt x="0" y="493"/>
                      <a:pt x="441" y="2291"/>
                      <a:pt x="1012" y="3196"/>
                    </a:cubicBezTo>
                    <a:cubicBezTo>
                      <a:pt x="1012" y="3196"/>
                      <a:pt x="1703" y="1588"/>
                      <a:pt x="1393" y="493"/>
                    </a:cubicBezTo>
                    <a:cubicBezTo>
                      <a:pt x="1290" y="124"/>
                      <a:pt x="1101" y="1"/>
                      <a:pt x="89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85;p41">
                <a:extLst>
                  <a:ext uri="{FF2B5EF4-FFF2-40B4-BE49-F238E27FC236}">
                    <a16:creationId xmlns:a16="http://schemas.microsoft.com/office/drawing/2014/main" id="{EE110537-5BED-C044-87DD-2FEA013F944A}"/>
                  </a:ext>
                </a:extLst>
              </p:cNvPr>
              <p:cNvSpPr/>
              <p:nvPr/>
            </p:nvSpPr>
            <p:spPr>
              <a:xfrm>
                <a:off x="6985343" y="1346147"/>
                <a:ext cx="642086" cy="633048"/>
              </a:xfrm>
              <a:custGeom>
                <a:avLst/>
                <a:gdLst/>
                <a:ahLst/>
                <a:cxnLst/>
                <a:rect l="l" t="t" r="r" b="b"/>
                <a:pathLst>
                  <a:path w="21170" h="20872" extrusionOk="0">
                    <a:moveTo>
                      <a:pt x="1667" y="0"/>
                    </a:moveTo>
                    <a:cubicBezTo>
                      <a:pt x="1667" y="0"/>
                      <a:pt x="107" y="881"/>
                      <a:pt x="0" y="2715"/>
                    </a:cubicBezTo>
                    <a:cubicBezTo>
                      <a:pt x="0" y="2715"/>
                      <a:pt x="3893" y="10704"/>
                      <a:pt x="6060" y="13145"/>
                    </a:cubicBezTo>
                    <a:cubicBezTo>
                      <a:pt x="8215" y="15586"/>
                      <a:pt x="19181" y="20872"/>
                      <a:pt x="19181" y="20872"/>
                    </a:cubicBezTo>
                    <a:lnTo>
                      <a:pt x="21169" y="13609"/>
                    </a:lnTo>
                    <a:cubicBezTo>
                      <a:pt x="18324" y="12383"/>
                      <a:pt x="9120" y="9132"/>
                      <a:pt x="9120" y="9132"/>
                    </a:cubicBezTo>
                    <a:cubicBezTo>
                      <a:pt x="9120" y="9132"/>
                      <a:pt x="2929" y="1155"/>
                      <a:pt x="166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86;p41">
                <a:extLst>
                  <a:ext uri="{FF2B5EF4-FFF2-40B4-BE49-F238E27FC236}">
                    <a16:creationId xmlns:a16="http://schemas.microsoft.com/office/drawing/2014/main" id="{3E470A5D-63AE-2847-8C5A-BC354188EFF1}"/>
                  </a:ext>
                </a:extLst>
              </p:cNvPr>
              <p:cNvSpPr/>
              <p:nvPr/>
            </p:nvSpPr>
            <p:spPr>
              <a:xfrm>
                <a:off x="7429859" y="1727395"/>
                <a:ext cx="265448" cy="717729"/>
              </a:xfrm>
              <a:custGeom>
                <a:avLst/>
                <a:gdLst/>
                <a:ahLst/>
                <a:cxnLst/>
                <a:rect l="l" t="t" r="r" b="b"/>
                <a:pathLst>
                  <a:path w="8752" h="23664" extrusionOk="0">
                    <a:moveTo>
                      <a:pt x="4145" y="0"/>
                    </a:moveTo>
                    <a:cubicBezTo>
                      <a:pt x="4007" y="0"/>
                      <a:pt x="3942" y="15"/>
                      <a:pt x="3942" y="15"/>
                    </a:cubicBezTo>
                    <a:cubicBezTo>
                      <a:pt x="929" y="2837"/>
                      <a:pt x="1" y="19744"/>
                      <a:pt x="1572" y="21887"/>
                    </a:cubicBezTo>
                    <a:cubicBezTo>
                      <a:pt x="2721" y="23457"/>
                      <a:pt x="3780" y="23664"/>
                      <a:pt x="4258" y="23664"/>
                    </a:cubicBezTo>
                    <a:cubicBezTo>
                      <a:pt x="4428" y="23664"/>
                      <a:pt x="4525" y="23637"/>
                      <a:pt x="4525" y="23637"/>
                    </a:cubicBezTo>
                    <a:cubicBezTo>
                      <a:pt x="4894" y="13886"/>
                      <a:pt x="8752" y="1908"/>
                      <a:pt x="8752" y="1908"/>
                    </a:cubicBezTo>
                    <a:cubicBezTo>
                      <a:pt x="6057" y="189"/>
                      <a:pt x="4638" y="0"/>
                      <a:pt x="4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87;p41">
                <a:extLst>
                  <a:ext uri="{FF2B5EF4-FFF2-40B4-BE49-F238E27FC236}">
                    <a16:creationId xmlns:a16="http://schemas.microsoft.com/office/drawing/2014/main" id="{F96CF4CC-610D-F646-916F-BAA6366A5EF3}"/>
                  </a:ext>
                </a:extLst>
              </p:cNvPr>
              <p:cNvSpPr/>
              <p:nvPr/>
            </p:nvSpPr>
            <p:spPr>
              <a:xfrm>
                <a:off x="7655211" y="1751902"/>
                <a:ext cx="51652" cy="96935"/>
              </a:xfrm>
              <a:custGeom>
                <a:avLst/>
                <a:gdLst/>
                <a:ahLst/>
                <a:cxnLst/>
                <a:rect l="l" t="t" r="r" b="b"/>
                <a:pathLst>
                  <a:path w="1703" h="3196" extrusionOk="0">
                    <a:moveTo>
                      <a:pt x="808" y="1"/>
                    </a:moveTo>
                    <a:cubicBezTo>
                      <a:pt x="602" y="1"/>
                      <a:pt x="413" y="124"/>
                      <a:pt x="310" y="493"/>
                    </a:cubicBezTo>
                    <a:cubicBezTo>
                      <a:pt x="0" y="1588"/>
                      <a:pt x="691" y="3196"/>
                      <a:pt x="691" y="3196"/>
                    </a:cubicBezTo>
                    <a:cubicBezTo>
                      <a:pt x="1262" y="2291"/>
                      <a:pt x="1703" y="493"/>
                      <a:pt x="1703" y="493"/>
                    </a:cubicBezTo>
                    <a:cubicBezTo>
                      <a:pt x="1703" y="493"/>
                      <a:pt x="1221" y="1"/>
                      <a:pt x="80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565104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340293" y="1477144"/>
            <a:ext cx="5090437" cy="1963500"/>
          </a:xfrm>
        </p:spPr>
        <p:txBody>
          <a:bodyPr/>
          <a:lstStyle/>
          <a:p>
            <a:r>
              <a:rPr lang="en-US" sz="7200" dirty="0"/>
              <a:t>Human Rights…</a:t>
            </a:r>
          </a:p>
        </p:txBody>
      </p:sp>
      <p:grpSp>
        <p:nvGrpSpPr>
          <p:cNvPr id="4" name="Google Shape;5794;p48">
            <a:extLst>
              <a:ext uri="{FF2B5EF4-FFF2-40B4-BE49-F238E27FC236}">
                <a16:creationId xmlns:a16="http://schemas.microsoft.com/office/drawing/2014/main" id="{4E9EB6C6-89AD-D14C-9289-BCCDB0BED16A}"/>
              </a:ext>
            </a:extLst>
          </p:cNvPr>
          <p:cNvGrpSpPr/>
          <p:nvPr/>
        </p:nvGrpSpPr>
        <p:grpSpPr>
          <a:xfrm>
            <a:off x="4816549" y="1562986"/>
            <a:ext cx="4210493" cy="3301836"/>
            <a:chOff x="-10007225" y="-743125"/>
            <a:chExt cx="8006100" cy="6320750"/>
          </a:xfrm>
        </p:grpSpPr>
        <p:sp>
          <p:nvSpPr>
            <p:cNvPr id="5" name="Google Shape;5795;p48">
              <a:extLst>
                <a:ext uri="{FF2B5EF4-FFF2-40B4-BE49-F238E27FC236}">
                  <a16:creationId xmlns:a16="http://schemas.microsoft.com/office/drawing/2014/main" id="{A3176724-27C4-C846-B244-D3BE50DA1634}"/>
                </a:ext>
              </a:extLst>
            </p:cNvPr>
            <p:cNvSpPr/>
            <p:nvPr/>
          </p:nvSpPr>
          <p:spPr>
            <a:xfrm>
              <a:off x="-8984775" y="-743125"/>
              <a:ext cx="5960900" cy="5960875"/>
            </a:xfrm>
            <a:custGeom>
              <a:avLst/>
              <a:gdLst/>
              <a:ahLst/>
              <a:cxnLst/>
              <a:rect l="l" t="t" r="r" b="b"/>
              <a:pathLst>
                <a:path w="238436" h="238435" extrusionOk="0">
                  <a:moveTo>
                    <a:pt x="119218" y="1"/>
                  </a:moveTo>
                  <a:cubicBezTo>
                    <a:pt x="53377" y="1"/>
                    <a:pt x="1" y="53376"/>
                    <a:pt x="1" y="119218"/>
                  </a:cubicBezTo>
                  <a:cubicBezTo>
                    <a:pt x="1" y="185059"/>
                    <a:pt x="53377" y="238435"/>
                    <a:pt x="119218" y="238435"/>
                  </a:cubicBezTo>
                  <a:cubicBezTo>
                    <a:pt x="185060" y="238435"/>
                    <a:pt x="238435" y="185059"/>
                    <a:pt x="238435" y="119218"/>
                  </a:cubicBezTo>
                  <a:cubicBezTo>
                    <a:pt x="238435" y="53376"/>
                    <a:pt x="185060" y="1"/>
                    <a:pt x="119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6;p48">
              <a:extLst>
                <a:ext uri="{FF2B5EF4-FFF2-40B4-BE49-F238E27FC236}">
                  <a16:creationId xmlns:a16="http://schemas.microsoft.com/office/drawing/2014/main" id="{0B5B92EF-3064-F641-A90E-DC69A777F12B}"/>
                </a:ext>
              </a:extLst>
            </p:cNvPr>
            <p:cNvSpPr/>
            <p:nvPr/>
          </p:nvSpPr>
          <p:spPr>
            <a:xfrm>
              <a:off x="-4967225" y="464775"/>
              <a:ext cx="114425" cy="98350"/>
            </a:xfrm>
            <a:custGeom>
              <a:avLst/>
              <a:gdLst/>
              <a:ahLst/>
              <a:cxnLst/>
              <a:rect l="l" t="t" r="r" b="b"/>
              <a:pathLst>
                <a:path w="4577" h="3934" extrusionOk="0">
                  <a:moveTo>
                    <a:pt x="1840" y="1"/>
                  </a:moveTo>
                  <a:cubicBezTo>
                    <a:pt x="655" y="1"/>
                    <a:pt x="0" y="3437"/>
                    <a:pt x="1391" y="3846"/>
                  </a:cubicBezTo>
                  <a:cubicBezTo>
                    <a:pt x="1584" y="3905"/>
                    <a:pt x="1781" y="3933"/>
                    <a:pt x="1974" y="3933"/>
                  </a:cubicBezTo>
                  <a:cubicBezTo>
                    <a:pt x="3378" y="3933"/>
                    <a:pt x="4576" y="2434"/>
                    <a:pt x="2462" y="310"/>
                  </a:cubicBezTo>
                  <a:cubicBezTo>
                    <a:pt x="2245" y="94"/>
                    <a:pt x="2035" y="1"/>
                    <a:pt x="1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97;p48">
              <a:extLst>
                <a:ext uri="{FF2B5EF4-FFF2-40B4-BE49-F238E27FC236}">
                  <a16:creationId xmlns:a16="http://schemas.microsoft.com/office/drawing/2014/main" id="{6F170F7D-AE2F-F842-97AA-7247E4816CB3}"/>
                </a:ext>
              </a:extLst>
            </p:cNvPr>
            <p:cNvSpPr/>
            <p:nvPr/>
          </p:nvSpPr>
          <p:spPr>
            <a:xfrm>
              <a:off x="-7323550" y="4612400"/>
              <a:ext cx="533125" cy="499700"/>
            </a:xfrm>
            <a:custGeom>
              <a:avLst/>
              <a:gdLst/>
              <a:ahLst/>
              <a:cxnLst/>
              <a:rect l="l" t="t" r="r" b="b"/>
              <a:pathLst>
                <a:path w="21325" h="19988" extrusionOk="0">
                  <a:moveTo>
                    <a:pt x="7713" y="0"/>
                  </a:moveTo>
                  <a:cubicBezTo>
                    <a:pt x="6004" y="0"/>
                    <a:pt x="4204" y="474"/>
                    <a:pt x="2941" y="1044"/>
                  </a:cubicBezTo>
                  <a:cubicBezTo>
                    <a:pt x="1" y="2390"/>
                    <a:pt x="525" y="8807"/>
                    <a:pt x="1429" y="12617"/>
                  </a:cubicBezTo>
                  <a:cubicBezTo>
                    <a:pt x="7740" y="15641"/>
                    <a:pt x="14360" y="18106"/>
                    <a:pt x="21218" y="19987"/>
                  </a:cubicBezTo>
                  <a:cubicBezTo>
                    <a:pt x="21325" y="19356"/>
                    <a:pt x="21170" y="18594"/>
                    <a:pt x="20622" y="17654"/>
                  </a:cubicBezTo>
                  <a:cubicBezTo>
                    <a:pt x="19110" y="15082"/>
                    <a:pt x="13395" y="8010"/>
                    <a:pt x="12586" y="3461"/>
                  </a:cubicBezTo>
                  <a:cubicBezTo>
                    <a:pt x="12129" y="851"/>
                    <a:pt x="10002" y="0"/>
                    <a:pt x="7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98;p48">
              <a:extLst>
                <a:ext uri="{FF2B5EF4-FFF2-40B4-BE49-F238E27FC236}">
                  <a16:creationId xmlns:a16="http://schemas.microsoft.com/office/drawing/2014/main" id="{CE4B3630-D63A-0B46-B954-D3E1D876E003}"/>
                </a:ext>
              </a:extLst>
            </p:cNvPr>
            <p:cNvSpPr/>
            <p:nvPr/>
          </p:nvSpPr>
          <p:spPr>
            <a:xfrm>
              <a:off x="-5649225" y="-596375"/>
              <a:ext cx="2481275" cy="2314775"/>
            </a:xfrm>
            <a:custGeom>
              <a:avLst/>
              <a:gdLst/>
              <a:ahLst/>
              <a:cxnLst/>
              <a:rect l="l" t="t" r="r" b="b"/>
              <a:pathLst>
                <a:path w="99251" h="92591" extrusionOk="0">
                  <a:moveTo>
                    <a:pt x="22825" y="1"/>
                  </a:moveTo>
                  <a:lnTo>
                    <a:pt x="22825" y="1"/>
                  </a:lnTo>
                  <a:cubicBezTo>
                    <a:pt x="20896" y="4989"/>
                    <a:pt x="20360" y="9811"/>
                    <a:pt x="24646" y="10073"/>
                  </a:cubicBezTo>
                  <a:cubicBezTo>
                    <a:pt x="28932" y="10335"/>
                    <a:pt x="31349" y="11419"/>
                    <a:pt x="30004" y="14633"/>
                  </a:cubicBezTo>
                  <a:cubicBezTo>
                    <a:pt x="28671" y="17848"/>
                    <a:pt x="26789" y="18384"/>
                    <a:pt x="23837" y="20253"/>
                  </a:cubicBezTo>
                  <a:cubicBezTo>
                    <a:pt x="21786" y="21565"/>
                    <a:pt x="19602" y="23265"/>
                    <a:pt x="18286" y="23265"/>
                  </a:cubicBezTo>
                  <a:cubicBezTo>
                    <a:pt x="17715" y="23265"/>
                    <a:pt x="17307" y="22945"/>
                    <a:pt x="17145" y="22134"/>
                  </a:cubicBezTo>
                  <a:cubicBezTo>
                    <a:pt x="16610" y="19455"/>
                    <a:pt x="13395" y="15169"/>
                    <a:pt x="12323" y="12216"/>
                  </a:cubicBezTo>
                  <a:cubicBezTo>
                    <a:pt x="11547" y="10087"/>
                    <a:pt x="11190" y="7952"/>
                    <a:pt x="10238" y="7952"/>
                  </a:cubicBezTo>
                  <a:cubicBezTo>
                    <a:pt x="9875" y="7952"/>
                    <a:pt x="9426" y="8262"/>
                    <a:pt x="8835" y="9002"/>
                  </a:cubicBezTo>
                  <a:cubicBezTo>
                    <a:pt x="6704" y="11681"/>
                    <a:pt x="4144" y="14098"/>
                    <a:pt x="2072" y="17038"/>
                  </a:cubicBezTo>
                  <a:cubicBezTo>
                    <a:pt x="0" y="19991"/>
                    <a:pt x="4287" y="20253"/>
                    <a:pt x="8299" y="21860"/>
                  </a:cubicBezTo>
                  <a:cubicBezTo>
                    <a:pt x="12323" y="23468"/>
                    <a:pt x="13133" y="26147"/>
                    <a:pt x="12061" y="28028"/>
                  </a:cubicBezTo>
                  <a:cubicBezTo>
                    <a:pt x="10978" y="29897"/>
                    <a:pt x="13800" y="30516"/>
                    <a:pt x="14728" y="32576"/>
                  </a:cubicBezTo>
                  <a:cubicBezTo>
                    <a:pt x="15383" y="34005"/>
                    <a:pt x="16883" y="36862"/>
                    <a:pt x="14728" y="38208"/>
                  </a:cubicBezTo>
                  <a:cubicBezTo>
                    <a:pt x="14415" y="38402"/>
                    <a:pt x="13999" y="38483"/>
                    <a:pt x="13511" y="38483"/>
                  </a:cubicBezTo>
                  <a:cubicBezTo>
                    <a:pt x="11142" y="38483"/>
                    <a:pt x="7064" y="36587"/>
                    <a:pt x="4702" y="36587"/>
                  </a:cubicBezTo>
                  <a:cubicBezTo>
                    <a:pt x="4214" y="36587"/>
                    <a:pt x="3800" y="36668"/>
                    <a:pt x="3489" y="36862"/>
                  </a:cubicBezTo>
                  <a:cubicBezTo>
                    <a:pt x="1334" y="38208"/>
                    <a:pt x="2953" y="46244"/>
                    <a:pt x="2143" y="47852"/>
                  </a:cubicBezTo>
                  <a:cubicBezTo>
                    <a:pt x="1334" y="49459"/>
                    <a:pt x="7585" y="49995"/>
                    <a:pt x="9013" y="51328"/>
                  </a:cubicBezTo>
                  <a:cubicBezTo>
                    <a:pt x="9263" y="51563"/>
                    <a:pt x="9633" y="51667"/>
                    <a:pt x="10080" y="51667"/>
                  </a:cubicBezTo>
                  <a:cubicBezTo>
                    <a:pt x="12194" y="51667"/>
                    <a:pt x="16045" y="49347"/>
                    <a:pt x="17145" y="47578"/>
                  </a:cubicBezTo>
                  <a:cubicBezTo>
                    <a:pt x="18479" y="45435"/>
                    <a:pt x="18217" y="43030"/>
                    <a:pt x="20896" y="40613"/>
                  </a:cubicBezTo>
                  <a:cubicBezTo>
                    <a:pt x="23575" y="38208"/>
                    <a:pt x="25992" y="39279"/>
                    <a:pt x="28135" y="38470"/>
                  </a:cubicBezTo>
                  <a:cubicBezTo>
                    <a:pt x="29613" y="37916"/>
                    <a:pt x="29041" y="37100"/>
                    <a:pt x="29262" y="37100"/>
                  </a:cubicBezTo>
                  <a:cubicBezTo>
                    <a:pt x="29360" y="37100"/>
                    <a:pt x="29613" y="37259"/>
                    <a:pt x="30266" y="37672"/>
                  </a:cubicBezTo>
                  <a:cubicBezTo>
                    <a:pt x="32421" y="39005"/>
                    <a:pt x="40982" y="44363"/>
                    <a:pt x="40458" y="45971"/>
                  </a:cubicBezTo>
                  <a:cubicBezTo>
                    <a:pt x="39922" y="47578"/>
                    <a:pt x="36171" y="46506"/>
                    <a:pt x="35898" y="48649"/>
                  </a:cubicBezTo>
                  <a:cubicBezTo>
                    <a:pt x="35643" y="50729"/>
                    <a:pt x="37654" y="51676"/>
                    <a:pt x="38992" y="51676"/>
                  </a:cubicBezTo>
                  <a:cubicBezTo>
                    <a:pt x="39032" y="51676"/>
                    <a:pt x="39073" y="51675"/>
                    <a:pt x="39112" y="51674"/>
                  </a:cubicBezTo>
                  <a:cubicBezTo>
                    <a:pt x="40458" y="51602"/>
                    <a:pt x="42601" y="48114"/>
                    <a:pt x="43934" y="47316"/>
                  </a:cubicBezTo>
                  <a:cubicBezTo>
                    <a:pt x="44075" y="47231"/>
                    <a:pt x="44231" y="47192"/>
                    <a:pt x="44400" y="47192"/>
                  </a:cubicBezTo>
                  <a:cubicBezTo>
                    <a:pt x="45846" y="47192"/>
                    <a:pt x="48295" y="50053"/>
                    <a:pt x="51173" y="51674"/>
                  </a:cubicBezTo>
                  <a:cubicBezTo>
                    <a:pt x="51526" y="51871"/>
                    <a:pt x="51853" y="51960"/>
                    <a:pt x="52158" y="51960"/>
                  </a:cubicBezTo>
                  <a:cubicBezTo>
                    <a:pt x="54630" y="51960"/>
                    <a:pt x="55636" y="46127"/>
                    <a:pt x="57067" y="45173"/>
                  </a:cubicBezTo>
                  <a:cubicBezTo>
                    <a:pt x="57712" y="44743"/>
                    <a:pt x="59994" y="44528"/>
                    <a:pt x="62513" y="44528"/>
                  </a:cubicBezTo>
                  <a:cubicBezTo>
                    <a:pt x="66275" y="44528"/>
                    <a:pt x="70567" y="45008"/>
                    <a:pt x="70723" y="45971"/>
                  </a:cubicBezTo>
                  <a:cubicBezTo>
                    <a:pt x="70997" y="47578"/>
                    <a:pt x="59746" y="45709"/>
                    <a:pt x="58400" y="49185"/>
                  </a:cubicBezTo>
                  <a:cubicBezTo>
                    <a:pt x="57067" y="52674"/>
                    <a:pt x="62687" y="53745"/>
                    <a:pt x="65639" y="55888"/>
                  </a:cubicBezTo>
                  <a:cubicBezTo>
                    <a:pt x="68580" y="58032"/>
                    <a:pt x="70473" y="65532"/>
                    <a:pt x="70735" y="70890"/>
                  </a:cubicBezTo>
                  <a:cubicBezTo>
                    <a:pt x="70997" y="76248"/>
                    <a:pt x="77153" y="92321"/>
                    <a:pt x="82511" y="92583"/>
                  </a:cubicBezTo>
                  <a:cubicBezTo>
                    <a:pt x="82606" y="92588"/>
                    <a:pt x="82703" y="92591"/>
                    <a:pt x="82800" y="92591"/>
                  </a:cubicBezTo>
                  <a:cubicBezTo>
                    <a:pt x="88143" y="92591"/>
                    <a:pt x="95624" y="85304"/>
                    <a:pt x="94572" y="82404"/>
                  </a:cubicBezTo>
                  <a:cubicBezTo>
                    <a:pt x="93500" y="79463"/>
                    <a:pt x="87071" y="80796"/>
                    <a:pt x="85201" y="76248"/>
                  </a:cubicBezTo>
                  <a:cubicBezTo>
                    <a:pt x="83320" y="71688"/>
                    <a:pt x="80367" y="67938"/>
                    <a:pt x="82249" y="67140"/>
                  </a:cubicBezTo>
                  <a:cubicBezTo>
                    <a:pt x="82307" y="67115"/>
                    <a:pt x="82367" y="67102"/>
                    <a:pt x="82430" y="67102"/>
                  </a:cubicBezTo>
                  <a:cubicBezTo>
                    <a:pt x="84194" y="67102"/>
                    <a:pt x="87576" y="76916"/>
                    <a:pt x="96568" y="76916"/>
                  </a:cubicBezTo>
                  <a:cubicBezTo>
                    <a:pt x="97412" y="76916"/>
                    <a:pt x="98305" y="76830"/>
                    <a:pt x="99251" y="76641"/>
                  </a:cubicBezTo>
                  <a:cubicBezTo>
                    <a:pt x="99239" y="76617"/>
                    <a:pt x="99239" y="76581"/>
                    <a:pt x="99227" y="76558"/>
                  </a:cubicBezTo>
                  <a:cubicBezTo>
                    <a:pt x="98989" y="75903"/>
                    <a:pt x="97441" y="71724"/>
                    <a:pt x="95512" y="66616"/>
                  </a:cubicBezTo>
                  <a:cubicBezTo>
                    <a:pt x="92012" y="58401"/>
                    <a:pt x="87606" y="50674"/>
                    <a:pt x="82439" y="43530"/>
                  </a:cubicBezTo>
                  <a:lnTo>
                    <a:pt x="82439" y="43530"/>
                  </a:lnTo>
                  <a:cubicBezTo>
                    <a:pt x="83201" y="44661"/>
                    <a:pt x="86237" y="54543"/>
                    <a:pt x="82249" y="54817"/>
                  </a:cubicBezTo>
                  <a:cubicBezTo>
                    <a:pt x="82196" y="54820"/>
                    <a:pt x="82144" y="54822"/>
                    <a:pt x="82093" y="54822"/>
                  </a:cubicBezTo>
                  <a:cubicBezTo>
                    <a:pt x="78204" y="54822"/>
                    <a:pt x="77427" y="45155"/>
                    <a:pt x="77427" y="43827"/>
                  </a:cubicBezTo>
                  <a:cubicBezTo>
                    <a:pt x="77427" y="42506"/>
                    <a:pt x="73569" y="32778"/>
                    <a:pt x="73498" y="32588"/>
                  </a:cubicBezTo>
                  <a:cubicBezTo>
                    <a:pt x="73343" y="32421"/>
                    <a:pt x="73176" y="32255"/>
                    <a:pt x="73021" y="32076"/>
                  </a:cubicBezTo>
                  <a:cubicBezTo>
                    <a:pt x="72509" y="31540"/>
                    <a:pt x="71616" y="30612"/>
                    <a:pt x="70461" y="29409"/>
                  </a:cubicBezTo>
                  <a:cubicBezTo>
                    <a:pt x="63723" y="22622"/>
                    <a:pt x="56186" y="16634"/>
                    <a:pt x="47994" y="11621"/>
                  </a:cubicBezTo>
                  <a:lnTo>
                    <a:pt x="47994" y="11621"/>
                  </a:lnTo>
                  <a:cubicBezTo>
                    <a:pt x="47518" y="12978"/>
                    <a:pt x="48363" y="15372"/>
                    <a:pt x="47423" y="16503"/>
                  </a:cubicBezTo>
                  <a:cubicBezTo>
                    <a:pt x="46121" y="18057"/>
                    <a:pt x="42325" y="21874"/>
                    <a:pt x="37950" y="21874"/>
                  </a:cubicBezTo>
                  <a:cubicBezTo>
                    <a:pt x="37803" y="21874"/>
                    <a:pt x="37654" y="21869"/>
                    <a:pt x="37505" y="21860"/>
                  </a:cubicBezTo>
                  <a:cubicBezTo>
                    <a:pt x="32957" y="21599"/>
                    <a:pt x="30814" y="19455"/>
                    <a:pt x="33493" y="17848"/>
                  </a:cubicBezTo>
                  <a:cubicBezTo>
                    <a:pt x="36160" y="16241"/>
                    <a:pt x="37707" y="17312"/>
                    <a:pt x="38850" y="12216"/>
                  </a:cubicBezTo>
                  <a:cubicBezTo>
                    <a:pt x="39886" y="7573"/>
                    <a:pt x="38779" y="6561"/>
                    <a:pt x="38577" y="6418"/>
                  </a:cubicBezTo>
                  <a:cubicBezTo>
                    <a:pt x="33516" y="3918"/>
                    <a:pt x="28254" y="1775"/>
                    <a:pt x="2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99;p48">
              <a:extLst>
                <a:ext uri="{FF2B5EF4-FFF2-40B4-BE49-F238E27FC236}">
                  <a16:creationId xmlns:a16="http://schemas.microsoft.com/office/drawing/2014/main" id="{483FEDE8-8B9A-0047-86C5-11ED3146940A}"/>
                </a:ext>
              </a:extLst>
            </p:cNvPr>
            <p:cNvSpPr/>
            <p:nvPr/>
          </p:nvSpPr>
          <p:spPr>
            <a:xfrm>
              <a:off x="-5890325" y="666875"/>
              <a:ext cx="2404475" cy="2952775"/>
            </a:xfrm>
            <a:custGeom>
              <a:avLst/>
              <a:gdLst/>
              <a:ahLst/>
              <a:cxnLst/>
              <a:rect l="l" t="t" r="r" b="b"/>
              <a:pathLst>
                <a:path w="96179" h="118111" extrusionOk="0">
                  <a:moveTo>
                    <a:pt x="37505" y="1"/>
                  </a:moveTo>
                  <a:cubicBezTo>
                    <a:pt x="34482" y="1"/>
                    <a:pt x="24022" y="2611"/>
                    <a:pt x="19021" y="2611"/>
                  </a:cubicBezTo>
                  <a:cubicBezTo>
                    <a:pt x="18251" y="2611"/>
                    <a:pt x="17609" y="2549"/>
                    <a:pt x="17145" y="2406"/>
                  </a:cubicBezTo>
                  <a:cubicBezTo>
                    <a:pt x="16859" y="2319"/>
                    <a:pt x="16548" y="2273"/>
                    <a:pt x="16222" y="2273"/>
                  </a:cubicBezTo>
                  <a:cubicBezTo>
                    <a:pt x="14270" y="2273"/>
                    <a:pt x="11803" y="3905"/>
                    <a:pt x="11180" y="8037"/>
                  </a:cubicBezTo>
                  <a:cubicBezTo>
                    <a:pt x="10442" y="12859"/>
                    <a:pt x="6430" y="13931"/>
                    <a:pt x="3751" y="17681"/>
                  </a:cubicBezTo>
                  <a:cubicBezTo>
                    <a:pt x="1072" y="21432"/>
                    <a:pt x="0" y="36719"/>
                    <a:pt x="1334" y="42065"/>
                  </a:cubicBezTo>
                  <a:cubicBezTo>
                    <a:pt x="2679" y="47411"/>
                    <a:pt x="10180" y="55722"/>
                    <a:pt x="15264" y="56531"/>
                  </a:cubicBezTo>
                  <a:cubicBezTo>
                    <a:pt x="17812" y="56930"/>
                    <a:pt x="21095" y="57130"/>
                    <a:pt x="24344" y="57130"/>
                  </a:cubicBezTo>
                  <a:cubicBezTo>
                    <a:pt x="27593" y="57130"/>
                    <a:pt x="30808" y="56930"/>
                    <a:pt x="33219" y="56531"/>
                  </a:cubicBezTo>
                  <a:cubicBezTo>
                    <a:pt x="33563" y="56474"/>
                    <a:pt x="33907" y="56446"/>
                    <a:pt x="34249" y="56446"/>
                  </a:cubicBezTo>
                  <a:cubicBezTo>
                    <a:pt x="38704" y="56446"/>
                    <a:pt x="42863" y="61151"/>
                    <a:pt x="42863" y="65640"/>
                  </a:cubicBezTo>
                  <a:cubicBezTo>
                    <a:pt x="42863" y="70462"/>
                    <a:pt x="48221" y="75546"/>
                    <a:pt x="47959" y="79832"/>
                  </a:cubicBezTo>
                  <a:cubicBezTo>
                    <a:pt x="47685" y="84118"/>
                    <a:pt x="44220" y="92964"/>
                    <a:pt x="47971" y="100465"/>
                  </a:cubicBezTo>
                  <a:cubicBezTo>
                    <a:pt x="51709" y="107966"/>
                    <a:pt x="57067" y="114931"/>
                    <a:pt x="57329" y="117336"/>
                  </a:cubicBezTo>
                  <a:cubicBezTo>
                    <a:pt x="57389" y="117863"/>
                    <a:pt x="57931" y="118110"/>
                    <a:pt x="58796" y="118110"/>
                  </a:cubicBezTo>
                  <a:cubicBezTo>
                    <a:pt x="61900" y="118110"/>
                    <a:pt x="69155" y="114933"/>
                    <a:pt x="73140" y="110109"/>
                  </a:cubicBezTo>
                  <a:cubicBezTo>
                    <a:pt x="78224" y="103942"/>
                    <a:pt x="78498" y="104478"/>
                    <a:pt x="80105" y="98048"/>
                  </a:cubicBezTo>
                  <a:cubicBezTo>
                    <a:pt x="81713" y="91619"/>
                    <a:pt x="85189" y="89214"/>
                    <a:pt x="85725" y="85725"/>
                  </a:cubicBezTo>
                  <a:cubicBezTo>
                    <a:pt x="86261" y="82249"/>
                    <a:pt x="86261" y="78498"/>
                    <a:pt x="85725" y="73403"/>
                  </a:cubicBezTo>
                  <a:cubicBezTo>
                    <a:pt x="85189" y="68319"/>
                    <a:pt x="95107" y="56531"/>
                    <a:pt x="95643" y="51971"/>
                  </a:cubicBezTo>
                  <a:cubicBezTo>
                    <a:pt x="96179" y="47411"/>
                    <a:pt x="90011" y="47411"/>
                    <a:pt x="87606" y="43935"/>
                  </a:cubicBezTo>
                  <a:cubicBezTo>
                    <a:pt x="85189" y="40446"/>
                    <a:pt x="76891" y="24373"/>
                    <a:pt x="76081" y="19289"/>
                  </a:cubicBezTo>
                  <a:cubicBezTo>
                    <a:pt x="75283" y="14193"/>
                    <a:pt x="65639" y="13121"/>
                    <a:pt x="62960" y="11514"/>
                  </a:cubicBezTo>
                  <a:cubicBezTo>
                    <a:pt x="62314" y="11126"/>
                    <a:pt x="61605" y="11004"/>
                    <a:pt x="60845" y="11004"/>
                  </a:cubicBezTo>
                  <a:cubicBezTo>
                    <a:pt x="59547" y="11004"/>
                    <a:pt x="58099" y="11361"/>
                    <a:pt x="56558" y="11361"/>
                  </a:cubicBezTo>
                  <a:cubicBezTo>
                    <a:pt x="55262" y="11361"/>
                    <a:pt x="53901" y="11109"/>
                    <a:pt x="52507" y="10180"/>
                  </a:cubicBezTo>
                  <a:cubicBezTo>
                    <a:pt x="48494" y="7502"/>
                    <a:pt x="40993" y="1"/>
                    <a:pt x="37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00;p48">
              <a:extLst>
                <a:ext uri="{FF2B5EF4-FFF2-40B4-BE49-F238E27FC236}">
                  <a16:creationId xmlns:a16="http://schemas.microsoft.com/office/drawing/2014/main" id="{900071D5-FD51-9F44-A434-EDD90FB75167}"/>
                </a:ext>
              </a:extLst>
            </p:cNvPr>
            <p:cNvSpPr/>
            <p:nvPr/>
          </p:nvSpPr>
          <p:spPr>
            <a:xfrm>
              <a:off x="-8214425" y="1790150"/>
              <a:ext cx="1654400" cy="2598875"/>
            </a:xfrm>
            <a:custGeom>
              <a:avLst/>
              <a:gdLst/>
              <a:ahLst/>
              <a:cxnLst/>
              <a:rect l="l" t="t" r="r" b="b"/>
              <a:pathLst>
                <a:path w="66176" h="103955" extrusionOk="0">
                  <a:moveTo>
                    <a:pt x="11855" y="1"/>
                  </a:moveTo>
                  <a:cubicBezTo>
                    <a:pt x="10872" y="1"/>
                    <a:pt x="9986" y="267"/>
                    <a:pt x="9216" y="873"/>
                  </a:cubicBezTo>
                  <a:cubicBezTo>
                    <a:pt x="6156" y="3290"/>
                    <a:pt x="3632" y="7350"/>
                    <a:pt x="4013" y="8874"/>
                  </a:cubicBezTo>
                  <a:cubicBezTo>
                    <a:pt x="4322" y="10076"/>
                    <a:pt x="5084" y="13994"/>
                    <a:pt x="2941" y="17887"/>
                  </a:cubicBezTo>
                  <a:cubicBezTo>
                    <a:pt x="798" y="21780"/>
                    <a:pt x="0" y="24995"/>
                    <a:pt x="2941" y="31424"/>
                  </a:cubicBezTo>
                  <a:cubicBezTo>
                    <a:pt x="5894" y="37854"/>
                    <a:pt x="10180" y="39997"/>
                    <a:pt x="13395" y="45890"/>
                  </a:cubicBezTo>
                  <a:cubicBezTo>
                    <a:pt x="16609" y="51784"/>
                    <a:pt x="16074" y="61154"/>
                    <a:pt x="16609" y="75084"/>
                  </a:cubicBezTo>
                  <a:cubicBezTo>
                    <a:pt x="17145" y="89015"/>
                    <a:pt x="21967" y="100004"/>
                    <a:pt x="30004" y="103219"/>
                  </a:cubicBezTo>
                  <a:cubicBezTo>
                    <a:pt x="31277" y="103728"/>
                    <a:pt x="32073" y="103955"/>
                    <a:pt x="32514" y="103955"/>
                  </a:cubicBezTo>
                  <a:cubicBezTo>
                    <a:pt x="34859" y="103955"/>
                    <a:pt x="27189" y="97548"/>
                    <a:pt x="27861" y="93039"/>
                  </a:cubicBezTo>
                  <a:cubicBezTo>
                    <a:pt x="28659" y="87681"/>
                    <a:pt x="28397" y="84728"/>
                    <a:pt x="31349" y="80716"/>
                  </a:cubicBezTo>
                  <a:cubicBezTo>
                    <a:pt x="34290" y="76692"/>
                    <a:pt x="36088" y="78299"/>
                    <a:pt x="39743" y="71072"/>
                  </a:cubicBezTo>
                  <a:cubicBezTo>
                    <a:pt x="43399" y="63833"/>
                    <a:pt x="42327" y="61428"/>
                    <a:pt x="46613" y="59011"/>
                  </a:cubicBezTo>
                  <a:cubicBezTo>
                    <a:pt x="50899" y="56606"/>
                    <a:pt x="57067" y="59285"/>
                    <a:pt x="58400" y="50974"/>
                  </a:cubicBezTo>
                  <a:cubicBezTo>
                    <a:pt x="59746" y="42676"/>
                    <a:pt x="54388" y="45081"/>
                    <a:pt x="60282" y="37580"/>
                  </a:cubicBezTo>
                  <a:cubicBezTo>
                    <a:pt x="66175" y="30079"/>
                    <a:pt x="60008" y="28745"/>
                    <a:pt x="54924" y="25793"/>
                  </a:cubicBezTo>
                  <a:cubicBezTo>
                    <a:pt x="49828" y="22852"/>
                    <a:pt x="44744" y="22578"/>
                    <a:pt x="42327" y="19637"/>
                  </a:cubicBezTo>
                  <a:cubicBezTo>
                    <a:pt x="39922" y="16684"/>
                    <a:pt x="40184" y="17494"/>
                    <a:pt x="35898" y="12934"/>
                  </a:cubicBezTo>
                  <a:cubicBezTo>
                    <a:pt x="31611" y="8374"/>
                    <a:pt x="28397" y="8921"/>
                    <a:pt x="22765" y="5159"/>
                  </a:cubicBezTo>
                  <a:cubicBezTo>
                    <a:pt x="18561" y="2353"/>
                    <a:pt x="14776" y="1"/>
                    <a:pt x="1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01;p48">
              <a:extLst>
                <a:ext uri="{FF2B5EF4-FFF2-40B4-BE49-F238E27FC236}">
                  <a16:creationId xmlns:a16="http://schemas.microsoft.com/office/drawing/2014/main" id="{07A90FD1-A004-314E-BEF7-23FF16E496B9}"/>
                </a:ext>
              </a:extLst>
            </p:cNvPr>
            <p:cNvSpPr/>
            <p:nvPr/>
          </p:nvSpPr>
          <p:spPr>
            <a:xfrm>
              <a:off x="-8826125" y="-277800"/>
              <a:ext cx="1625175" cy="2289775"/>
            </a:xfrm>
            <a:custGeom>
              <a:avLst/>
              <a:gdLst/>
              <a:ahLst/>
              <a:cxnLst/>
              <a:rect l="l" t="t" r="r" b="b"/>
              <a:pathLst>
                <a:path w="65007" h="91591" extrusionOk="0">
                  <a:moveTo>
                    <a:pt x="54955" y="0"/>
                  </a:moveTo>
                  <a:cubicBezTo>
                    <a:pt x="53811" y="0"/>
                    <a:pt x="50981" y="4061"/>
                    <a:pt x="48590" y="4295"/>
                  </a:cubicBezTo>
                  <a:cubicBezTo>
                    <a:pt x="48501" y="4305"/>
                    <a:pt x="48416" y="4309"/>
                    <a:pt x="48336" y="4309"/>
                  </a:cubicBezTo>
                  <a:cubicBezTo>
                    <a:pt x="46063" y="4309"/>
                    <a:pt x="47877" y="648"/>
                    <a:pt x="48590" y="188"/>
                  </a:cubicBezTo>
                  <a:lnTo>
                    <a:pt x="48590" y="188"/>
                  </a:lnTo>
                  <a:cubicBezTo>
                    <a:pt x="45780" y="1986"/>
                    <a:pt x="43066" y="3903"/>
                    <a:pt x="40423" y="5927"/>
                  </a:cubicBezTo>
                  <a:cubicBezTo>
                    <a:pt x="41375" y="10225"/>
                    <a:pt x="37053" y="12332"/>
                    <a:pt x="35720" y="14213"/>
                  </a:cubicBezTo>
                  <a:cubicBezTo>
                    <a:pt x="34374" y="16083"/>
                    <a:pt x="35982" y="20905"/>
                    <a:pt x="34648" y="21178"/>
                  </a:cubicBezTo>
                  <a:cubicBezTo>
                    <a:pt x="34618" y="21184"/>
                    <a:pt x="34587" y="21187"/>
                    <a:pt x="34557" y="21187"/>
                  </a:cubicBezTo>
                  <a:cubicBezTo>
                    <a:pt x="33243" y="21187"/>
                    <a:pt x="31965" y="15762"/>
                    <a:pt x="31791" y="13213"/>
                  </a:cubicBezTo>
                  <a:cubicBezTo>
                    <a:pt x="17479" y="26501"/>
                    <a:pt x="6430" y="43253"/>
                    <a:pt x="1" y="62136"/>
                  </a:cubicBezTo>
                  <a:cubicBezTo>
                    <a:pt x="2061" y="67196"/>
                    <a:pt x="3299" y="71542"/>
                    <a:pt x="4109" y="76364"/>
                  </a:cubicBezTo>
                  <a:cubicBezTo>
                    <a:pt x="4906" y="81186"/>
                    <a:pt x="12407" y="78507"/>
                    <a:pt x="14824" y="82257"/>
                  </a:cubicBezTo>
                  <a:cubicBezTo>
                    <a:pt x="17229" y="86008"/>
                    <a:pt x="21789" y="89223"/>
                    <a:pt x="24730" y="91092"/>
                  </a:cubicBezTo>
                  <a:cubicBezTo>
                    <a:pt x="25268" y="91434"/>
                    <a:pt x="25609" y="91590"/>
                    <a:pt x="25798" y="91590"/>
                  </a:cubicBezTo>
                  <a:cubicBezTo>
                    <a:pt x="26644" y="91590"/>
                    <a:pt x="24390" y="88442"/>
                    <a:pt x="22861" y="84936"/>
                  </a:cubicBezTo>
                  <a:cubicBezTo>
                    <a:pt x="20980" y="80650"/>
                    <a:pt x="18575" y="75828"/>
                    <a:pt x="19110" y="72732"/>
                  </a:cubicBezTo>
                  <a:cubicBezTo>
                    <a:pt x="19444" y="70807"/>
                    <a:pt x="18326" y="69674"/>
                    <a:pt x="16918" y="69674"/>
                  </a:cubicBezTo>
                  <a:cubicBezTo>
                    <a:pt x="16062" y="69674"/>
                    <a:pt x="15099" y="70092"/>
                    <a:pt x="14288" y="71006"/>
                  </a:cubicBezTo>
                  <a:cubicBezTo>
                    <a:pt x="13365" y="72042"/>
                    <a:pt x="12590" y="72731"/>
                    <a:pt x="11921" y="72731"/>
                  </a:cubicBezTo>
                  <a:cubicBezTo>
                    <a:pt x="11037" y="72731"/>
                    <a:pt x="10338" y="71527"/>
                    <a:pt x="9728" y="68327"/>
                  </a:cubicBezTo>
                  <a:cubicBezTo>
                    <a:pt x="8657" y="62695"/>
                    <a:pt x="14824" y="61898"/>
                    <a:pt x="18039" y="60552"/>
                  </a:cubicBezTo>
                  <a:cubicBezTo>
                    <a:pt x="18687" y="60284"/>
                    <a:pt x="19269" y="60167"/>
                    <a:pt x="19804" y="60167"/>
                  </a:cubicBezTo>
                  <a:cubicBezTo>
                    <a:pt x="21923" y="60167"/>
                    <a:pt x="23293" y="62003"/>
                    <a:pt x="25004" y="63505"/>
                  </a:cubicBezTo>
                  <a:cubicBezTo>
                    <a:pt x="25417" y="63865"/>
                    <a:pt x="25740" y="64037"/>
                    <a:pt x="25996" y="64037"/>
                  </a:cubicBezTo>
                  <a:cubicBezTo>
                    <a:pt x="27072" y="64037"/>
                    <a:pt x="26976" y="61024"/>
                    <a:pt x="27409" y="56266"/>
                  </a:cubicBezTo>
                  <a:cubicBezTo>
                    <a:pt x="27945" y="50373"/>
                    <a:pt x="37327" y="39121"/>
                    <a:pt x="40280" y="33632"/>
                  </a:cubicBezTo>
                  <a:cubicBezTo>
                    <a:pt x="43221" y="28156"/>
                    <a:pt x="46435" y="26262"/>
                    <a:pt x="47233" y="23322"/>
                  </a:cubicBezTo>
                  <a:cubicBezTo>
                    <a:pt x="47569" y="22077"/>
                    <a:pt x="48908" y="21596"/>
                    <a:pt x="50746" y="21596"/>
                  </a:cubicBezTo>
                  <a:cubicBezTo>
                    <a:pt x="53268" y="21596"/>
                    <a:pt x="56730" y="22502"/>
                    <a:pt x="59830" y="23584"/>
                  </a:cubicBezTo>
                  <a:cubicBezTo>
                    <a:pt x="60889" y="23955"/>
                    <a:pt x="61728" y="24117"/>
                    <a:pt x="62376" y="24117"/>
                  </a:cubicBezTo>
                  <a:cubicBezTo>
                    <a:pt x="65006" y="24117"/>
                    <a:pt x="64490" y="21447"/>
                    <a:pt x="62771" y="19297"/>
                  </a:cubicBezTo>
                  <a:cubicBezTo>
                    <a:pt x="60628" y="16618"/>
                    <a:pt x="58758" y="15821"/>
                    <a:pt x="60901" y="13939"/>
                  </a:cubicBezTo>
                  <a:cubicBezTo>
                    <a:pt x="63044" y="12070"/>
                    <a:pt x="60366" y="10463"/>
                    <a:pt x="58222" y="7772"/>
                  </a:cubicBezTo>
                  <a:cubicBezTo>
                    <a:pt x="56079" y="5105"/>
                    <a:pt x="56079" y="1355"/>
                    <a:pt x="55282" y="176"/>
                  </a:cubicBezTo>
                  <a:cubicBezTo>
                    <a:pt x="55198" y="55"/>
                    <a:pt x="55088" y="0"/>
                    <a:pt x="54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02;p48">
              <a:extLst>
                <a:ext uri="{FF2B5EF4-FFF2-40B4-BE49-F238E27FC236}">
                  <a16:creationId xmlns:a16="http://schemas.microsoft.com/office/drawing/2014/main" id="{424E1B74-98C3-B14C-B6E7-820C05087374}"/>
                </a:ext>
              </a:extLst>
            </p:cNvPr>
            <p:cNvSpPr/>
            <p:nvPr/>
          </p:nvSpPr>
          <p:spPr>
            <a:xfrm>
              <a:off x="-7055650" y="-674350"/>
              <a:ext cx="412275" cy="360550"/>
            </a:xfrm>
            <a:custGeom>
              <a:avLst/>
              <a:gdLst/>
              <a:ahLst/>
              <a:cxnLst/>
              <a:rect l="l" t="t" r="r" b="b"/>
              <a:pathLst>
                <a:path w="16491" h="14422" extrusionOk="0">
                  <a:moveTo>
                    <a:pt x="16490" y="0"/>
                  </a:moveTo>
                  <a:lnTo>
                    <a:pt x="16490" y="0"/>
                  </a:lnTo>
                  <a:cubicBezTo>
                    <a:pt x="10835" y="1238"/>
                    <a:pt x="5322" y="2881"/>
                    <a:pt x="0" y="4882"/>
                  </a:cubicBezTo>
                  <a:cubicBezTo>
                    <a:pt x="1608" y="6763"/>
                    <a:pt x="2941" y="7834"/>
                    <a:pt x="4822" y="11049"/>
                  </a:cubicBezTo>
                  <a:cubicBezTo>
                    <a:pt x="5878" y="12864"/>
                    <a:pt x="7450" y="14421"/>
                    <a:pt x="8955" y="14421"/>
                  </a:cubicBezTo>
                  <a:cubicBezTo>
                    <a:pt x="10115" y="14421"/>
                    <a:pt x="11236" y="13496"/>
                    <a:pt x="12049" y="11049"/>
                  </a:cubicBezTo>
                  <a:cubicBezTo>
                    <a:pt x="13919" y="5453"/>
                    <a:pt x="16467" y="60"/>
                    <a:pt x="1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03;p48">
              <a:extLst>
                <a:ext uri="{FF2B5EF4-FFF2-40B4-BE49-F238E27FC236}">
                  <a16:creationId xmlns:a16="http://schemas.microsoft.com/office/drawing/2014/main" id="{F6CEBD46-7054-194A-9494-D39A13BF64C7}"/>
                </a:ext>
              </a:extLst>
            </p:cNvPr>
            <p:cNvSpPr/>
            <p:nvPr/>
          </p:nvSpPr>
          <p:spPr>
            <a:xfrm>
              <a:off x="-3914500" y="2667325"/>
              <a:ext cx="390300" cy="705600"/>
            </a:xfrm>
            <a:custGeom>
              <a:avLst/>
              <a:gdLst/>
              <a:ahLst/>
              <a:cxnLst/>
              <a:rect l="l" t="t" r="r" b="b"/>
              <a:pathLst>
                <a:path w="15612" h="28224" extrusionOk="0">
                  <a:moveTo>
                    <a:pt x="14768" y="0"/>
                  </a:moveTo>
                  <a:cubicBezTo>
                    <a:pt x="14585" y="0"/>
                    <a:pt x="14314" y="192"/>
                    <a:pt x="13931" y="624"/>
                  </a:cubicBezTo>
                  <a:cubicBezTo>
                    <a:pt x="11788" y="3029"/>
                    <a:pt x="6692" y="7589"/>
                    <a:pt x="6692" y="11065"/>
                  </a:cubicBezTo>
                  <a:lnTo>
                    <a:pt x="6692" y="14554"/>
                  </a:lnTo>
                  <a:cubicBezTo>
                    <a:pt x="4549" y="18566"/>
                    <a:pt x="1" y="23662"/>
                    <a:pt x="1072" y="26341"/>
                  </a:cubicBezTo>
                  <a:cubicBezTo>
                    <a:pt x="1542" y="27514"/>
                    <a:pt x="2061" y="28224"/>
                    <a:pt x="2767" y="28224"/>
                  </a:cubicBezTo>
                  <a:cubicBezTo>
                    <a:pt x="3673" y="28224"/>
                    <a:pt x="4885" y="27055"/>
                    <a:pt x="6692" y="24198"/>
                  </a:cubicBezTo>
                  <a:cubicBezTo>
                    <a:pt x="9907" y="19102"/>
                    <a:pt x="13122" y="11875"/>
                    <a:pt x="13931" y="7589"/>
                  </a:cubicBezTo>
                  <a:cubicBezTo>
                    <a:pt x="14587" y="4068"/>
                    <a:pt x="15611" y="0"/>
                    <a:pt x="1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04;p48">
              <a:extLst>
                <a:ext uri="{FF2B5EF4-FFF2-40B4-BE49-F238E27FC236}">
                  <a16:creationId xmlns:a16="http://schemas.microsoft.com/office/drawing/2014/main" id="{C5D834D1-AEDA-854B-9BEA-88724D5B5818}"/>
                </a:ext>
              </a:extLst>
            </p:cNvPr>
            <p:cNvSpPr/>
            <p:nvPr/>
          </p:nvSpPr>
          <p:spPr>
            <a:xfrm>
              <a:off x="-6000475" y="4933325"/>
              <a:ext cx="1227875" cy="284425"/>
            </a:xfrm>
            <a:custGeom>
              <a:avLst/>
              <a:gdLst/>
              <a:ahLst/>
              <a:cxnLst/>
              <a:rect l="l" t="t" r="r" b="b"/>
              <a:pathLst>
                <a:path w="49115" h="11377" extrusionOk="0">
                  <a:moveTo>
                    <a:pt x="45832" y="1"/>
                  </a:moveTo>
                  <a:cubicBezTo>
                    <a:pt x="42318" y="1"/>
                    <a:pt x="38332" y="1976"/>
                    <a:pt x="33886" y="2209"/>
                  </a:cubicBezTo>
                  <a:cubicBezTo>
                    <a:pt x="27731" y="2531"/>
                    <a:pt x="19956" y="2697"/>
                    <a:pt x="13526" y="5912"/>
                  </a:cubicBezTo>
                  <a:cubicBezTo>
                    <a:pt x="7097" y="9127"/>
                    <a:pt x="6835" y="8853"/>
                    <a:pt x="942" y="10996"/>
                  </a:cubicBezTo>
                  <a:cubicBezTo>
                    <a:pt x="596" y="11127"/>
                    <a:pt x="287" y="11246"/>
                    <a:pt x="1" y="11377"/>
                  </a:cubicBezTo>
                  <a:cubicBezTo>
                    <a:pt x="17503" y="11353"/>
                    <a:pt x="34136" y="7555"/>
                    <a:pt x="49114" y="757"/>
                  </a:cubicBezTo>
                  <a:cubicBezTo>
                    <a:pt x="48070" y="210"/>
                    <a:pt x="46976" y="1"/>
                    <a:pt x="45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05;p48">
              <a:extLst>
                <a:ext uri="{FF2B5EF4-FFF2-40B4-BE49-F238E27FC236}">
                  <a16:creationId xmlns:a16="http://schemas.microsoft.com/office/drawing/2014/main" id="{44BF9F5D-8568-5949-BD23-62460948F09E}"/>
                </a:ext>
              </a:extLst>
            </p:cNvPr>
            <p:cNvSpPr/>
            <p:nvPr/>
          </p:nvSpPr>
          <p:spPr>
            <a:xfrm>
              <a:off x="-8560300" y="409600"/>
              <a:ext cx="1719275" cy="2347750"/>
            </a:xfrm>
            <a:custGeom>
              <a:avLst/>
              <a:gdLst/>
              <a:ahLst/>
              <a:cxnLst/>
              <a:rect l="l" t="t" r="r" b="b"/>
              <a:pathLst>
                <a:path w="68771" h="93910" extrusionOk="0">
                  <a:moveTo>
                    <a:pt x="21554" y="1"/>
                  </a:moveTo>
                  <a:cubicBezTo>
                    <a:pt x="18135" y="1"/>
                    <a:pt x="14648" y="1255"/>
                    <a:pt x="14085" y="2303"/>
                  </a:cubicBezTo>
                  <a:cubicBezTo>
                    <a:pt x="13145" y="4077"/>
                    <a:pt x="10775" y="12125"/>
                    <a:pt x="10775" y="12125"/>
                  </a:cubicBezTo>
                  <a:cubicBezTo>
                    <a:pt x="0" y="25270"/>
                    <a:pt x="0" y="30949"/>
                    <a:pt x="0" y="30949"/>
                  </a:cubicBezTo>
                  <a:cubicBezTo>
                    <a:pt x="953" y="38283"/>
                    <a:pt x="21539" y="56559"/>
                    <a:pt x="21539" y="56559"/>
                  </a:cubicBezTo>
                  <a:lnTo>
                    <a:pt x="20241" y="93909"/>
                  </a:lnTo>
                  <a:lnTo>
                    <a:pt x="58353" y="93909"/>
                  </a:lnTo>
                  <a:lnTo>
                    <a:pt x="57519" y="58643"/>
                  </a:lnTo>
                  <a:cubicBezTo>
                    <a:pt x="61782" y="57809"/>
                    <a:pt x="66520" y="44082"/>
                    <a:pt x="67580" y="39938"/>
                  </a:cubicBezTo>
                  <a:cubicBezTo>
                    <a:pt x="68652" y="35807"/>
                    <a:pt x="68771" y="17102"/>
                    <a:pt x="66044" y="11899"/>
                  </a:cubicBezTo>
                  <a:cubicBezTo>
                    <a:pt x="63978" y="7947"/>
                    <a:pt x="58589" y="7469"/>
                    <a:pt x="56100" y="7469"/>
                  </a:cubicBezTo>
                  <a:cubicBezTo>
                    <a:pt x="55304" y="7469"/>
                    <a:pt x="54805" y="7517"/>
                    <a:pt x="54805" y="7517"/>
                  </a:cubicBezTo>
                  <a:cubicBezTo>
                    <a:pt x="51344" y="3871"/>
                    <a:pt x="48078" y="2999"/>
                    <a:pt x="45746" y="2999"/>
                  </a:cubicBezTo>
                  <a:cubicBezTo>
                    <a:pt x="43609" y="2999"/>
                    <a:pt x="42255" y="3731"/>
                    <a:pt x="42255" y="3731"/>
                  </a:cubicBezTo>
                  <a:cubicBezTo>
                    <a:pt x="39753" y="1419"/>
                    <a:pt x="36911" y="723"/>
                    <a:pt x="34399" y="723"/>
                  </a:cubicBezTo>
                  <a:cubicBezTo>
                    <a:pt x="30613" y="723"/>
                    <a:pt x="27575" y="2303"/>
                    <a:pt x="27575" y="2303"/>
                  </a:cubicBezTo>
                  <a:cubicBezTo>
                    <a:pt x="26268" y="605"/>
                    <a:pt x="23927" y="1"/>
                    <a:pt x="21554" y="1"/>
                  </a:cubicBezTo>
                  <a:close/>
                </a:path>
              </a:pathLst>
            </a:custGeom>
            <a:solidFill>
              <a:srgbClr val="F8A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06;p48">
              <a:extLst>
                <a:ext uri="{FF2B5EF4-FFF2-40B4-BE49-F238E27FC236}">
                  <a16:creationId xmlns:a16="http://schemas.microsoft.com/office/drawing/2014/main" id="{B7286027-B92A-C44D-A343-6A50B8CF8C24}"/>
                </a:ext>
              </a:extLst>
            </p:cNvPr>
            <p:cNvSpPr/>
            <p:nvPr/>
          </p:nvSpPr>
          <p:spPr>
            <a:xfrm>
              <a:off x="-8296550" y="470500"/>
              <a:ext cx="1322960" cy="705622"/>
            </a:xfrm>
            <a:custGeom>
              <a:avLst/>
              <a:gdLst/>
              <a:ahLst/>
              <a:cxnLst/>
              <a:rect l="l" t="t" r="r" b="b"/>
              <a:pathLst>
                <a:path w="54696" h="29026" extrusionOk="0">
                  <a:moveTo>
                    <a:pt x="18842" y="1"/>
                  </a:moveTo>
                  <a:cubicBezTo>
                    <a:pt x="18547" y="1"/>
                    <a:pt x="18252" y="191"/>
                    <a:pt x="18252" y="572"/>
                  </a:cubicBezTo>
                  <a:lnTo>
                    <a:pt x="18252" y="11050"/>
                  </a:lnTo>
                  <a:cubicBezTo>
                    <a:pt x="16716" y="10859"/>
                    <a:pt x="15157" y="10752"/>
                    <a:pt x="13645" y="10633"/>
                  </a:cubicBezTo>
                  <a:cubicBezTo>
                    <a:pt x="11692" y="10466"/>
                    <a:pt x="9751" y="10324"/>
                    <a:pt x="7799" y="10193"/>
                  </a:cubicBezTo>
                  <a:cubicBezTo>
                    <a:pt x="7334" y="8549"/>
                    <a:pt x="6858" y="6906"/>
                    <a:pt x="6394" y="5263"/>
                  </a:cubicBezTo>
                  <a:cubicBezTo>
                    <a:pt x="6309" y="4975"/>
                    <a:pt x="6078" y="4850"/>
                    <a:pt x="5843" y="4850"/>
                  </a:cubicBezTo>
                  <a:cubicBezTo>
                    <a:pt x="5486" y="4850"/>
                    <a:pt x="5121" y="5139"/>
                    <a:pt x="5251" y="5585"/>
                  </a:cubicBezTo>
                  <a:cubicBezTo>
                    <a:pt x="5679" y="7097"/>
                    <a:pt x="6108" y="8609"/>
                    <a:pt x="6549" y="10121"/>
                  </a:cubicBezTo>
                  <a:cubicBezTo>
                    <a:pt x="4632" y="10002"/>
                    <a:pt x="2715" y="9895"/>
                    <a:pt x="798" y="9800"/>
                  </a:cubicBezTo>
                  <a:cubicBezTo>
                    <a:pt x="786" y="9799"/>
                    <a:pt x="774" y="9799"/>
                    <a:pt x="763" y="9799"/>
                  </a:cubicBezTo>
                  <a:cubicBezTo>
                    <a:pt x="0" y="9799"/>
                    <a:pt x="12" y="10943"/>
                    <a:pt x="798" y="10990"/>
                  </a:cubicBezTo>
                  <a:cubicBezTo>
                    <a:pt x="3715" y="11121"/>
                    <a:pt x="6620" y="11300"/>
                    <a:pt x="9525" y="11502"/>
                  </a:cubicBezTo>
                  <a:cubicBezTo>
                    <a:pt x="12466" y="11705"/>
                    <a:pt x="15609" y="11764"/>
                    <a:pt x="18598" y="12240"/>
                  </a:cubicBezTo>
                  <a:cubicBezTo>
                    <a:pt x="18681" y="12276"/>
                    <a:pt x="18776" y="12288"/>
                    <a:pt x="18871" y="12288"/>
                  </a:cubicBezTo>
                  <a:cubicBezTo>
                    <a:pt x="19645" y="12419"/>
                    <a:pt x="20407" y="12562"/>
                    <a:pt x="21157" y="12764"/>
                  </a:cubicBezTo>
                  <a:cubicBezTo>
                    <a:pt x="22110" y="13014"/>
                    <a:pt x="21908" y="14872"/>
                    <a:pt x="21884" y="15574"/>
                  </a:cubicBezTo>
                  <a:cubicBezTo>
                    <a:pt x="21800" y="17753"/>
                    <a:pt x="20860" y="19884"/>
                    <a:pt x="19407" y="21563"/>
                  </a:cubicBezTo>
                  <a:cubicBezTo>
                    <a:pt x="17584" y="23682"/>
                    <a:pt x="14277" y="25066"/>
                    <a:pt x="11172" y="25066"/>
                  </a:cubicBezTo>
                  <a:cubicBezTo>
                    <a:pt x="8904" y="25066"/>
                    <a:pt x="6743" y="24328"/>
                    <a:pt x="5346" y="22599"/>
                  </a:cubicBezTo>
                  <a:cubicBezTo>
                    <a:pt x="5205" y="22423"/>
                    <a:pt x="5011" y="22350"/>
                    <a:pt x="4819" y="22350"/>
                  </a:cubicBezTo>
                  <a:cubicBezTo>
                    <a:pt x="4362" y="22350"/>
                    <a:pt x="3922" y="22766"/>
                    <a:pt x="4274" y="23194"/>
                  </a:cubicBezTo>
                  <a:cubicBezTo>
                    <a:pt x="5986" y="25320"/>
                    <a:pt x="8522" y="26198"/>
                    <a:pt x="11147" y="26198"/>
                  </a:cubicBezTo>
                  <a:cubicBezTo>
                    <a:pt x="13579" y="26198"/>
                    <a:pt x="16087" y="25444"/>
                    <a:pt x="18086" y="24230"/>
                  </a:cubicBezTo>
                  <a:cubicBezTo>
                    <a:pt x="19995" y="26588"/>
                    <a:pt x="22395" y="27771"/>
                    <a:pt x="25037" y="27771"/>
                  </a:cubicBezTo>
                  <a:cubicBezTo>
                    <a:pt x="26383" y="27771"/>
                    <a:pt x="27791" y="27464"/>
                    <a:pt x="29230" y="26849"/>
                  </a:cubicBezTo>
                  <a:cubicBezTo>
                    <a:pt x="29516" y="26730"/>
                    <a:pt x="30016" y="26540"/>
                    <a:pt x="30409" y="26290"/>
                  </a:cubicBezTo>
                  <a:cubicBezTo>
                    <a:pt x="32240" y="27882"/>
                    <a:pt x="34366" y="29004"/>
                    <a:pt x="36544" y="29004"/>
                  </a:cubicBezTo>
                  <a:cubicBezTo>
                    <a:pt x="37835" y="29004"/>
                    <a:pt x="39145" y="28609"/>
                    <a:pt x="40422" y="27683"/>
                  </a:cubicBezTo>
                  <a:cubicBezTo>
                    <a:pt x="40791" y="27421"/>
                    <a:pt x="41065" y="27159"/>
                    <a:pt x="41291" y="26897"/>
                  </a:cubicBezTo>
                  <a:cubicBezTo>
                    <a:pt x="42255" y="27957"/>
                    <a:pt x="43625" y="28600"/>
                    <a:pt x="45006" y="28885"/>
                  </a:cubicBezTo>
                  <a:cubicBezTo>
                    <a:pt x="45433" y="28971"/>
                    <a:pt x="45996" y="29026"/>
                    <a:pt x="46605" y="29026"/>
                  </a:cubicBezTo>
                  <a:cubicBezTo>
                    <a:pt x="48354" y="29026"/>
                    <a:pt x="50487" y="28578"/>
                    <a:pt x="50911" y="27147"/>
                  </a:cubicBezTo>
                  <a:cubicBezTo>
                    <a:pt x="52126" y="23063"/>
                    <a:pt x="53340" y="18979"/>
                    <a:pt x="54566" y="14884"/>
                  </a:cubicBezTo>
                  <a:cubicBezTo>
                    <a:pt x="54696" y="14446"/>
                    <a:pt x="54331" y="14155"/>
                    <a:pt x="53975" y="14155"/>
                  </a:cubicBezTo>
                  <a:cubicBezTo>
                    <a:pt x="53740" y="14155"/>
                    <a:pt x="53509" y="14281"/>
                    <a:pt x="53423" y="14574"/>
                  </a:cubicBezTo>
                  <a:cubicBezTo>
                    <a:pt x="52435" y="17884"/>
                    <a:pt x="51447" y="21206"/>
                    <a:pt x="50459" y="24516"/>
                  </a:cubicBezTo>
                  <a:cubicBezTo>
                    <a:pt x="50256" y="25230"/>
                    <a:pt x="50042" y="25933"/>
                    <a:pt x="49840" y="26635"/>
                  </a:cubicBezTo>
                  <a:cubicBezTo>
                    <a:pt x="49554" y="27588"/>
                    <a:pt x="48947" y="27349"/>
                    <a:pt x="47899" y="27623"/>
                  </a:cubicBezTo>
                  <a:cubicBezTo>
                    <a:pt x="47409" y="27752"/>
                    <a:pt x="46881" y="27818"/>
                    <a:pt x="46345" y="27818"/>
                  </a:cubicBezTo>
                  <a:cubicBezTo>
                    <a:pt x="44654" y="27818"/>
                    <a:pt x="42874" y="27167"/>
                    <a:pt x="41898" y="25802"/>
                  </a:cubicBezTo>
                  <a:cubicBezTo>
                    <a:pt x="42124" y="25147"/>
                    <a:pt x="42184" y="24409"/>
                    <a:pt x="42339" y="23456"/>
                  </a:cubicBezTo>
                  <a:cubicBezTo>
                    <a:pt x="42946" y="19706"/>
                    <a:pt x="43565" y="15967"/>
                    <a:pt x="44172" y="12229"/>
                  </a:cubicBezTo>
                  <a:cubicBezTo>
                    <a:pt x="44351" y="11121"/>
                    <a:pt x="44529" y="10026"/>
                    <a:pt x="44708" y="8919"/>
                  </a:cubicBezTo>
                  <a:cubicBezTo>
                    <a:pt x="44827" y="8204"/>
                    <a:pt x="46053" y="6859"/>
                    <a:pt x="46565" y="6073"/>
                  </a:cubicBezTo>
                  <a:cubicBezTo>
                    <a:pt x="46865" y="5632"/>
                    <a:pt x="46455" y="5209"/>
                    <a:pt x="46039" y="5209"/>
                  </a:cubicBezTo>
                  <a:cubicBezTo>
                    <a:pt x="45860" y="5209"/>
                    <a:pt x="45679" y="5288"/>
                    <a:pt x="45553" y="5478"/>
                  </a:cubicBezTo>
                  <a:cubicBezTo>
                    <a:pt x="44494" y="7061"/>
                    <a:pt x="43648" y="8097"/>
                    <a:pt x="43363" y="9931"/>
                  </a:cubicBezTo>
                  <a:cubicBezTo>
                    <a:pt x="42863" y="12955"/>
                    <a:pt x="42363" y="15979"/>
                    <a:pt x="41874" y="19015"/>
                  </a:cubicBezTo>
                  <a:cubicBezTo>
                    <a:pt x="41505" y="21277"/>
                    <a:pt x="41136" y="23528"/>
                    <a:pt x="40767" y="25790"/>
                  </a:cubicBezTo>
                  <a:cubicBezTo>
                    <a:pt x="40774" y="25744"/>
                    <a:pt x="40777" y="25723"/>
                    <a:pt x="40771" y="25723"/>
                  </a:cubicBezTo>
                  <a:lnTo>
                    <a:pt x="40771" y="25723"/>
                  </a:lnTo>
                  <a:cubicBezTo>
                    <a:pt x="40758" y="25723"/>
                    <a:pt x="40697" y="25843"/>
                    <a:pt x="40529" y="26028"/>
                  </a:cubicBezTo>
                  <a:cubicBezTo>
                    <a:pt x="40065" y="26516"/>
                    <a:pt x="39517" y="26909"/>
                    <a:pt x="38934" y="27242"/>
                  </a:cubicBezTo>
                  <a:cubicBezTo>
                    <a:pt x="38140" y="27705"/>
                    <a:pt x="37333" y="27901"/>
                    <a:pt x="36537" y="27901"/>
                  </a:cubicBezTo>
                  <a:cubicBezTo>
                    <a:pt x="34526" y="27901"/>
                    <a:pt x="32578" y="26651"/>
                    <a:pt x="31052" y="25278"/>
                  </a:cubicBezTo>
                  <a:cubicBezTo>
                    <a:pt x="31123" y="24313"/>
                    <a:pt x="31194" y="23349"/>
                    <a:pt x="31266" y="22385"/>
                  </a:cubicBezTo>
                  <a:cubicBezTo>
                    <a:pt x="31599" y="18146"/>
                    <a:pt x="31921" y="13919"/>
                    <a:pt x="32242" y="9681"/>
                  </a:cubicBezTo>
                  <a:cubicBezTo>
                    <a:pt x="32349" y="8335"/>
                    <a:pt x="32445" y="6990"/>
                    <a:pt x="32552" y="5644"/>
                  </a:cubicBezTo>
                  <a:cubicBezTo>
                    <a:pt x="32564" y="5406"/>
                    <a:pt x="32576" y="5537"/>
                    <a:pt x="32885" y="4835"/>
                  </a:cubicBezTo>
                  <a:cubicBezTo>
                    <a:pt x="33266" y="3989"/>
                    <a:pt x="33647" y="3132"/>
                    <a:pt x="34028" y="2287"/>
                  </a:cubicBezTo>
                  <a:cubicBezTo>
                    <a:pt x="34240" y="1813"/>
                    <a:pt x="33826" y="1384"/>
                    <a:pt x="33444" y="1384"/>
                  </a:cubicBezTo>
                  <a:cubicBezTo>
                    <a:pt x="33269" y="1384"/>
                    <a:pt x="33101" y="1475"/>
                    <a:pt x="33004" y="1691"/>
                  </a:cubicBezTo>
                  <a:cubicBezTo>
                    <a:pt x="32171" y="3561"/>
                    <a:pt x="31421" y="4990"/>
                    <a:pt x="31266" y="7002"/>
                  </a:cubicBezTo>
                  <a:cubicBezTo>
                    <a:pt x="30992" y="10609"/>
                    <a:pt x="30706" y="14205"/>
                    <a:pt x="30432" y="17813"/>
                  </a:cubicBezTo>
                  <a:cubicBezTo>
                    <a:pt x="30254" y="20253"/>
                    <a:pt x="30063" y="22694"/>
                    <a:pt x="29873" y="25135"/>
                  </a:cubicBezTo>
                  <a:cubicBezTo>
                    <a:pt x="29801" y="25194"/>
                    <a:pt x="29682" y="25302"/>
                    <a:pt x="29432" y="25433"/>
                  </a:cubicBezTo>
                  <a:cubicBezTo>
                    <a:pt x="28647" y="25873"/>
                    <a:pt x="27789" y="26171"/>
                    <a:pt x="26920" y="26409"/>
                  </a:cubicBezTo>
                  <a:cubicBezTo>
                    <a:pt x="26258" y="26590"/>
                    <a:pt x="25612" y="26676"/>
                    <a:pt x="24987" y="26676"/>
                  </a:cubicBezTo>
                  <a:cubicBezTo>
                    <a:pt x="22652" y="26676"/>
                    <a:pt x="20599" y="25479"/>
                    <a:pt x="19050" y="23563"/>
                  </a:cubicBezTo>
                  <a:cubicBezTo>
                    <a:pt x="22134" y="21146"/>
                    <a:pt x="23848" y="16812"/>
                    <a:pt x="22920" y="13133"/>
                  </a:cubicBezTo>
                  <a:cubicBezTo>
                    <a:pt x="22646" y="12026"/>
                    <a:pt x="21908" y="11693"/>
                    <a:pt x="20812" y="11467"/>
                  </a:cubicBezTo>
                  <a:cubicBezTo>
                    <a:pt x="20348" y="11371"/>
                    <a:pt x="19895" y="11288"/>
                    <a:pt x="19431" y="11216"/>
                  </a:cubicBezTo>
                  <a:lnTo>
                    <a:pt x="19431" y="572"/>
                  </a:lnTo>
                  <a:cubicBezTo>
                    <a:pt x="19431" y="191"/>
                    <a:pt x="19136" y="1"/>
                    <a:pt x="18842" y="1"/>
                  </a:cubicBezTo>
                  <a:close/>
                </a:path>
              </a:pathLst>
            </a:custGeom>
            <a:solidFill>
              <a:srgbClr val="EA8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07;p48">
              <a:extLst>
                <a:ext uri="{FF2B5EF4-FFF2-40B4-BE49-F238E27FC236}">
                  <a16:creationId xmlns:a16="http://schemas.microsoft.com/office/drawing/2014/main" id="{4A697CF0-D0A1-D548-9B43-EC8A60E5DE60}"/>
                </a:ext>
              </a:extLst>
            </p:cNvPr>
            <p:cNvSpPr/>
            <p:nvPr/>
          </p:nvSpPr>
          <p:spPr>
            <a:xfrm>
              <a:off x="-8185250" y="2054850"/>
              <a:ext cx="1182300" cy="1822275"/>
            </a:xfrm>
            <a:custGeom>
              <a:avLst/>
              <a:gdLst/>
              <a:ahLst/>
              <a:cxnLst/>
              <a:rect l="l" t="t" r="r" b="b"/>
              <a:pathLst>
                <a:path w="47292" h="72891" extrusionOk="0">
                  <a:moveTo>
                    <a:pt x="0" y="0"/>
                  </a:moveTo>
                  <a:lnTo>
                    <a:pt x="0" y="72890"/>
                  </a:lnTo>
                  <a:lnTo>
                    <a:pt x="47292" y="72890"/>
                  </a:lnTo>
                  <a:lnTo>
                    <a:pt x="47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08;p48">
              <a:extLst>
                <a:ext uri="{FF2B5EF4-FFF2-40B4-BE49-F238E27FC236}">
                  <a16:creationId xmlns:a16="http://schemas.microsoft.com/office/drawing/2014/main" id="{8BEA6A71-7E23-F840-B07E-FAA7E7375803}"/>
                </a:ext>
              </a:extLst>
            </p:cNvPr>
            <p:cNvSpPr/>
            <p:nvPr/>
          </p:nvSpPr>
          <p:spPr>
            <a:xfrm>
              <a:off x="-8185250" y="2054850"/>
              <a:ext cx="1182300" cy="426550"/>
            </a:xfrm>
            <a:custGeom>
              <a:avLst/>
              <a:gdLst/>
              <a:ahLst/>
              <a:cxnLst/>
              <a:rect l="l" t="t" r="r" b="b"/>
              <a:pathLst>
                <a:path w="47292" h="17062" extrusionOk="0">
                  <a:moveTo>
                    <a:pt x="0" y="0"/>
                  </a:moveTo>
                  <a:lnTo>
                    <a:pt x="0" y="17062"/>
                  </a:lnTo>
                  <a:lnTo>
                    <a:pt x="47292" y="17062"/>
                  </a:lnTo>
                  <a:lnTo>
                    <a:pt x="47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09;p48">
              <a:extLst>
                <a:ext uri="{FF2B5EF4-FFF2-40B4-BE49-F238E27FC236}">
                  <a16:creationId xmlns:a16="http://schemas.microsoft.com/office/drawing/2014/main" id="{06FE78B5-4751-3746-9D8E-29EF521BBEE4}"/>
                </a:ext>
              </a:extLst>
            </p:cNvPr>
            <p:cNvSpPr/>
            <p:nvPr/>
          </p:nvSpPr>
          <p:spPr>
            <a:xfrm>
              <a:off x="-6976475" y="364350"/>
              <a:ext cx="1718975" cy="3239825"/>
            </a:xfrm>
            <a:custGeom>
              <a:avLst/>
              <a:gdLst/>
              <a:ahLst/>
              <a:cxnLst/>
              <a:rect l="l" t="t" r="r" b="b"/>
              <a:pathLst>
                <a:path w="68759" h="129593" extrusionOk="0">
                  <a:moveTo>
                    <a:pt x="21546" y="1"/>
                  </a:moveTo>
                  <a:cubicBezTo>
                    <a:pt x="18125" y="1"/>
                    <a:pt x="14641" y="1256"/>
                    <a:pt x="14085" y="2303"/>
                  </a:cubicBezTo>
                  <a:cubicBezTo>
                    <a:pt x="13133" y="4077"/>
                    <a:pt x="10764" y="12125"/>
                    <a:pt x="10764" y="12125"/>
                  </a:cubicBezTo>
                  <a:cubicBezTo>
                    <a:pt x="0" y="25270"/>
                    <a:pt x="0" y="30949"/>
                    <a:pt x="0" y="30949"/>
                  </a:cubicBezTo>
                  <a:cubicBezTo>
                    <a:pt x="941" y="38283"/>
                    <a:pt x="21539" y="56559"/>
                    <a:pt x="21539" y="56559"/>
                  </a:cubicBezTo>
                  <a:lnTo>
                    <a:pt x="20241" y="129592"/>
                  </a:lnTo>
                  <a:lnTo>
                    <a:pt x="58341" y="129592"/>
                  </a:lnTo>
                  <a:lnTo>
                    <a:pt x="57519" y="58643"/>
                  </a:lnTo>
                  <a:cubicBezTo>
                    <a:pt x="61782" y="57810"/>
                    <a:pt x="66509" y="44082"/>
                    <a:pt x="67580" y="39938"/>
                  </a:cubicBezTo>
                  <a:cubicBezTo>
                    <a:pt x="68640" y="35795"/>
                    <a:pt x="68759" y="17102"/>
                    <a:pt x="66044" y="11887"/>
                  </a:cubicBezTo>
                  <a:cubicBezTo>
                    <a:pt x="63979" y="7947"/>
                    <a:pt x="58588" y="7469"/>
                    <a:pt x="56094" y="7469"/>
                  </a:cubicBezTo>
                  <a:cubicBezTo>
                    <a:pt x="55295" y="7469"/>
                    <a:pt x="54793" y="7518"/>
                    <a:pt x="54793" y="7518"/>
                  </a:cubicBezTo>
                  <a:cubicBezTo>
                    <a:pt x="51326" y="3865"/>
                    <a:pt x="48055" y="2993"/>
                    <a:pt x="45722" y="2993"/>
                  </a:cubicBezTo>
                  <a:cubicBezTo>
                    <a:pt x="43592" y="2993"/>
                    <a:pt x="42244" y="3720"/>
                    <a:pt x="42244" y="3720"/>
                  </a:cubicBezTo>
                  <a:cubicBezTo>
                    <a:pt x="39750" y="1411"/>
                    <a:pt x="36916" y="716"/>
                    <a:pt x="34409" y="716"/>
                  </a:cubicBezTo>
                  <a:cubicBezTo>
                    <a:pt x="30619" y="716"/>
                    <a:pt x="27575" y="2303"/>
                    <a:pt x="27575" y="2303"/>
                  </a:cubicBezTo>
                  <a:cubicBezTo>
                    <a:pt x="26263" y="605"/>
                    <a:pt x="23920" y="1"/>
                    <a:pt x="21546" y="1"/>
                  </a:cubicBezTo>
                  <a:close/>
                </a:path>
              </a:pathLst>
            </a:custGeom>
            <a:solidFill>
              <a:srgbClr val="B25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10;p48">
              <a:extLst>
                <a:ext uri="{FF2B5EF4-FFF2-40B4-BE49-F238E27FC236}">
                  <a16:creationId xmlns:a16="http://schemas.microsoft.com/office/drawing/2014/main" id="{F713D533-FDD6-B444-9D98-988DF2E89480}"/>
                </a:ext>
              </a:extLst>
            </p:cNvPr>
            <p:cNvSpPr/>
            <p:nvPr/>
          </p:nvSpPr>
          <p:spPr>
            <a:xfrm>
              <a:off x="-6597575" y="2499850"/>
              <a:ext cx="1182025" cy="1557350"/>
            </a:xfrm>
            <a:custGeom>
              <a:avLst/>
              <a:gdLst/>
              <a:ahLst/>
              <a:cxnLst/>
              <a:rect l="l" t="t" r="r" b="b"/>
              <a:pathLst>
                <a:path w="47281" h="62294" extrusionOk="0">
                  <a:moveTo>
                    <a:pt x="1" y="0"/>
                  </a:moveTo>
                  <a:lnTo>
                    <a:pt x="1" y="62294"/>
                  </a:lnTo>
                  <a:lnTo>
                    <a:pt x="47281" y="62294"/>
                  </a:lnTo>
                  <a:lnTo>
                    <a:pt x="472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11;p48">
              <a:extLst>
                <a:ext uri="{FF2B5EF4-FFF2-40B4-BE49-F238E27FC236}">
                  <a16:creationId xmlns:a16="http://schemas.microsoft.com/office/drawing/2014/main" id="{B6613FA6-0D4C-674D-A1F1-F0BE4EE76A1E}"/>
                </a:ext>
              </a:extLst>
            </p:cNvPr>
            <p:cNvSpPr/>
            <p:nvPr/>
          </p:nvSpPr>
          <p:spPr>
            <a:xfrm>
              <a:off x="-6597575" y="2073300"/>
              <a:ext cx="1182025" cy="426575"/>
            </a:xfrm>
            <a:custGeom>
              <a:avLst/>
              <a:gdLst/>
              <a:ahLst/>
              <a:cxnLst/>
              <a:rect l="l" t="t" r="r" b="b"/>
              <a:pathLst>
                <a:path w="47281" h="17063" extrusionOk="0">
                  <a:moveTo>
                    <a:pt x="1" y="1"/>
                  </a:moveTo>
                  <a:lnTo>
                    <a:pt x="1" y="17062"/>
                  </a:lnTo>
                  <a:lnTo>
                    <a:pt x="47281" y="17062"/>
                  </a:lnTo>
                  <a:lnTo>
                    <a:pt x="47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12;p48">
              <a:extLst>
                <a:ext uri="{FF2B5EF4-FFF2-40B4-BE49-F238E27FC236}">
                  <a16:creationId xmlns:a16="http://schemas.microsoft.com/office/drawing/2014/main" id="{F917C10E-B521-4744-B96B-02ADA86320DC}"/>
                </a:ext>
              </a:extLst>
            </p:cNvPr>
            <p:cNvSpPr/>
            <p:nvPr/>
          </p:nvSpPr>
          <p:spPr>
            <a:xfrm>
              <a:off x="-5392950" y="530750"/>
              <a:ext cx="1719300" cy="2347725"/>
            </a:xfrm>
            <a:custGeom>
              <a:avLst/>
              <a:gdLst/>
              <a:ahLst/>
              <a:cxnLst/>
              <a:rect l="l" t="t" r="r" b="b"/>
              <a:pathLst>
                <a:path w="68772" h="93909" extrusionOk="0">
                  <a:moveTo>
                    <a:pt x="21554" y="1"/>
                  </a:moveTo>
                  <a:cubicBezTo>
                    <a:pt x="18135" y="1"/>
                    <a:pt x="14648" y="1255"/>
                    <a:pt x="14086" y="2302"/>
                  </a:cubicBezTo>
                  <a:cubicBezTo>
                    <a:pt x="13145" y="4076"/>
                    <a:pt x="10776" y="12125"/>
                    <a:pt x="10776" y="12125"/>
                  </a:cubicBezTo>
                  <a:cubicBezTo>
                    <a:pt x="1" y="25258"/>
                    <a:pt x="1" y="30937"/>
                    <a:pt x="1" y="30937"/>
                  </a:cubicBezTo>
                  <a:cubicBezTo>
                    <a:pt x="953" y="38283"/>
                    <a:pt x="21539" y="56547"/>
                    <a:pt x="21539" y="56547"/>
                  </a:cubicBezTo>
                  <a:lnTo>
                    <a:pt x="20241" y="93909"/>
                  </a:lnTo>
                  <a:lnTo>
                    <a:pt x="58353" y="93909"/>
                  </a:lnTo>
                  <a:lnTo>
                    <a:pt x="57520" y="58631"/>
                  </a:lnTo>
                  <a:cubicBezTo>
                    <a:pt x="61782" y="57809"/>
                    <a:pt x="66521" y="44081"/>
                    <a:pt x="67580" y="39938"/>
                  </a:cubicBezTo>
                  <a:cubicBezTo>
                    <a:pt x="68652" y="35795"/>
                    <a:pt x="68771" y="17090"/>
                    <a:pt x="66045" y="11887"/>
                  </a:cubicBezTo>
                  <a:cubicBezTo>
                    <a:pt x="63978" y="7935"/>
                    <a:pt x="58589" y="7457"/>
                    <a:pt x="56100" y="7457"/>
                  </a:cubicBezTo>
                  <a:cubicBezTo>
                    <a:pt x="55304" y="7457"/>
                    <a:pt x="54805" y="7505"/>
                    <a:pt x="54805" y="7505"/>
                  </a:cubicBezTo>
                  <a:cubicBezTo>
                    <a:pt x="51341" y="3861"/>
                    <a:pt x="48073" y="2991"/>
                    <a:pt x="45740" y="2991"/>
                  </a:cubicBezTo>
                  <a:cubicBezTo>
                    <a:pt x="43606" y="2991"/>
                    <a:pt x="42256" y="3719"/>
                    <a:pt x="42256" y="3719"/>
                  </a:cubicBezTo>
                  <a:cubicBezTo>
                    <a:pt x="39757" y="1410"/>
                    <a:pt x="36921" y="716"/>
                    <a:pt x="34412" y="716"/>
                  </a:cubicBezTo>
                  <a:cubicBezTo>
                    <a:pt x="30620" y="716"/>
                    <a:pt x="27575" y="2302"/>
                    <a:pt x="27575" y="2302"/>
                  </a:cubicBezTo>
                  <a:cubicBezTo>
                    <a:pt x="26268" y="605"/>
                    <a:pt x="23928" y="1"/>
                    <a:pt x="21554" y="1"/>
                  </a:cubicBezTo>
                  <a:close/>
                </a:path>
              </a:pathLst>
            </a:custGeom>
            <a:solidFill>
              <a:srgbClr val="F2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13;p48">
              <a:extLst>
                <a:ext uri="{FF2B5EF4-FFF2-40B4-BE49-F238E27FC236}">
                  <a16:creationId xmlns:a16="http://schemas.microsoft.com/office/drawing/2014/main" id="{720FE47F-0D39-BF4A-B624-F3704783CBA5}"/>
                </a:ext>
              </a:extLst>
            </p:cNvPr>
            <p:cNvSpPr/>
            <p:nvPr/>
          </p:nvSpPr>
          <p:spPr>
            <a:xfrm>
              <a:off x="-5129100" y="591500"/>
              <a:ext cx="1322984" cy="705598"/>
            </a:xfrm>
            <a:custGeom>
              <a:avLst/>
              <a:gdLst/>
              <a:ahLst/>
              <a:cxnLst/>
              <a:rect l="l" t="t" r="r" b="b"/>
              <a:pathLst>
                <a:path w="54697" h="29031" extrusionOk="0">
                  <a:moveTo>
                    <a:pt x="18842" y="1"/>
                  </a:moveTo>
                  <a:cubicBezTo>
                    <a:pt x="18547" y="1"/>
                    <a:pt x="18253" y="191"/>
                    <a:pt x="18253" y="572"/>
                  </a:cubicBezTo>
                  <a:lnTo>
                    <a:pt x="18253" y="11062"/>
                  </a:lnTo>
                  <a:cubicBezTo>
                    <a:pt x="16717" y="10871"/>
                    <a:pt x="15169" y="10764"/>
                    <a:pt x="13645" y="10633"/>
                  </a:cubicBezTo>
                  <a:cubicBezTo>
                    <a:pt x="11692" y="10466"/>
                    <a:pt x="9752" y="10323"/>
                    <a:pt x="7799" y="10204"/>
                  </a:cubicBezTo>
                  <a:cubicBezTo>
                    <a:pt x="7335" y="8561"/>
                    <a:pt x="6858" y="6918"/>
                    <a:pt x="6394" y="5275"/>
                  </a:cubicBezTo>
                  <a:cubicBezTo>
                    <a:pt x="6309" y="4980"/>
                    <a:pt x="6075" y="4853"/>
                    <a:pt x="5839" y="4853"/>
                  </a:cubicBezTo>
                  <a:cubicBezTo>
                    <a:pt x="5483" y="4853"/>
                    <a:pt x="5122" y="5141"/>
                    <a:pt x="5251" y="5585"/>
                  </a:cubicBezTo>
                  <a:cubicBezTo>
                    <a:pt x="5680" y="7097"/>
                    <a:pt x="6120" y="8609"/>
                    <a:pt x="6549" y="10121"/>
                  </a:cubicBezTo>
                  <a:cubicBezTo>
                    <a:pt x="4632" y="10002"/>
                    <a:pt x="2715" y="9895"/>
                    <a:pt x="810" y="9811"/>
                  </a:cubicBezTo>
                  <a:cubicBezTo>
                    <a:pt x="794" y="9811"/>
                    <a:pt x="779" y="9810"/>
                    <a:pt x="763" y="9810"/>
                  </a:cubicBezTo>
                  <a:cubicBezTo>
                    <a:pt x="1" y="9810"/>
                    <a:pt x="16" y="10955"/>
                    <a:pt x="810" y="10990"/>
                  </a:cubicBezTo>
                  <a:cubicBezTo>
                    <a:pt x="3715" y="11133"/>
                    <a:pt x="6620" y="11312"/>
                    <a:pt x="9525" y="11502"/>
                  </a:cubicBezTo>
                  <a:cubicBezTo>
                    <a:pt x="12466" y="11705"/>
                    <a:pt x="15610" y="11776"/>
                    <a:pt x="18598" y="12240"/>
                  </a:cubicBezTo>
                  <a:cubicBezTo>
                    <a:pt x="18681" y="12276"/>
                    <a:pt x="18777" y="12288"/>
                    <a:pt x="18872" y="12288"/>
                  </a:cubicBezTo>
                  <a:cubicBezTo>
                    <a:pt x="19646" y="12419"/>
                    <a:pt x="20408" y="12574"/>
                    <a:pt x="21158" y="12764"/>
                  </a:cubicBezTo>
                  <a:cubicBezTo>
                    <a:pt x="22110" y="13014"/>
                    <a:pt x="21908" y="14884"/>
                    <a:pt x="21884" y="15574"/>
                  </a:cubicBezTo>
                  <a:cubicBezTo>
                    <a:pt x="21801" y="17753"/>
                    <a:pt x="20860" y="19884"/>
                    <a:pt x="19408" y="21563"/>
                  </a:cubicBezTo>
                  <a:cubicBezTo>
                    <a:pt x="17582" y="23685"/>
                    <a:pt x="14270" y="25073"/>
                    <a:pt x="11164" y="25073"/>
                  </a:cubicBezTo>
                  <a:cubicBezTo>
                    <a:pt x="8901" y="25073"/>
                    <a:pt x="6748" y="24337"/>
                    <a:pt x="5358" y="22611"/>
                  </a:cubicBezTo>
                  <a:cubicBezTo>
                    <a:pt x="5214" y="22431"/>
                    <a:pt x="5017" y="22357"/>
                    <a:pt x="4825" y="22357"/>
                  </a:cubicBezTo>
                  <a:cubicBezTo>
                    <a:pt x="4367" y="22357"/>
                    <a:pt x="3931" y="22778"/>
                    <a:pt x="4275" y="23206"/>
                  </a:cubicBezTo>
                  <a:cubicBezTo>
                    <a:pt x="5987" y="25326"/>
                    <a:pt x="8523" y="26201"/>
                    <a:pt x="11148" y="26201"/>
                  </a:cubicBezTo>
                  <a:cubicBezTo>
                    <a:pt x="13580" y="26201"/>
                    <a:pt x="16088" y="25450"/>
                    <a:pt x="18086" y="24242"/>
                  </a:cubicBezTo>
                  <a:cubicBezTo>
                    <a:pt x="20002" y="26591"/>
                    <a:pt x="22404" y="27772"/>
                    <a:pt x="25042" y="27772"/>
                  </a:cubicBezTo>
                  <a:cubicBezTo>
                    <a:pt x="26388" y="27772"/>
                    <a:pt x="27795" y="27465"/>
                    <a:pt x="29230" y="26849"/>
                  </a:cubicBezTo>
                  <a:cubicBezTo>
                    <a:pt x="29516" y="26730"/>
                    <a:pt x="30016" y="26552"/>
                    <a:pt x="30409" y="26290"/>
                  </a:cubicBezTo>
                  <a:cubicBezTo>
                    <a:pt x="32240" y="27882"/>
                    <a:pt x="34366" y="29004"/>
                    <a:pt x="36547" y="29004"/>
                  </a:cubicBezTo>
                  <a:cubicBezTo>
                    <a:pt x="37841" y="29004"/>
                    <a:pt x="39153" y="28609"/>
                    <a:pt x="40434" y="27683"/>
                  </a:cubicBezTo>
                  <a:cubicBezTo>
                    <a:pt x="40791" y="27421"/>
                    <a:pt x="41065" y="27171"/>
                    <a:pt x="41291" y="26909"/>
                  </a:cubicBezTo>
                  <a:cubicBezTo>
                    <a:pt x="42256" y="27957"/>
                    <a:pt x="43625" y="28611"/>
                    <a:pt x="45006" y="28885"/>
                  </a:cubicBezTo>
                  <a:cubicBezTo>
                    <a:pt x="45439" y="28975"/>
                    <a:pt x="46006" y="29031"/>
                    <a:pt x="46619" y="29031"/>
                  </a:cubicBezTo>
                  <a:cubicBezTo>
                    <a:pt x="48368" y="29031"/>
                    <a:pt x="50488" y="28575"/>
                    <a:pt x="50912" y="27147"/>
                  </a:cubicBezTo>
                  <a:cubicBezTo>
                    <a:pt x="52138" y="23063"/>
                    <a:pt x="53352" y="18979"/>
                    <a:pt x="54567" y="14895"/>
                  </a:cubicBezTo>
                  <a:cubicBezTo>
                    <a:pt x="54696" y="14450"/>
                    <a:pt x="54331" y="14161"/>
                    <a:pt x="53975" y="14161"/>
                  </a:cubicBezTo>
                  <a:cubicBezTo>
                    <a:pt x="53740" y="14161"/>
                    <a:pt x="53509" y="14286"/>
                    <a:pt x="53424" y="14574"/>
                  </a:cubicBezTo>
                  <a:cubicBezTo>
                    <a:pt x="52436" y="17896"/>
                    <a:pt x="51447" y="21206"/>
                    <a:pt x="50459" y="24528"/>
                  </a:cubicBezTo>
                  <a:cubicBezTo>
                    <a:pt x="50257" y="25230"/>
                    <a:pt x="50042" y="25933"/>
                    <a:pt x="49840" y="26635"/>
                  </a:cubicBezTo>
                  <a:cubicBezTo>
                    <a:pt x="49554" y="27599"/>
                    <a:pt x="48947" y="27361"/>
                    <a:pt x="47899" y="27635"/>
                  </a:cubicBezTo>
                  <a:cubicBezTo>
                    <a:pt x="47411" y="27761"/>
                    <a:pt x="46887" y="27825"/>
                    <a:pt x="46353" y="27825"/>
                  </a:cubicBezTo>
                  <a:cubicBezTo>
                    <a:pt x="44660" y="27825"/>
                    <a:pt x="42879" y="27180"/>
                    <a:pt x="41910" y="25813"/>
                  </a:cubicBezTo>
                  <a:cubicBezTo>
                    <a:pt x="42125" y="25159"/>
                    <a:pt x="42184" y="24409"/>
                    <a:pt x="42339" y="23456"/>
                  </a:cubicBezTo>
                  <a:cubicBezTo>
                    <a:pt x="42958" y="19717"/>
                    <a:pt x="43565" y="15979"/>
                    <a:pt x="44173" y="12228"/>
                  </a:cubicBezTo>
                  <a:cubicBezTo>
                    <a:pt x="44351" y="11133"/>
                    <a:pt x="44542" y="10026"/>
                    <a:pt x="44708" y="8919"/>
                  </a:cubicBezTo>
                  <a:cubicBezTo>
                    <a:pt x="44828" y="8216"/>
                    <a:pt x="46054" y="6859"/>
                    <a:pt x="46578" y="6085"/>
                  </a:cubicBezTo>
                  <a:cubicBezTo>
                    <a:pt x="46868" y="5637"/>
                    <a:pt x="46460" y="5213"/>
                    <a:pt x="46045" y="5213"/>
                  </a:cubicBezTo>
                  <a:cubicBezTo>
                    <a:pt x="45863" y="5213"/>
                    <a:pt x="45680" y="5294"/>
                    <a:pt x="45554" y="5490"/>
                  </a:cubicBezTo>
                  <a:cubicBezTo>
                    <a:pt x="44494" y="7061"/>
                    <a:pt x="43661" y="8109"/>
                    <a:pt x="43363" y="9931"/>
                  </a:cubicBezTo>
                  <a:cubicBezTo>
                    <a:pt x="42863" y="12955"/>
                    <a:pt x="42375" y="15991"/>
                    <a:pt x="41875" y="19015"/>
                  </a:cubicBezTo>
                  <a:cubicBezTo>
                    <a:pt x="41506" y="21277"/>
                    <a:pt x="41137" y="23539"/>
                    <a:pt x="40767" y="25802"/>
                  </a:cubicBezTo>
                  <a:cubicBezTo>
                    <a:pt x="40775" y="25752"/>
                    <a:pt x="40779" y="25730"/>
                    <a:pt x="40774" y="25730"/>
                  </a:cubicBezTo>
                  <a:lnTo>
                    <a:pt x="40774" y="25730"/>
                  </a:lnTo>
                  <a:cubicBezTo>
                    <a:pt x="40763" y="25730"/>
                    <a:pt x="40705" y="25852"/>
                    <a:pt x="40529" y="26028"/>
                  </a:cubicBezTo>
                  <a:cubicBezTo>
                    <a:pt x="40065" y="26528"/>
                    <a:pt x="39517" y="26909"/>
                    <a:pt x="38934" y="27242"/>
                  </a:cubicBezTo>
                  <a:cubicBezTo>
                    <a:pt x="38140" y="27705"/>
                    <a:pt x="37333" y="27901"/>
                    <a:pt x="36537" y="27901"/>
                  </a:cubicBezTo>
                  <a:cubicBezTo>
                    <a:pt x="34526" y="27901"/>
                    <a:pt x="32578" y="26651"/>
                    <a:pt x="31052" y="25278"/>
                  </a:cubicBezTo>
                  <a:cubicBezTo>
                    <a:pt x="31123" y="24313"/>
                    <a:pt x="31195" y="23349"/>
                    <a:pt x="31278" y="22384"/>
                  </a:cubicBezTo>
                  <a:cubicBezTo>
                    <a:pt x="31600" y="18158"/>
                    <a:pt x="31921" y="13919"/>
                    <a:pt x="32243" y="9692"/>
                  </a:cubicBezTo>
                  <a:cubicBezTo>
                    <a:pt x="32350" y="8347"/>
                    <a:pt x="32445" y="7002"/>
                    <a:pt x="32552" y="5656"/>
                  </a:cubicBezTo>
                  <a:cubicBezTo>
                    <a:pt x="32576" y="5418"/>
                    <a:pt x="32576" y="5537"/>
                    <a:pt x="32886" y="4835"/>
                  </a:cubicBezTo>
                  <a:cubicBezTo>
                    <a:pt x="33267" y="3989"/>
                    <a:pt x="33648" y="3144"/>
                    <a:pt x="34029" y="2299"/>
                  </a:cubicBezTo>
                  <a:cubicBezTo>
                    <a:pt x="34242" y="1823"/>
                    <a:pt x="33823" y="1387"/>
                    <a:pt x="33440" y="1387"/>
                  </a:cubicBezTo>
                  <a:cubicBezTo>
                    <a:pt x="33267" y="1387"/>
                    <a:pt x="33101" y="1476"/>
                    <a:pt x="33005" y="1691"/>
                  </a:cubicBezTo>
                  <a:cubicBezTo>
                    <a:pt x="32171" y="3561"/>
                    <a:pt x="31421" y="5001"/>
                    <a:pt x="31266" y="7002"/>
                  </a:cubicBezTo>
                  <a:cubicBezTo>
                    <a:pt x="30992" y="10609"/>
                    <a:pt x="30719" y="14217"/>
                    <a:pt x="30433" y="17812"/>
                  </a:cubicBezTo>
                  <a:cubicBezTo>
                    <a:pt x="30254" y="20253"/>
                    <a:pt x="30064" y="22694"/>
                    <a:pt x="29873" y="25147"/>
                  </a:cubicBezTo>
                  <a:cubicBezTo>
                    <a:pt x="29814" y="25206"/>
                    <a:pt x="29683" y="25301"/>
                    <a:pt x="29445" y="25432"/>
                  </a:cubicBezTo>
                  <a:cubicBezTo>
                    <a:pt x="28647" y="25873"/>
                    <a:pt x="27802" y="26171"/>
                    <a:pt x="26921" y="26409"/>
                  </a:cubicBezTo>
                  <a:cubicBezTo>
                    <a:pt x="26255" y="26591"/>
                    <a:pt x="25607" y="26677"/>
                    <a:pt x="24978" y="26677"/>
                  </a:cubicBezTo>
                  <a:cubicBezTo>
                    <a:pt x="22647" y="26677"/>
                    <a:pt x="20598" y="25488"/>
                    <a:pt x="19050" y="23575"/>
                  </a:cubicBezTo>
                  <a:cubicBezTo>
                    <a:pt x="22134" y="21158"/>
                    <a:pt x="23849" y="16824"/>
                    <a:pt x="22920" y="13133"/>
                  </a:cubicBezTo>
                  <a:cubicBezTo>
                    <a:pt x="22646" y="12026"/>
                    <a:pt x="21920" y="11693"/>
                    <a:pt x="20813" y="11466"/>
                  </a:cubicBezTo>
                  <a:cubicBezTo>
                    <a:pt x="20360" y="11371"/>
                    <a:pt x="19896" y="11288"/>
                    <a:pt x="19431" y="11216"/>
                  </a:cubicBezTo>
                  <a:lnTo>
                    <a:pt x="19431" y="572"/>
                  </a:lnTo>
                  <a:cubicBezTo>
                    <a:pt x="19431" y="191"/>
                    <a:pt x="19137" y="1"/>
                    <a:pt x="18842" y="1"/>
                  </a:cubicBezTo>
                  <a:close/>
                </a:path>
              </a:pathLst>
            </a:custGeom>
            <a:solidFill>
              <a:srgbClr val="DB9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14;p48">
              <a:extLst>
                <a:ext uri="{FF2B5EF4-FFF2-40B4-BE49-F238E27FC236}">
                  <a16:creationId xmlns:a16="http://schemas.microsoft.com/office/drawing/2014/main" id="{838EA20A-E154-B547-AB23-72693F825CE7}"/>
                </a:ext>
              </a:extLst>
            </p:cNvPr>
            <p:cNvSpPr/>
            <p:nvPr/>
          </p:nvSpPr>
          <p:spPr>
            <a:xfrm>
              <a:off x="-5006000" y="2175700"/>
              <a:ext cx="1182325" cy="1881500"/>
            </a:xfrm>
            <a:custGeom>
              <a:avLst/>
              <a:gdLst/>
              <a:ahLst/>
              <a:cxnLst/>
              <a:rect l="l" t="t" r="r" b="b"/>
              <a:pathLst>
                <a:path w="47293" h="75260" extrusionOk="0">
                  <a:moveTo>
                    <a:pt x="1" y="0"/>
                  </a:moveTo>
                  <a:lnTo>
                    <a:pt x="1" y="75260"/>
                  </a:lnTo>
                  <a:lnTo>
                    <a:pt x="47292" y="75260"/>
                  </a:lnTo>
                  <a:lnTo>
                    <a:pt x="47292"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15;p48">
              <a:extLst>
                <a:ext uri="{FF2B5EF4-FFF2-40B4-BE49-F238E27FC236}">
                  <a16:creationId xmlns:a16="http://schemas.microsoft.com/office/drawing/2014/main" id="{B1A315A8-B35C-1245-97E0-C7E7A79C9216}"/>
                </a:ext>
              </a:extLst>
            </p:cNvPr>
            <p:cNvSpPr/>
            <p:nvPr/>
          </p:nvSpPr>
          <p:spPr>
            <a:xfrm>
              <a:off x="-5006000" y="2175700"/>
              <a:ext cx="1182325" cy="426850"/>
            </a:xfrm>
            <a:custGeom>
              <a:avLst/>
              <a:gdLst/>
              <a:ahLst/>
              <a:cxnLst/>
              <a:rect l="l" t="t" r="r" b="b"/>
              <a:pathLst>
                <a:path w="47293" h="17074" extrusionOk="0">
                  <a:moveTo>
                    <a:pt x="1" y="0"/>
                  </a:moveTo>
                  <a:lnTo>
                    <a:pt x="1" y="17074"/>
                  </a:lnTo>
                  <a:lnTo>
                    <a:pt x="47292" y="17074"/>
                  </a:lnTo>
                  <a:lnTo>
                    <a:pt x="47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16;p48">
              <a:extLst>
                <a:ext uri="{FF2B5EF4-FFF2-40B4-BE49-F238E27FC236}">
                  <a16:creationId xmlns:a16="http://schemas.microsoft.com/office/drawing/2014/main" id="{8F13DE49-36F9-B14F-8618-C7DD5691CF37}"/>
                </a:ext>
              </a:extLst>
            </p:cNvPr>
            <p:cNvSpPr/>
            <p:nvPr/>
          </p:nvSpPr>
          <p:spPr>
            <a:xfrm>
              <a:off x="-10007225" y="4416750"/>
              <a:ext cx="2578925" cy="1160875"/>
            </a:xfrm>
            <a:custGeom>
              <a:avLst/>
              <a:gdLst/>
              <a:ahLst/>
              <a:cxnLst/>
              <a:rect l="l" t="t" r="r" b="b"/>
              <a:pathLst>
                <a:path w="103157" h="46435" extrusionOk="0">
                  <a:moveTo>
                    <a:pt x="1" y="0"/>
                  </a:moveTo>
                  <a:lnTo>
                    <a:pt x="17956" y="23217"/>
                  </a:lnTo>
                  <a:lnTo>
                    <a:pt x="1" y="46435"/>
                  </a:lnTo>
                  <a:lnTo>
                    <a:pt x="103157" y="46435"/>
                  </a:lnTo>
                  <a:lnTo>
                    <a:pt x="34993" y="23217"/>
                  </a:lnTo>
                  <a:lnTo>
                    <a:pt x="34993"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17;p48">
              <a:extLst>
                <a:ext uri="{FF2B5EF4-FFF2-40B4-BE49-F238E27FC236}">
                  <a16:creationId xmlns:a16="http://schemas.microsoft.com/office/drawing/2014/main" id="{E30AB1FE-5989-2041-9C4A-F87EB2E19CDB}"/>
                </a:ext>
              </a:extLst>
            </p:cNvPr>
            <p:cNvSpPr/>
            <p:nvPr/>
          </p:nvSpPr>
          <p:spPr>
            <a:xfrm>
              <a:off x="-9132400" y="5228750"/>
              <a:ext cx="1704100" cy="348875"/>
            </a:xfrm>
            <a:custGeom>
              <a:avLst/>
              <a:gdLst/>
              <a:ahLst/>
              <a:cxnLst/>
              <a:rect l="l" t="t" r="r" b="b"/>
              <a:pathLst>
                <a:path w="68164" h="13955" extrusionOk="0">
                  <a:moveTo>
                    <a:pt x="0" y="0"/>
                  </a:moveTo>
                  <a:lnTo>
                    <a:pt x="68164" y="13955"/>
                  </a:lnTo>
                  <a:lnTo>
                    <a:pt x="681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18;p48">
              <a:extLst>
                <a:ext uri="{FF2B5EF4-FFF2-40B4-BE49-F238E27FC236}">
                  <a16:creationId xmlns:a16="http://schemas.microsoft.com/office/drawing/2014/main" id="{4D195297-8F8A-FC4E-BD73-E3CE8ED23DD2}"/>
                </a:ext>
              </a:extLst>
            </p:cNvPr>
            <p:cNvSpPr/>
            <p:nvPr/>
          </p:nvSpPr>
          <p:spPr>
            <a:xfrm>
              <a:off x="-4580050" y="4416750"/>
              <a:ext cx="2578925" cy="1160875"/>
            </a:xfrm>
            <a:custGeom>
              <a:avLst/>
              <a:gdLst/>
              <a:ahLst/>
              <a:cxnLst/>
              <a:rect l="l" t="t" r="r" b="b"/>
              <a:pathLst>
                <a:path w="103157" h="46435" extrusionOk="0">
                  <a:moveTo>
                    <a:pt x="68152" y="0"/>
                  </a:moveTo>
                  <a:lnTo>
                    <a:pt x="68152" y="23217"/>
                  </a:lnTo>
                  <a:lnTo>
                    <a:pt x="1" y="46435"/>
                  </a:lnTo>
                  <a:lnTo>
                    <a:pt x="103156" y="46435"/>
                  </a:lnTo>
                  <a:lnTo>
                    <a:pt x="85202" y="23217"/>
                  </a:lnTo>
                  <a:lnTo>
                    <a:pt x="103156"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19;p48">
              <a:extLst>
                <a:ext uri="{FF2B5EF4-FFF2-40B4-BE49-F238E27FC236}">
                  <a16:creationId xmlns:a16="http://schemas.microsoft.com/office/drawing/2014/main" id="{1A25A3C2-AD19-D746-B0F9-EE213C835C40}"/>
                </a:ext>
              </a:extLst>
            </p:cNvPr>
            <p:cNvSpPr/>
            <p:nvPr/>
          </p:nvSpPr>
          <p:spPr>
            <a:xfrm>
              <a:off x="-4580050" y="5228750"/>
              <a:ext cx="1703800" cy="348875"/>
            </a:xfrm>
            <a:custGeom>
              <a:avLst/>
              <a:gdLst/>
              <a:ahLst/>
              <a:cxnLst/>
              <a:rect l="l" t="t" r="r" b="b"/>
              <a:pathLst>
                <a:path w="68152" h="13955" extrusionOk="0">
                  <a:moveTo>
                    <a:pt x="1" y="0"/>
                  </a:moveTo>
                  <a:lnTo>
                    <a:pt x="1" y="13955"/>
                  </a:lnTo>
                  <a:lnTo>
                    <a:pt x="68152"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20;p48">
              <a:extLst>
                <a:ext uri="{FF2B5EF4-FFF2-40B4-BE49-F238E27FC236}">
                  <a16:creationId xmlns:a16="http://schemas.microsoft.com/office/drawing/2014/main" id="{B62364AB-C50F-8D4C-864D-4BD752A74E36}"/>
                </a:ext>
              </a:extLst>
            </p:cNvPr>
            <p:cNvSpPr/>
            <p:nvPr/>
          </p:nvSpPr>
          <p:spPr>
            <a:xfrm>
              <a:off x="-9132400" y="3877100"/>
              <a:ext cx="6270750" cy="1427875"/>
            </a:xfrm>
            <a:custGeom>
              <a:avLst/>
              <a:gdLst/>
              <a:ahLst/>
              <a:cxnLst/>
              <a:rect l="l" t="t" r="r" b="b"/>
              <a:pathLst>
                <a:path w="250830" h="57115" extrusionOk="0">
                  <a:moveTo>
                    <a:pt x="0" y="0"/>
                  </a:moveTo>
                  <a:lnTo>
                    <a:pt x="0" y="57114"/>
                  </a:lnTo>
                  <a:lnTo>
                    <a:pt x="250829" y="57114"/>
                  </a:lnTo>
                  <a:lnTo>
                    <a:pt x="2508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21;p48">
              <a:extLst>
                <a:ext uri="{FF2B5EF4-FFF2-40B4-BE49-F238E27FC236}">
                  <a16:creationId xmlns:a16="http://schemas.microsoft.com/office/drawing/2014/main" id="{0B26F6FC-ABE1-9947-9A87-B1F565F2ACB3}"/>
                </a:ext>
              </a:extLst>
            </p:cNvPr>
            <p:cNvSpPr/>
            <p:nvPr/>
          </p:nvSpPr>
          <p:spPr>
            <a:xfrm>
              <a:off x="-6712950" y="425300"/>
              <a:ext cx="1322960" cy="705622"/>
            </a:xfrm>
            <a:custGeom>
              <a:avLst/>
              <a:gdLst/>
              <a:ahLst/>
              <a:cxnLst/>
              <a:rect l="l" t="t" r="r" b="b"/>
              <a:pathLst>
                <a:path w="54696" h="29026" extrusionOk="0">
                  <a:moveTo>
                    <a:pt x="18848" y="0"/>
                  </a:moveTo>
                  <a:cubicBezTo>
                    <a:pt x="18550" y="0"/>
                    <a:pt x="18253" y="191"/>
                    <a:pt x="18253" y="572"/>
                  </a:cubicBezTo>
                  <a:lnTo>
                    <a:pt x="18253" y="11049"/>
                  </a:lnTo>
                  <a:cubicBezTo>
                    <a:pt x="16717" y="10859"/>
                    <a:pt x="15169" y="10751"/>
                    <a:pt x="13645" y="10632"/>
                  </a:cubicBezTo>
                  <a:cubicBezTo>
                    <a:pt x="11704" y="10466"/>
                    <a:pt x="9752" y="10323"/>
                    <a:pt x="7811" y="10192"/>
                  </a:cubicBezTo>
                  <a:cubicBezTo>
                    <a:pt x="7335" y="8549"/>
                    <a:pt x="6870" y="6906"/>
                    <a:pt x="6394" y="5263"/>
                  </a:cubicBezTo>
                  <a:cubicBezTo>
                    <a:pt x="6313" y="4974"/>
                    <a:pt x="6084" y="4849"/>
                    <a:pt x="5850" y="4849"/>
                  </a:cubicBezTo>
                  <a:cubicBezTo>
                    <a:pt x="5495" y="4849"/>
                    <a:pt x="5129" y="5135"/>
                    <a:pt x="5251" y="5572"/>
                  </a:cubicBezTo>
                  <a:cubicBezTo>
                    <a:pt x="5692" y="7084"/>
                    <a:pt x="6120" y="8596"/>
                    <a:pt x="6549" y="10120"/>
                  </a:cubicBezTo>
                  <a:cubicBezTo>
                    <a:pt x="4644" y="10001"/>
                    <a:pt x="2727" y="9894"/>
                    <a:pt x="810" y="9799"/>
                  </a:cubicBezTo>
                  <a:cubicBezTo>
                    <a:pt x="798" y="9798"/>
                    <a:pt x="786" y="9798"/>
                    <a:pt x="774" y="9798"/>
                  </a:cubicBezTo>
                  <a:cubicBezTo>
                    <a:pt x="1" y="9798"/>
                    <a:pt x="24" y="10942"/>
                    <a:pt x="810" y="10978"/>
                  </a:cubicBezTo>
                  <a:cubicBezTo>
                    <a:pt x="3715" y="11120"/>
                    <a:pt x="6620" y="11299"/>
                    <a:pt x="9525" y="11501"/>
                  </a:cubicBezTo>
                  <a:cubicBezTo>
                    <a:pt x="12478" y="11704"/>
                    <a:pt x="15621" y="11763"/>
                    <a:pt x="18598" y="12240"/>
                  </a:cubicBezTo>
                  <a:cubicBezTo>
                    <a:pt x="18681" y="12275"/>
                    <a:pt x="18776" y="12287"/>
                    <a:pt x="18872" y="12287"/>
                  </a:cubicBezTo>
                  <a:cubicBezTo>
                    <a:pt x="19646" y="12406"/>
                    <a:pt x="20420" y="12561"/>
                    <a:pt x="21158" y="12764"/>
                  </a:cubicBezTo>
                  <a:cubicBezTo>
                    <a:pt x="22110" y="13014"/>
                    <a:pt x="21920" y="14871"/>
                    <a:pt x="21896" y="15562"/>
                  </a:cubicBezTo>
                  <a:cubicBezTo>
                    <a:pt x="21801" y="17752"/>
                    <a:pt x="20872" y="19883"/>
                    <a:pt x="19419" y="21562"/>
                  </a:cubicBezTo>
                  <a:cubicBezTo>
                    <a:pt x="17589" y="23681"/>
                    <a:pt x="14280" y="25065"/>
                    <a:pt x="11176" y="25065"/>
                  </a:cubicBezTo>
                  <a:cubicBezTo>
                    <a:pt x="8908" y="25065"/>
                    <a:pt x="6750" y="24327"/>
                    <a:pt x="5358" y="22598"/>
                  </a:cubicBezTo>
                  <a:cubicBezTo>
                    <a:pt x="5218" y="22422"/>
                    <a:pt x="5023" y="22349"/>
                    <a:pt x="4831" y="22349"/>
                  </a:cubicBezTo>
                  <a:cubicBezTo>
                    <a:pt x="4373" y="22349"/>
                    <a:pt x="3931" y="22765"/>
                    <a:pt x="4275" y="23193"/>
                  </a:cubicBezTo>
                  <a:cubicBezTo>
                    <a:pt x="5986" y="25319"/>
                    <a:pt x="8526" y="26197"/>
                    <a:pt x="11153" y="26197"/>
                  </a:cubicBezTo>
                  <a:cubicBezTo>
                    <a:pt x="13588" y="26197"/>
                    <a:pt x="16099" y="25443"/>
                    <a:pt x="18098" y="24229"/>
                  </a:cubicBezTo>
                  <a:cubicBezTo>
                    <a:pt x="20007" y="26588"/>
                    <a:pt x="22407" y="27770"/>
                    <a:pt x="25049" y="27770"/>
                  </a:cubicBezTo>
                  <a:cubicBezTo>
                    <a:pt x="26395" y="27770"/>
                    <a:pt x="27803" y="27463"/>
                    <a:pt x="29242" y="26849"/>
                  </a:cubicBezTo>
                  <a:cubicBezTo>
                    <a:pt x="29528" y="26718"/>
                    <a:pt x="30016" y="26539"/>
                    <a:pt x="30421" y="26289"/>
                  </a:cubicBezTo>
                  <a:cubicBezTo>
                    <a:pt x="32252" y="27881"/>
                    <a:pt x="34378" y="29004"/>
                    <a:pt x="36556" y="29004"/>
                  </a:cubicBezTo>
                  <a:cubicBezTo>
                    <a:pt x="37848" y="29004"/>
                    <a:pt x="39157" y="28609"/>
                    <a:pt x="40434" y="27682"/>
                  </a:cubicBezTo>
                  <a:cubicBezTo>
                    <a:pt x="40791" y="27420"/>
                    <a:pt x="41077" y="27158"/>
                    <a:pt x="41291" y="26896"/>
                  </a:cubicBezTo>
                  <a:cubicBezTo>
                    <a:pt x="42256" y="27956"/>
                    <a:pt x="43625" y="28599"/>
                    <a:pt x="45018" y="28885"/>
                  </a:cubicBezTo>
                  <a:cubicBezTo>
                    <a:pt x="45445" y="28971"/>
                    <a:pt x="46008" y="29025"/>
                    <a:pt x="46617" y="29025"/>
                  </a:cubicBezTo>
                  <a:cubicBezTo>
                    <a:pt x="48366" y="29025"/>
                    <a:pt x="50499" y="28577"/>
                    <a:pt x="50923" y="27146"/>
                  </a:cubicBezTo>
                  <a:cubicBezTo>
                    <a:pt x="52138" y="23062"/>
                    <a:pt x="53352" y="18967"/>
                    <a:pt x="54567" y="14883"/>
                  </a:cubicBezTo>
                  <a:cubicBezTo>
                    <a:pt x="54695" y="14439"/>
                    <a:pt x="54334" y="14151"/>
                    <a:pt x="53979" y="14151"/>
                  </a:cubicBezTo>
                  <a:cubicBezTo>
                    <a:pt x="53743" y="14151"/>
                    <a:pt x="53509" y="14278"/>
                    <a:pt x="53424" y="14573"/>
                  </a:cubicBezTo>
                  <a:cubicBezTo>
                    <a:pt x="52435" y="17883"/>
                    <a:pt x="51459" y="21205"/>
                    <a:pt x="50471" y="24515"/>
                  </a:cubicBezTo>
                  <a:cubicBezTo>
                    <a:pt x="50257" y="25229"/>
                    <a:pt x="50054" y="25932"/>
                    <a:pt x="49840" y="26634"/>
                  </a:cubicBezTo>
                  <a:cubicBezTo>
                    <a:pt x="49554" y="27587"/>
                    <a:pt x="48947" y="27349"/>
                    <a:pt x="47899" y="27623"/>
                  </a:cubicBezTo>
                  <a:cubicBezTo>
                    <a:pt x="47412" y="27752"/>
                    <a:pt x="46886" y="27817"/>
                    <a:pt x="46352" y="27817"/>
                  </a:cubicBezTo>
                  <a:cubicBezTo>
                    <a:pt x="44666" y="27817"/>
                    <a:pt x="42887" y="27166"/>
                    <a:pt x="41910" y="25801"/>
                  </a:cubicBezTo>
                  <a:cubicBezTo>
                    <a:pt x="42125" y="25146"/>
                    <a:pt x="42196" y="24408"/>
                    <a:pt x="42351" y="23455"/>
                  </a:cubicBezTo>
                  <a:cubicBezTo>
                    <a:pt x="42958" y="19705"/>
                    <a:pt x="43565" y="15966"/>
                    <a:pt x="44184" y="12228"/>
                  </a:cubicBezTo>
                  <a:cubicBezTo>
                    <a:pt x="44363" y="11120"/>
                    <a:pt x="44542" y="10025"/>
                    <a:pt x="44720" y="8918"/>
                  </a:cubicBezTo>
                  <a:cubicBezTo>
                    <a:pt x="44839" y="8203"/>
                    <a:pt x="46054" y="6846"/>
                    <a:pt x="46578" y="6072"/>
                  </a:cubicBezTo>
                  <a:cubicBezTo>
                    <a:pt x="46877" y="5631"/>
                    <a:pt x="46467" y="5208"/>
                    <a:pt x="46047" y="5208"/>
                  </a:cubicBezTo>
                  <a:cubicBezTo>
                    <a:pt x="45866" y="5208"/>
                    <a:pt x="45683" y="5287"/>
                    <a:pt x="45554" y="5477"/>
                  </a:cubicBezTo>
                  <a:cubicBezTo>
                    <a:pt x="44506" y="7049"/>
                    <a:pt x="43661" y="8096"/>
                    <a:pt x="43363" y="9930"/>
                  </a:cubicBezTo>
                  <a:cubicBezTo>
                    <a:pt x="42863" y="12954"/>
                    <a:pt x="42375" y="15978"/>
                    <a:pt x="41887" y="19014"/>
                  </a:cubicBezTo>
                  <a:cubicBezTo>
                    <a:pt x="41506" y="21265"/>
                    <a:pt x="41136" y="23527"/>
                    <a:pt x="40779" y="25789"/>
                  </a:cubicBezTo>
                  <a:cubicBezTo>
                    <a:pt x="40786" y="25740"/>
                    <a:pt x="40789" y="25717"/>
                    <a:pt x="40784" y="25717"/>
                  </a:cubicBezTo>
                  <a:lnTo>
                    <a:pt x="40784" y="25717"/>
                  </a:lnTo>
                  <a:cubicBezTo>
                    <a:pt x="40770" y="25717"/>
                    <a:pt x="40709" y="25843"/>
                    <a:pt x="40541" y="26027"/>
                  </a:cubicBezTo>
                  <a:cubicBezTo>
                    <a:pt x="40077" y="26515"/>
                    <a:pt x="39529" y="26896"/>
                    <a:pt x="38946" y="27242"/>
                  </a:cubicBezTo>
                  <a:cubicBezTo>
                    <a:pt x="38148" y="27704"/>
                    <a:pt x="37340" y="27901"/>
                    <a:pt x="36543" y="27901"/>
                  </a:cubicBezTo>
                  <a:cubicBezTo>
                    <a:pt x="34531" y="27901"/>
                    <a:pt x="32587" y="26650"/>
                    <a:pt x="31052" y="25277"/>
                  </a:cubicBezTo>
                  <a:cubicBezTo>
                    <a:pt x="31135" y="24313"/>
                    <a:pt x="31207" y="23348"/>
                    <a:pt x="31278" y="22384"/>
                  </a:cubicBezTo>
                  <a:cubicBezTo>
                    <a:pt x="31600" y="18145"/>
                    <a:pt x="31921" y="13918"/>
                    <a:pt x="32254" y="9680"/>
                  </a:cubicBezTo>
                  <a:cubicBezTo>
                    <a:pt x="32350" y="8334"/>
                    <a:pt x="32457" y="6989"/>
                    <a:pt x="32552" y="5644"/>
                  </a:cubicBezTo>
                  <a:cubicBezTo>
                    <a:pt x="32576" y="5405"/>
                    <a:pt x="32576" y="5536"/>
                    <a:pt x="32897" y="4834"/>
                  </a:cubicBezTo>
                  <a:cubicBezTo>
                    <a:pt x="33266" y="3977"/>
                    <a:pt x="33647" y="3131"/>
                    <a:pt x="34028" y="2286"/>
                  </a:cubicBezTo>
                  <a:cubicBezTo>
                    <a:pt x="34241" y="1813"/>
                    <a:pt x="33831" y="1384"/>
                    <a:pt x="33450" y="1384"/>
                  </a:cubicBezTo>
                  <a:cubicBezTo>
                    <a:pt x="33275" y="1384"/>
                    <a:pt x="33105" y="1474"/>
                    <a:pt x="33004" y="1691"/>
                  </a:cubicBezTo>
                  <a:cubicBezTo>
                    <a:pt x="32171" y="3560"/>
                    <a:pt x="31421" y="4989"/>
                    <a:pt x="31266" y="7001"/>
                  </a:cubicBezTo>
                  <a:cubicBezTo>
                    <a:pt x="30992" y="10597"/>
                    <a:pt x="30718" y="14204"/>
                    <a:pt x="30445" y="17812"/>
                  </a:cubicBezTo>
                  <a:cubicBezTo>
                    <a:pt x="30254" y="20253"/>
                    <a:pt x="30076" y="22693"/>
                    <a:pt x="29885" y="25134"/>
                  </a:cubicBezTo>
                  <a:cubicBezTo>
                    <a:pt x="29814" y="25194"/>
                    <a:pt x="29683" y="25289"/>
                    <a:pt x="29444" y="25432"/>
                  </a:cubicBezTo>
                  <a:cubicBezTo>
                    <a:pt x="28659" y="25872"/>
                    <a:pt x="27801" y="26170"/>
                    <a:pt x="26932" y="26408"/>
                  </a:cubicBezTo>
                  <a:cubicBezTo>
                    <a:pt x="26270" y="26589"/>
                    <a:pt x="25624" y="26675"/>
                    <a:pt x="24998" y="26675"/>
                  </a:cubicBezTo>
                  <a:cubicBezTo>
                    <a:pt x="22660" y="26675"/>
                    <a:pt x="20602" y="25478"/>
                    <a:pt x="19062" y="23562"/>
                  </a:cubicBezTo>
                  <a:cubicBezTo>
                    <a:pt x="22146" y="21146"/>
                    <a:pt x="23849" y="16812"/>
                    <a:pt x="22932" y="13133"/>
                  </a:cubicBezTo>
                  <a:cubicBezTo>
                    <a:pt x="22646" y="12025"/>
                    <a:pt x="21920" y="11692"/>
                    <a:pt x="20812" y="11466"/>
                  </a:cubicBezTo>
                  <a:cubicBezTo>
                    <a:pt x="20360" y="11371"/>
                    <a:pt x="19896" y="11287"/>
                    <a:pt x="19443" y="11216"/>
                  </a:cubicBezTo>
                  <a:lnTo>
                    <a:pt x="19443" y="572"/>
                  </a:lnTo>
                  <a:cubicBezTo>
                    <a:pt x="19443" y="191"/>
                    <a:pt x="19146" y="0"/>
                    <a:pt x="18848" y="0"/>
                  </a:cubicBezTo>
                  <a:close/>
                </a:path>
              </a:pathLst>
            </a:custGeom>
            <a:solidFill>
              <a:srgbClr val="7F3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9278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29"/>
        <p:cNvGrpSpPr/>
        <p:nvPr/>
      </p:nvGrpSpPr>
      <p:grpSpPr>
        <a:xfrm>
          <a:off x="0" y="0"/>
          <a:ext cx="0" cy="0"/>
          <a:chOff x="0" y="0"/>
          <a:chExt cx="0" cy="0"/>
        </a:xfrm>
      </p:grpSpPr>
      <p:sp>
        <p:nvSpPr>
          <p:cNvPr id="63" name="Google Shape;5133;p41">
            <a:extLst>
              <a:ext uri="{FF2B5EF4-FFF2-40B4-BE49-F238E27FC236}">
                <a16:creationId xmlns:a16="http://schemas.microsoft.com/office/drawing/2014/main" id="{C0A4AF1B-1248-C044-A4C5-D327EE641AAB}"/>
              </a:ext>
            </a:extLst>
          </p:cNvPr>
          <p:cNvSpPr/>
          <p:nvPr/>
        </p:nvSpPr>
        <p:spPr>
          <a:xfrm>
            <a:off x="5239607" y="1254366"/>
            <a:ext cx="3334207" cy="2610897"/>
          </a:xfrm>
          <a:custGeom>
            <a:avLst/>
            <a:gdLst/>
            <a:ahLst/>
            <a:cxnLst/>
            <a:rect l="l" t="t" r="r" b="b"/>
            <a:pathLst>
              <a:path w="109931" h="86083" extrusionOk="0">
                <a:moveTo>
                  <a:pt x="32838" y="1"/>
                </a:moveTo>
                <a:cubicBezTo>
                  <a:pt x="27873" y="1"/>
                  <a:pt x="23849" y="4025"/>
                  <a:pt x="23849" y="8990"/>
                </a:cubicBezTo>
                <a:lnTo>
                  <a:pt x="23849" y="35553"/>
                </a:lnTo>
                <a:cubicBezTo>
                  <a:pt x="21479" y="32160"/>
                  <a:pt x="17562" y="29945"/>
                  <a:pt x="13109" y="29945"/>
                </a:cubicBezTo>
                <a:cubicBezTo>
                  <a:pt x="5870" y="29945"/>
                  <a:pt x="0" y="35815"/>
                  <a:pt x="0" y="43042"/>
                </a:cubicBezTo>
                <a:cubicBezTo>
                  <a:pt x="0" y="50281"/>
                  <a:pt x="5870" y="56151"/>
                  <a:pt x="13109" y="56151"/>
                </a:cubicBezTo>
                <a:cubicBezTo>
                  <a:pt x="17562" y="56151"/>
                  <a:pt x="21479" y="53936"/>
                  <a:pt x="23849" y="50543"/>
                </a:cubicBezTo>
                <a:lnTo>
                  <a:pt x="23849" y="77094"/>
                </a:lnTo>
                <a:cubicBezTo>
                  <a:pt x="23849" y="82059"/>
                  <a:pt x="27873" y="86083"/>
                  <a:pt x="32838" y="86083"/>
                </a:cubicBezTo>
                <a:lnTo>
                  <a:pt x="57531" y="86083"/>
                </a:lnTo>
                <a:cubicBezTo>
                  <a:pt x="55210" y="83725"/>
                  <a:pt x="53781" y="80499"/>
                  <a:pt x="53781" y="76927"/>
                </a:cubicBezTo>
                <a:cubicBezTo>
                  <a:pt x="53781" y="69688"/>
                  <a:pt x="59651" y="63830"/>
                  <a:pt x="66890" y="63830"/>
                </a:cubicBezTo>
                <a:cubicBezTo>
                  <a:pt x="74129" y="63830"/>
                  <a:pt x="79998" y="69688"/>
                  <a:pt x="79998" y="76927"/>
                </a:cubicBezTo>
                <a:cubicBezTo>
                  <a:pt x="79998" y="80499"/>
                  <a:pt x="78570" y="83725"/>
                  <a:pt x="76260" y="86083"/>
                </a:cubicBezTo>
                <a:lnTo>
                  <a:pt x="100942" y="86083"/>
                </a:lnTo>
                <a:cubicBezTo>
                  <a:pt x="105906" y="86083"/>
                  <a:pt x="109931" y="82059"/>
                  <a:pt x="109931" y="77094"/>
                </a:cubicBezTo>
                <a:lnTo>
                  <a:pt x="109931" y="8990"/>
                </a:lnTo>
                <a:cubicBezTo>
                  <a:pt x="109931" y="4025"/>
                  <a:pt x="105906" y="1"/>
                  <a:pt x="100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32;p41">
            <a:extLst>
              <a:ext uri="{FF2B5EF4-FFF2-40B4-BE49-F238E27FC236}">
                <a16:creationId xmlns:a16="http://schemas.microsoft.com/office/drawing/2014/main" id="{0BC9C419-4C56-C345-A421-1890FEAF44BB}"/>
              </a:ext>
            </a:extLst>
          </p:cNvPr>
          <p:cNvSpPr/>
          <p:nvPr/>
        </p:nvSpPr>
        <p:spPr>
          <a:xfrm>
            <a:off x="3266551" y="555291"/>
            <a:ext cx="2610897" cy="3333843"/>
          </a:xfrm>
          <a:custGeom>
            <a:avLst/>
            <a:gdLst/>
            <a:ahLst/>
            <a:cxnLst/>
            <a:rect l="l" t="t" r="r" b="b"/>
            <a:pathLst>
              <a:path w="86083" h="109919" extrusionOk="0">
                <a:moveTo>
                  <a:pt x="43041" y="1"/>
                </a:moveTo>
                <a:cubicBezTo>
                  <a:pt x="35802" y="1"/>
                  <a:pt x="29933" y="5859"/>
                  <a:pt x="29933" y="13097"/>
                </a:cubicBezTo>
                <a:cubicBezTo>
                  <a:pt x="29933" y="17550"/>
                  <a:pt x="32147" y="21468"/>
                  <a:pt x="35540" y="23837"/>
                </a:cubicBezTo>
                <a:lnTo>
                  <a:pt x="8990" y="23837"/>
                </a:lnTo>
                <a:cubicBezTo>
                  <a:pt x="4025" y="23837"/>
                  <a:pt x="0" y="27861"/>
                  <a:pt x="0" y="32826"/>
                </a:cubicBezTo>
                <a:lnTo>
                  <a:pt x="0" y="100930"/>
                </a:lnTo>
                <a:cubicBezTo>
                  <a:pt x="0" y="105895"/>
                  <a:pt x="4025" y="109919"/>
                  <a:pt x="8990" y="109919"/>
                </a:cubicBezTo>
                <a:lnTo>
                  <a:pt x="77093" y="109919"/>
                </a:lnTo>
                <a:cubicBezTo>
                  <a:pt x="82058" y="109919"/>
                  <a:pt x="86082" y="105895"/>
                  <a:pt x="86082" y="100930"/>
                </a:cubicBezTo>
                <a:lnTo>
                  <a:pt x="86082" y="76248"/>
                </a:lnTo>
                <a:cubicBezTo>
                  <a:pt x="83713" y="78558"/>
                  <a:pt x="80487" y="79987"/>
                  <a:pt x="76915" y="79987"/>
                </a:cubicBezTo>
                <a:cubicBezTo>
                  <a:pt x="69688" y="79987"/>
                  <a:pt x="63818" y="74117"/>
                  <a:pt x="63818" y="66878"/>
                </a:cubicBezTo>
                <a:cubicBezTo>
                  <a:pt x="63818" y="59651"/>
                  <a:pt x="69688" y="53781"/>
                  <a:pt x="76915" y="53781"/>
                </a:cubicBezTo>
                <a:cubicBezTo>
                  <a:pt x="80487" y="53781"/>
                  <a:pt x="83713" y="55210"/>
                  <a:pt x="86082" y="57520"/>
                </a:cubicBezTo>
                <a:lnTo>
                  <a:pt x="86082" y="32826"/>
                </a:lnTo>
                <a:cubicBezTo>
                  <a:pt x="86082" y="27861"/>
                  <a:pt x="82058" y="23837"/>
                  <a:pt x="77093" y="23837"/>
                </a:cubicBezTo>
                <a:lnTo>
                  <a:pt x="50530" y="23837"/>
                </a:lnTo>
                <a:cubicBezTo>
                  <a:pt x="53924" y="21468"/>
                  <a:pt x="56138" y="17550"/>
                  <a:pt x="56138" y="13097"/>
                </a:cubicBezTo>
                <a:cubicBezTo>
                  <a:pt x="56138" y="5859"/>
                  <a:pt x="50268" y="1"/>
                  <a:pt x="43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TextBox 64">
            <a:extLst>
              <a:ext uri="{FF2B5EF4-FFF2-40B4-BE49-F238E27FC236}">
                <a16:creationId xmlns:a16="http://schemas.microsoft.com/office/drawing/2014/main" id="{24FC5CB9-DCA0-B94D-B2CF-5F77625DBF8B}"/>
              </a:ext>
            </a:extLst>
          </p:cNvPr>
          <p:cNvSpPr txBox="1"/>
          <p:nvPr/>
        </p:nvSpPr>
        <p:spPr>
          <a:xfrm>
            <a:off x="4358727" y="1354467"/>
            <a:ext cx="4804990" cy="2554545"/>
          </a:xfrm>
          <a:prstGeom prst="rect">
            <a:avLst/>
          </a:prstGeom>
          <a:noFill/>
        </p:spPr>
        <p:txBody>
          <a:bodyPr wrap="square">
            <a:spAutoFit/>
          </a:bodyPr>
          <a:lstStyle/>
          <a:p>
            <a:r>
              <a:rPr lang="en-US" sz="1600" dirty="0">
                <a:solidFill>
                  <a:schemeClr val="tx1"/>
                </a:solidFill>
              </a:rPr>
              <a:t>Nothing in this Declaration may be interpreted as implying for any State, Group or person any right to engage in any activity or to perform any act Aimed at the destruction of any of the rights and freedoms set forth herein.</a:t>
            </a:r>
          </a:p>
          <a:p>
            <a:r>
              <a:rPr lang="en-US" sz="1600" dirty="0">
                <a:solidFill>
                  <a:schemeClr val="tx1"/>
                </a:solidFill>
              </a:rPr>
              <a:t>Human rights are inalienable. They should not be taken away, except in specific situations and according to due process. For example, the right to liberty may be restricted if a person is found guilty of a crime by a court of law.</a:t>
            </a:r>
            <a:endParaRPr lang="en-IN" sz="1600" dirty="0">
              <a:solidFill>
                <a:schemeClr val="tx1"/>
              </a:solidFill>
            </a:endParaRPr>
          </a:p>
        </p:txBody>
      </p:sp>
      <p:pic>
        <p:nvPicPr>
          <p:cNvPr id="14338" name="Picture 2" descr="What is Dignity and What Does it Have to Do With Our Rights? | EachOther">
            <a:extLst>
              <a:ext uri="{FF2B5EF4-FFF2-40B4-BE49-F238E27FC236}">
                <a16:creationId xmlns:a16="http://schemas.microsoft.com/office/drawing/2014/main" id="{EAC8ACAF-C0FF-9C43-8ED0-5B7BB07AB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7382"/>
            <a:ext cx="4207021" cy="3506118"/>
          </a:xfrm>
          <a:prstGeom prst="ellipse">
            <a:avLst/>
          </a:prstGeom>
          <a:noFill/>
          <a:extLst>
            <a:ext uri="{909E8E84-426E-40DD-AFC4-6F175D3DCCD1}">
              <a14:hiddenFill xmlns:a14="http://schemas.microsoft.com/office/drawing/2010/main">
                <a:solidFill>
                  <a:srgbClr val="FFFFFF"/>
                </a:solidFill>
              </a14:hiddenFill>
            </a:ext>
          </a:extLst>
        </p:spPr>
      </p:pic>
      <p:sp>
        <p:nvSpPr>
          <p:cNvPr id="68" name="Google Shape;5188;p41">
            <a:extLst>
              <a:ext uri="{FF2B5EF4-FFF2-40B4-BE49-F238E27FC236}">
                <a16:creationId xmlns:a16="http://schemas.microsoft.com/office/drawing/2014/main" id="{704904F3-634F-5440-85C4-4D5BBAE08D3C}"/>
              </a:ext>
            </a:extLst>
          </p:cNvPr>
          <p:cNvSpPr txBox="1">
            <a:spLocks noGrp="1"/>
          </p:cNvSpPr>
          <p:nvPr>
            <p:ph type="title" idx="4"/>
          </p:nvPr>
        </p:nvSpPr>
        <p:spPr>
          <a:xfrm>
            <a:off x="499077" y="775751"/>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Rounded MT Bold" panose="020F0704030504030204" pitchFamily="34" charset="0"/>
              </a:rPr>
              <a:t>Human rights cant be taken away…</a:t>
            </a:r>
            <a:endParaRPr dirty="0">
              <a:latin typeface="Arial Rounded MT Bold" panose="020F07040305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712350" y="298051"/>
            <a:ext cx="7719300" cy="1963500"/>
          </a:xfrm>
        </p:spPr>
        <p:txBody>
          <a:bodyPr/>
          <a:lstStyle/>
          <a:p>
            <a:r>
              <a:rPr lang="en-US" sz="7200" dirty="0"/>
              <a:t>A video…</a:t>
            </a:r>
          </a:p>
        </p:txBody>
      </p:sp>
      <p:sp>
        <p:nvSpPr>
          <p:cNvPr id="4" name="Rectangle 3">
            <a:extLst>
              <a:ext uri="{FF2B5EF4-FFF2-40B4-BE49-F238E27FC236}">
                <a16:creationId xmlns:a16="http://schemas.microsoft.com/office/drawing/2014/main" id="{01FD644A-9531-2F41-B22C-6D946775AFD9}"/>
              </a:ext>
            </a:extLst>
          </p:cNvPr>
          <p:cNvSpPr/>
          <p:nvPr/>
        </p:nvSpPr>
        <p:spPr>
          <a:xfrm>
            <a:off x="2596769" y="2387084"/>
            <a:ext cx="4239966" cy="646331"/>
          </a:xfrm>
          <a:prstGeom prst="rect">
            <a:avLst/>
          </a:prstGeom>
        </p:spPr>
        <p:txBody>
          <a:bodyPr wrap="square">
            <a:spAutoFit/>
          </a:bodyPr>
          <a:lstStyle/>
          <a:p>
            <a:r>
              <a:rPr lang="en-US" sz="1800" dirty="0">
                <a:hlinkClick r:id="rId2"/>
              </a:rPr>
              <a:t>https://youtu.be/pRGhrYmUjU4</a:t>
            </a:r>
            <a:endParaRPr lang="en-US" sz="1800" dirty="0"/>
          </a:p>
          <a:p>
            <a:endParaRPr lang="en-US" sz="1800" dirty="0"/>
          </a:p>
        </p:txBody>
      </p:sp>
    </p:spTree>
    <p:extLst>
      <p:ext uri="{BB962C8B-B14F-4D97-AF65-F5344CB8AC3E}">
        <p14:creationId xmlns:p14="http://schemas.microsoft.com/office/powerpoint/2010/main" val="2211883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7"/>
        <p:cNvGrpSpPr/>
        <p:nvPr/>
      </p:nvGrpSpPr>
      <p:grpSpPr>
        <a:xfrm>
          <a:off x="0" y="0"/>
          <a:ext cx="0" cy="0"/>
          <a:chOff x="0" y="0"/>
          <a:chExt cx="0" cy="0"/>
        </a:xfrm>
      </p:grpSpPr>
      <p:sp>
        <p:nvSpPr>
          <p:cNvPr id="2" name="Rectangle 1">
            <a:extLst>
              <a:ext uri="{FF2B5EF4-FFF2-40B4-BE49-F238E27FC236}">
                <a16:creationId xmlns:a16="http://schemas.microsoft.com/office/drawing/2014/main" id="{3084F789-AFAF-4F09-BA77-9BD6A0A95FCD}"/>
              </a:ext>
            </a:extLst>
          </p:cNvPr>
          <p:cNvSpPr/>
          <p:nvPr/>
        </p:nvSpPr>
        <p:spPr>
          <a:xfrm>
            <a:off x="3271005" y="3396152"/>
            <a:ext cx="2731328" cy="5949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1A843ED-6155-4169-AD56-6F15D9FC299B}"/>
              </a:ext>
            </a:extLst>
          </p:cNvPr>
          <p:cNvSpPr txBox="1"/>
          <p:nvPr/>
        </p:nvSpPr>
        <p:spPr>
          <a:xfrm>
            <a:off x="5636375" y="279683"/>
            <a:ext cx="1729925" cy="4985980"/>
          </a:xfrm>
          <a:prstGeom prst="rect">
            <a:avLst/>
          </a:prstGeom>
          <a:noFill/>
        </p:spPr>
        <p:txBody>
          <a:bodyPr wrap="square" rtlCol="0">
            <a:spAutoFit/>
          </a:bodyPr>
          <a:lstStyle/>
          <a:p>
            <a:r>
              <a:rPr lang="en-IN" sz="1600" b="1" u="sng" dirty="0">
                <a:solidFill>
                  <a:schemeClr val="tx1"/>
                </a:solidFill>
                <a:latin typeface="Abel"/>
              </a:rPr>
              <a:t>Team Members</a:t>
            </a:r>
          </a:p>
          <a:p>
            <a:r>
              <a:rPr lang="en-IN" sz="1600" b="1" dirty="0">
                <a:solidFill>
                  <a:schemeClr val="tx1">
                    <a:lumMod val="40000"/>
                    <a:lumOff val="60000"/>
                  </a:schemeClr>
                </a:solidFill>
                <a:latin typeface="Abel"/>
              </a:rPr>
              <a:t>Team Leader</a:t>
            </a:r>
          </a:p>
          <a:p>
            <a:pPr marL="285750" indent="-285750">
              <a:buFont typeface="Arial" panose="020B0604020202020204" pitchFamily="34" charset="0"/>
              <a:buChar char="•"/>
            </a:pPr>
            <a:r>
              <a:rPr lang="en-IN" sz="1600" b="1" dirty="0" err="1">
                <a:solidFill>
                  <a:schemeClr val="tx1"/>
                </a:solidFill>
                <a:latin typeface="Abel"/>
              </a:rPr>
              <a:t>Adithi</a:t>
            </a:r>
            <a:endParaRPr lang="en-IN" sz="1600" b="1" dirty="0">
              <a:solidFill>
                <a:schemeClr val="tx1"/>
              </a:solidFill>
              <a:latin typeface="Abel"/>
            </a:endParaRPr>
          </a:p>
          <a:p>
            <a:r>
              <a:rPr lang="en-IN" sz="1600" b="1" dirty="0">
                <a:solidFill>
                  <a:schemeClr val="tx1">
                    <a:lumMod val="40000"/>
                    <a:lumOff val="60000"/>
                  </a:schemeClr>
                </a:solidFill>
                <a:latin typeface="Abel"/>
              </a:rPr>
              <a:t>Written work by-</a:t>
            </a:r>
          </a:p>
          <a:p>
            <a:pPr marL="285750" indent="-285750">
              <a:buFont typeface="Arial" panose="020B0604020202020204" pitchFamily="34" charset="0"/>
              <a:buChar char="•"/>
            </a:pPr>
            <a:r>
              <a:rPr lang="en-IN" sz="1600" b="1" dirty="0" err="1">
                <a:solidFill>
                  <a:schemeClr val="tx1"/>
                </a:solidFill>
                <a:latin typeface="Abel"/>
              </a:rPr>
              <a:t>Sanketh</a:t>
            </a:r>
            <a:endParaRPr lang="en-IN" sz="1600" b="1" dirty="0">
              <a:solidFill>
                <a:schemeClr val="tx1"/>
              </a:solidFill>
              <a:latin typeface="Abel"/>
            </a:endParaRPr>
          </a:p>
          <a:p>
            <a:pPr marL="285750" indent="-285750">
              <a:buFont typeface="Arial" panose="020B0604020202020204" pitchFamily="34" charset="0"/>
              <a:buChar char="•"/>
            </a:pPr>
            <a:r>
              <a:rPr lang="en-IN" sz="1600" b="1" dirty="0" err="1">
                <a:solidFill>
                  <a:schemeClr val="tx1"/>
                </a:solidFill>
                <a:latin typeface="Abel"/>
              </a:rPr>
              <a:t>Dhwani</a:t>
            </a:r>
            <a:endParaRPr lang="en-IN" sz="1600" b="1" dirty="0">
              <a:solidFill>
                <a:schemeClr val="tx1"/>
              </a:solidFill>
              <a:latin typeface="Abel"/>
            </a:endParaRPr>
          </a:p>
          <a:p>
            <a:pPr marL="285750" indent="-285750">
              <a:buFont typeface="Arial" panose="020B0604020202020204" pitchFamily="34" charset="0"/>
              <a:buChar char="•"/>
            </a:pPr>
            <a:r>
              <a:rPr lang="en-IN" sz="1600" b="1" dirty="0" err="1">
                <a:solidFill>
                  <a:schemeClr val="tx1"/>
                </a:solidFill>
                <a:latin typeface="Abel"/>
              </a:rPr>
              <a:t>Prajukthi</a:t>
            </a:r>
            <a:endParaRPr lang="en-IN" sz="1600" b="1" dirty="0">
              <a:solidFill>
                <a:schemeClr val="tx1"/>
              </a:solidFill>
              <a:latin typeface="Abel"/>
            </a:endParaRPr>
          </a:p>
          <a:p>
            <a:pPr marL="285750" indent="-285750">
              <a:buFont typeface="Arial" panose="020B0604020202020204" pitchFamily="34" charset="0"/>
              <a:buChar char="•"/>
            </a:pPr>
            <a:r>
              <a:rPr lang="en-IN" sz="1600" b="1" dirty="0">
                <a:solidFill>
                  <a:schemeClr val="tx1"/>
                </a:solidFill>
                <a:latin typeface="Abel"/>
              </a:rPr>
              <a:t>Umesh</a:t>
            </a:r>
          </a:p>
          <a:p>
            <a:pPr marL="285750" indent="-285750">
              <a:buFont typeface="Arial" panose="020B0604020202020204" pitchFamily="34" charset="0"/>
              <a:buChar char="•"/>
            </a:pPr>
            <a:r>
              <a:rPr lang="en-IN" sz="1600" b="1" dirty="0">
                <a:solidFill>
                  <a:schemeClr val="tx1"/>
                </a:solidFill>
                <a:latin typeface="Abel"/>
              </a:rPr>
              <a:t>Khushi</a:t>
            </a:r>
          </a:p>
          <a:p>
            <a:pPr marL="285750" indent="-285750">
              <a:buFont typeface="Arial" panose="020B0604020202020204" pitchFamily="34" charset="0"/>
              <a:buChar char="•"/>
            </a:pPr>
            <a:r>
              <a:rPr lang="en-IN" sz="1600" b="1" dirty="0">
                <a:solidFill>
                  <a:schemeClr val="tx1"/>
                </a:solidFill>
                <a:latin typeface="Abel"/>
              </a:rPr>
              <a:t>Nayana</a:t>
            </a:r>
          </a:p>
          <a:p>
            <a:r>
              <a:rPr lang="en-IN" sz="1600" b="1" dirty="0">
                <a:solidFill>
                  <a:schemeClr val="tx1">
                    <a:lumMod val="40000"/>
                    <a:lumOff val="60000"/>
                  </a:schemeClr>
                </a:solidFill>
                <a:latin typeface="Abel"/>
              </a:rPr>
              <a:t>PPT by-</a:t>
            </a:r>
          </a:p>
          <a:p>
            <a:pPr marL="285750" indent="-285750">
              <a:buFont typeface="Arial" panose="020B0604020202020204" pitchFamily="34" charset="0"/>
              <a:buChar char="•"/>
            </a:pPr>
            <a:r>
              <a:rPr lang="en-IN" sz="1600" b="1" dirty="0">
                <a:solidFill>
                  <a:schemeClr val="tx1"/>
                </a:solidFill>
                <a:latin typeface="Abel"/>
              </a:rPr>
              <a:t>Manasi</a:t>
            </a:r>
          </a:p>
          <a:p>
            <a:r>
              <a:rPr lang="en-IN" sz="1600" b="1" dirty="0">
                <a:solidFill>
                  <a:schemeClr val="tx1">
                    <a:lumMod val="40000"/>
                    <a:lumOff val="60000"/>
                  </a:schemeClr>
                </a:solidFill>
                <a:latin typeface="Abel"/>
              </a:rPr>
              <a:t>Others-</a:t>
            </a:r>
          </a:p>
          <a:p>
            <a:pPr marL="285750" indent="-285750">
              <a:buFont typeface="Arial" panose="020B0604020202020204" pitchFamily="34" charset="0"/>
              <a:buChar char="•"/>
            </a:pPr>
            <a:r>
              <a:rPr lang="en-IN" sz="1600" b="1" dirty="0" err="1">
                <a:solidFill>
                  <a:schemeClr val="tx1"/>
                </a:solidFill>
                <a:latin typeface="Abel"/>
              </a:rPr>
              <a:t>Tanishq</a:t>
            </a:r>
            <a:endParaRPr lang="en-IN" sz="1600" b="1" dirty="0">
              <a:solidFill>
                <a:schemeClr val="tx1"/>
              </a:solidFill>
              <a:latin typeface="Abel"/>
            </a:endParaRPr>
          </a:p>
          <a:p>
            <a:pPr marL="285750" indent="-285750">
              <a:buFont typeface="Arial" panose="020B0604020202020204" pitchFamily="34" charset="0"/>
              <a:buChar char="•"/>
            </a:pPr>
            <a:r>
              <a:rPr lang="en-IN" sz="1600" b="1" dirty="0">
                <a:solidFill>
                  <a:schemeClr val="tx1"/>
                </a:solidFill>
                <a:latin typeface="Abel"/>
              </a:rPr>
              <a:t>Dino</a:t>
            </a:r>
          </a:p>
          <a:p>
            <a:pPr marL="285750" indent="-285750">
              <a:buFont typeface="Arial" panose="020B0604020202020204" pitchFamily="34" charset="0"/>
              <a:buChar char="•"/>
            </a:pPr>
            <a:r>
              <a:rPr lang="en-IN" sz="1600" b="1" dirty="0" err="1">
                <a:solidFill>
                  <a:schemeClr val="tx1"/>
                </a:solidFill>
                <a:latin typeface="Abel"/>
              </a:rPr>
              <a:t>Gouri</a:t>
            </a:r>
            <a:r>
              <a:rPr lang="en-IN" sz="1600" b="1" dirty="0">
                <a:solidFill>
                  <a:schemeClr val="tx1"/>
                </a:solidFill>
                <a:latin typeface="Abel"/>
              </a:rPr>
              <a:t> Shankar</a:t>
            </a:r>
          </a:p>
          <a:p>
            <a:pPr marL="285750" indent="-285750">
              <a:buFont typeface="Arial" panose="020B0604020202020204" pitchFamily="34" charset="0"/>
              <a:buChar char="•"/>
            </a:pPr>
            <a:r>
              <a:rPr lang="en-IN" sz="1600" b="1" dirty="0" err="1">
                <a:solidFill>
                  <a:schemeClr val="tx1"/>
                </a:solidFill>
                <a:latin typeface="Abel"/>
              </a:rPr>
              <a:t>Preetam</a:t>
            </a:r>
            <a:endParaRPr lang="en-IN" sz="1600" b="1" dirty="0">
              <a:solidFill>
                <a:schemeClr val="tx1"/>
              </a:solidFill>
              <a:latin typeface="Abel"/>
            </a:endParaRPr>
          </a:p>
          <a:p>
            <a:pPr marL="285750" indent="-285750">
              <a:buFont typeface="Arial" panose="020B0604020202020204" pitchFamily="34" charset="0"/>
              <a:buChar char="•"/>
            </a:pPr>
            <a:r>
              <a:rPr lang="en-IN" sz="1600" b="1" dirty="0" err="1">
                <a:solidFill>
                  <a:schemeClr val="tx1"/>
                </a:solidFill>
                <a:latin typeface="Abel"/>
              </a:rPr>
              <a:t>Chetas</a:t>
            </a:r>
            <a:endParaRPr lang="en-IN" sz="1600" b="1" dirty="0">
              <a:solidFill>
                <a:schemeClr val="tx1"/>
              </a:solidFill>
              <a:latin typeface="Abel"/>
            </a:endParaRPr>
          </a:p>
          <a:p>
            <a:pPr marL="285750" indent="-285750">
              <a:buFont typeface="Arial" panose="020B0604020202020204" pitchFamily="34" charset="0"/>
              <a:buChar char="•"/>
            </a:pPr>
            <a:r>
              <a:rPr lang="en-IN" sz="1600" b="1" dirty="0" err="1">
                <a:solidFill>
                  <a:schemeClr val="tx1"/>
                </a:solidFill>
                <a:latin typeface="Abel"/>
              </a:rPr>
              <a:t>Haadiya</a:t>
            </a:r>
            <a:endParaRPr lang="en-IN" sz="1600" b="1" dirty="0">
              <a:solidFill>
                <a:schemeClr val="tx1"/>
              </a:solidFill>
              <a:latin typeface="Abel"/>
            </a:endParaRPr>
          </a:p>
          <a:p>
            <a:pPr marL="285750" indent="-285750">
              <a:buFont typeface="Arial" panose="020B0604020202020204" pitchFamily="34" charset="0"/>
              <a:buChar char="•"/>
            </a:pPr>
            <a:endParaRPr lang="en-IN" dirty="0"/>
          </a:p>
        </p:txBody>
      </p:sp>
      <p:grpSp>
        <p:nvGrpSpPr>
          <p:cNvPr id="137" name="Google Shape;5518;p48">
            <a:extLst>
              <a:ext uri="{FF2B5EF4-FFF2-40B4-BE49-F238E27FC236}">
                <a16:creationId xmlns:a16="http://schemas.microsoft.com/office/drawing/2014/main" id="{4A54C983-B74C-48FA-BF12-84ACF057FF2C}"/>
              </a:ext>
            </a:extLst>
          </p:cNvPr>
          <p:cNvGrpSpPr/>
          <p:nvPr/>
        </p:nvGrpSpPr>
        <p:grpSpPr>
          <a:xfrm>
            <a:off x="442074" y="1087293"/>
            <a:ext cx="4991801" cy="3309961"/>
            <a:chOff x="5412842" y="3065264"/>
            <a:chExt cx="2362935" cy="1596336"/>
          </a:xfrm>
        </p:grpSpPr>
        <p:sp>
          <p:nvSpPr>
            <p:cNvPr id="138" name="Google Shape;5519;p48">
              <a:extLst>
                <a:ext uri="{FF2B5EF4-FFF2-40B4-BE49-F238E27FC236}">
                  <a16:creationId xmlns:a16="http://schemas.microsoft.com/office/drawing/2014/main" id="{DBA26619-DA34-454B-9D2F-45D1B665BCB8}"/>
                </a:ext>
              </a:extLst>
            </p:cNvPr>
            <p:cNvSpPr/>
            <p:nvPr/>
          </p:nvSpPr>
          <p:spPr>
            <a:xfrm>
              <a:off x="5498325" y="4499625"/>
              <a:ext cx="2277445" cy="161975"/>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5520;p48">
              <a:extLst>
                <a:ext uri="{FF2B5EF4-FFF2-40B4-BE49-F238E27FC236}">
                  <a16:creationId xmlns:a16="http://schemas.microsoft.com/office/drawing/2014/main" id="{15349B3D-FA9D-407D-AF82-679BF840FE07}"/>
                </a:ext>
              </a:extLst>
            </p:cNvPr>
            <p:cNvGrpSpPr/>
            <p:nvPr/>
          </p:nvGrpSpPr>
          <p:grpSpPr>
            <a:xfrm>
              <a:off x="5412842" y="3065264"/>
              <a:ext cx="2362935" cy="1542963"/>
              <a:chOff x="713775" y="833650"/>
              <a:chExt cx="6195425" cy="4045525"/>
            </a:xfrm>
          </p:grpSpPr>
          <p:sp>
            <p:nvSpPr>
              <p:cNvPr id="140" name="Google Shape;5521;p48">
                <a:extLst>
                  <a:ext uri="{FF2B5EF4-FFF2-40B4-BE49-F238E27FC236}">
                    <a16:creationId xmlns:a16="http://schemas.microsoft.com/office/drawing/2014/main" id="{419D5959-8582-49B7-B90F-1F23BF2B4A72}"/>
                  </a:ext>
                </a:extLst>
              </p:cNvPr>
              <p:cNvSpPr/>
              <p:nvPr/>
            </p:nvSpPr>
            <p:spPr>
              <a:xfrm>
                <a:off x="5938225" y="2012575"/>
                <a:ext cx="272675" cy="888225"/>
              </a:xfrm>
              <a:custGeom>
                <a:avLst/>
                <a:gdLst/>
                <a:ahLst/>
                <a:cxnLst/>
                <a:rect l="l" t="t" r="r" b="b"/>
                <a:pathLst>
                  <a:path w="10907" h="35529" extrusionOk="0">
                    <a:moveTo>
                      <a:pt x="10907" y="1"/>
                    </a:moveTo>
                    <a:cubicBezTo>
                      <a:pt x="10907" y="1"/>
                      <a:pt x="6978" y="3704"/>
                      <a:pt x="6549" y="4358"/>
                    </a:cubicBezTo>
                    <a:cubicBezTo>
                      <a:pt x="6109" y="5013"/>
                      <a:pt x="1" y="28992"/>
                      <a:pt x="1" y="28992"/>
                    </a:cubicBezTo>
                    <a:lnTo>
                      <a:pt x="10907" y="35529"/>
                    </a:lnTo>
                    <a:lnTo>
                      <a:pt x="10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522;p48">
                <a:extLst>
                  <a:ext uri="{FF2B5EF4-FFF2-40B4-BE49-F238E27FC236}">
                    <a16:creationId xmlns:a16="http://schemas.microsoft.com/office/drawing/2014/main" id="{79597B74-45CE-4AC3-A0CF-C52E63778383}"/>
                  </a:ext>
                </a:extLst>
              </p:cNvPr>
              <p:cNvSpPr/>
              <p:nvPr/>
            </p:nvSpPr>
            <p:spPr>
              <a:xfrm>
                <a:off x="6237675" y="1402600"/>
                <a:ext cx="450675" cy="480825"/>
              </a:xfrm>
              <a:custGeom>
                <a:avLst/>
                <a:gdLst/>
                <a:ahLst/>
                <a:cxnLst/>
                <a:rect l="l" t="t" r="r" b="b"/>
                <a:pathLst>
                  <a:path w="18027" h="19233" extrusionOk="0">
                    <a:moveTo>
                      <a:pt x="12789" y="1"/>
                    </a:moveTo>
                    <a:cubicBezTo>
                      <a:pt x="12371" y="1"/>
                      <a:pt x="11958" y="126"/>
                      <a:pt x="11633" y="397"/>
                    </a:cubicBezTo>
                    <a:lnTo>
                      <a:pt x="12788" y="2468"/>
                    </a:lnTo>
                    <a:cubicBezTo>
                      <a:pt x="9597" y="2564"/>
                      <a:pt x="6418" y="2659"/>
                      <a:pt x="3227" y="2742"/>
                    </a:cubicBezTo>
                    <a:cubicBezTo>
                      <a:pt x="2263" y="2778"/>
                      <a:pt x="1143" y="2921"/>
                      <a:pt x="620" y="4123"/>
                    </a:cubicBezTo>
                    <a:cubicBezTo>
                      <a:pt x="322" y="4814"/>
                      <a:pt x="298" y="5683"/>
                      <a:pt x="286" y="6505"/>
                    </a:cubicBezTo>
                    <a:cubicBezTo>
                      <a:pt x="262" y="8624"/>
                      <a:pt x="239" y="10743"/>
                      <a:pt x="215" y="12863"/>
                    </a:cubicBezTo>
                    <a:cubicBezTo>
                      <a:pt x="191" y="14577"/>
                      <a:pt x="0" y="16351"/>
                      <a:pt x="1322" y="17589"/>
                    </a:cubicBezTo>
                    <a:cubicBezTo>
                      <a:pt x="2417" y="18601"/>
                      <a:pt x="3810" y="19220"/>
                      <a:pt x="5311" y="19232"/>
                    </a:cubicBezTo>
                    <a:cubicBezTo>
                      <a:pt x="5325" y="19232"/>
                      <a:pt x="5340" y="19233"/>
                      <a:pt x="5355" y="19233"/>
                    </a:cubicBezTo>
                    <a:cubicBezTo>
                      <a:pt x="6938" y="19233"/>
                      <a:pt x="8620" y="18604"/>
                      <a:pt x="9811" y="17577"/>
                    </a:cubicBezTo>
                    <a:cubicBezTo>
                      <a:pt x="11133" y="16434"/>
                      <a:pt x="11978" y="15982"/>
                      <a:pt x="13716" y="15410"/>
                    </a:cubicBezTo>
                    <a:cubicBezTo>
                      <a:pt x="14312" y="15220"/>
                      <a:pt x="14943" y="14994"/>
                      <a:pt x="15276" y="14482"/>
                    </a:cubicBezTo>
                    <a:cubicBezTo>
                      <a:pt x="15621" y="13958"/>
                      <a:pt x="15419" y="13077"/>
                      <a:pt x="14800" y="13005"/>
                    </a:cubicBezTo>
                    <a:cubicBezTo>
                      <a:pt x="15740" y="12755"/>
                      <a:pt x="16252" y="11767"/>
                      <a:pt x="16657" y="10874"/>
                    </a:cubicBezTo>
                    <a:cubicBezTo>
                      <a:pt x="16931" y="10267"/>
                      <a:pt x="17193" y="9660"/>
                      <a:pt x="17467" y="9064"/>
                    </a:cubicBezTo>
                    <a:cubicBezTo>
                      <a:pt x="17705" y="8529"/>
                      <a:pt x="17943" y="7981"/>
                      <a:pt x="17979" y="7386"/>
                    </a:cubicBezTo>
                    <a:cubicBezTo>
                      <a:pt x="18026" y="6493"/>
                      <a:pt x="17574" y="5659"/>
                      <a:pt x="17133" y="4873"/>
                    </a:cubicBezTo>
                    <a:cubicBezTo>
                      <a:pt x="16395" y="3576"/>
                      <a:pt x="15657" y="2254"/>
                      <a:pt x="14645" y="1159"/>
                    </a:cubicBezTo>
                    <a:cubicBezTo>
                      <a:pt x="14359" y="431"/>
                      <a:pt x="13565" y="1"/>
                      <a:pt x="12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523;p48">
                <a:extLst>
                  <a:ext uri="{FF2B5EF4-FFF2-40B4-BE49-F238E27FC236}">
                    <a16:creationId xmlns:a16="http://schemas.microsoft.com/office/drawing/2014/main" id="{2F0B68BE-9E42-430B-B215-4B2A5B6FBDF4}"/>
                  </a:ext>
                </a:extLst>
              </p:cNvPr>
              <p:cNvSpPr/>
              <p:nvPr/>
            </p:nvSpPr>
            <p:spPr>
              <a:xfrm>
                <a:off x="6300775" y="1779225"/>
                <a:ext cx="240225" cy="234925"/>
              </a:xfrm>
              <a:custGeom>
                <a:avLst/>
                <a:gdLst/>
                <a:ahLst/>
                <a:cxnLst/>
                <a:rect l="l" t="t" r="r" b="b"/>
                <a:pathLst>
                  <a:path w="9609" h="9397" extrusionOk="0">
                    <a:moveTo>
                      <a:pt x="6061" y="0"/>
                    </a:moveTo>
                    <a:lnTo>
                      <a:pt x="1" y="405"/>
                    </a:lnTo>
                    <a:lnTo>
                      <a:pt x="2060" y="6787"/>
                    </a:lnTo>
                    <a:cubicBezTo>
                      <a:pt x="2593" y="8431"/>
                      <a:pt x="4099" y="9396"/>
                      <a:pt x="5654" y="9396"/>
                    </a:cubicBezTo>
                    <a:cubicBezTo>
                      <a:pt x="6463" y="9396"/>
                      <a:pt x="7285" y="9135"/>
                      <a:pt x="7990" y="8573"/>
                    </a:cubicBezTo>
                    <a:lnTo>
                      <a:pt x="9609" y="7263"/>
                    </a:lnTo>
                    <a:lnTo>
                      <a:pt x="6061" y="0"/>
                    </a:ln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24;p48">
                <a:extLst>
                  <a:ext uri="{FF2B5EF4-FFF2-40B4-BE49-F238E27FC236}">
                    <a16:creationId xmlns:a16="http://schemas.microsoft.com/office/drawing/2014/main" id="{7E62BADB-B6B7-4606-851E-F91426F60AD2}"/>
                  </a:ext>
                </a:extLst>
              </p:cNvPr>
              <p:cNvSpPr/>
              <p:nvPr/>
            </p:nvSpPr>
            <p:spPr>
              <a:xfrm>
                <a:off x="6292450" y="1779525"/>
                <a:ext cx="203025" cy="163425"/>
              </a:xfrm>
              <a:custGeom>
                <a:avLst/>
                <a:gdLst/>
                <a:ahLst/>
                <a:cxnLst/>
                <a:rect l="l" t="t" r="r" b="b"/>
                <a:pathLst>
                  <a:path w="8121" h="6537" extrusionOk="0">
                    <a:moveTo>
                      <a:pt x="6322" y="0"/>
                    </a:moveTo>
                    <a:lnTo>
                      <a:pt x="0" y="476"/>
                    </a:lnTo>
                    <a:lnTo>
                      <a:pt x="2596" y="6537"/>
                    </a:lnTo>
                    <a:cubicBezTo>
                      <a:pt x="4548" y="6429"/>
                      <a:pt x="6430" y="5977"/>
                      <a:pt x="8120" y="4834"/>
                    </a:cubicBezTo>
                    <a:lnTo>
                      <a:pt x="6322" y="0"/>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25;p48">
                <a:extLst>
                  <a:ext uri="{FF2B5EF4-FFF2-40B4-BE49-F238E27FC236}">
                    <a16:creationId xmlns:a16="http://schemas.microsoft.com/office/drawing/2014/main" id="{E72FB2A2-8A62-4442-A870-0068121DEF20}"/>
                  </a:ext>
                </a:extLst>
              </p:cNvPr>
              <p:cNvSpPr/>
              <p:nvPr/>
            </p:nvSpPr>
            <p:spPr>
              <a:xfrm>
                <a:off x="6193025" y="1459450"/>
                <a:ext cx="371800" cy="423450"/>
              </a:xfrm>
              <a:custGeom>
                <a:avLst/>
                <a:gdLst/>
                <a:ahLst/>
                <a:cxnLst/>
                <a:rect l="l" t="t" r="r" b="b"/>
                <a:pathLst>
                  <a:path w="14872" h="16938" extrusionOk="0">
                    <a:moveTo>
                      <a:pt x="4714" y="1"/>
                    </a:moveTo>
                    <a:cubicBezTo>
                      <a:pt x="3643" y="1"/>
                      <a:pt x="2626" y="338"/>
                      <a:pt x="1905" y="1361"/>
                    </a:cubicBezTo>
                    <a:cubicBezTo>
                      <a:pt x="1024" y="2588"/>
                      <a:pt x="1274" y="5052"/>
                      <a:pt x="917" y="6576"/>
                    </a:cubicBezTo>
                    <a:cubicBezTo>
                      <a:pt x="536" y="8172"/>
                      <a:pt x="0" y="9803"/>
                      <a:pt x="155" y="11505"/>
                    </a:cubicBezTo>
                    <a:cubicBezTo>
                      <a:pt x="274" y="12696"/>
                      <a:pt x="762" y="13851"/>
                      <a:pt x="1370" y="14791"/>
                    </a:cubicBezTo>
                    <a:cubicBezTo>
                      <a:pt x="2001" y="15756"/>
                      <a:pt x="2787" y="16077"/>
                      <a:pt x="3751" y="16435"/>
                    </a:cubicBezTo>
                    <a:cubicBezTo>
                      <a:pt x="4610" y="16757"/>
                      <a:pt x="5706" y="16938"/>
                      <a:pt x="6849" y="16938"/>
                    </a:cubicBezTo>
                    <a:cubicBezTo>
                      <a:pt x="9337" y="16938"/>
                      <a:pt x="12051" y="16082"/>
                      <a:pt x="13038" y="13970"/>
                    </a:cubicBezTo>
                    <a:cubicBezTo>
                      <a:pt x="13240" y="13529"/>
                      <a:pt x="13324" y="13053"/>
                      <a:pt x="13395" y="12577"/>
                    </a:cubicBezTo>
                    <a:cubicBezTo>
                      <a:pt x="14002" y="8862"/>
                      <a:pt x="14871" y="4624"/>
                      <a:pt x="11276" y="2218"/>
                    </a:cubicBezTo>
                    <a:cubicBezTo>
                      <a:pt x="10276" y="1540"/>
                      <a:pt x="9168" y="1135"/>
                      <a:pt x="8073" y="742"/>
                    </a:cubicBezTo>
                    <a:cubicBezTo>
                      <a:pt x="7095" y="396"/>
                      <a:pt x="5873" y="1"/>
                      <a:pt x="471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6;p48">
                <a:extLst>
                  <a:ext uri="{FF2B5EF4-FFF2-40B4-BE49-F238E27FC236}">
                    <a16:creationId xmlns:a16="http://schemas.microsoft.com/office/drawing/2014/main" id="{394EF673-1EAF-4959-A453-CA0F8E1A9BB8}"/>
                  </a:ext>
                </a:extLst>
              </p:cNvPr>
              <p:cNvSpPr/>
              <p:nvPr/>
            </p:nvSpPr>
            <p:spPr>
              <a:xfrm>
                <a:off x="6498725" y="1619625"/>
                <a:ext cx="107175" cy="132625"/>
              </a:xfrm>
              <a:custGeom>
                <a:avLst/>
                <a:gdLst/>
                <a:ahLst/>
                <a:cxnLst/>
                <a:rect l="l" t="t" r="r" b="b"/>
                <a:pathLst>
                  <a:path w="4287" h="5305" extrusionOk="0">
                    <a:moveTo>
                      <a:pt x="2994" y="1"/>
                    </a:moveTo>
                    <a:cubicBezTo>
                      <a:pt x="1760" y="1"/>
                      <a:pt x="614" y="2769"/>
                      <a:pt x="298" y="3598"/>
                    </a:cubicBezTo>
                    <a:cubicBezTo>
                      <a:pt x="119" y="4062"/>
                      <a:pt x="0" y="4634"/>
                      <a:pt x="322" y="5015"/>
                    </a:cubicBezTo>
                    <a:cubicBezTo>
                      <a:pt x="505" y="5226"/>
                      <a:pt x="774" y="5304"/>
                      <a:pt x="1057" y="5304"/>
                    </a:cubicBezTo>
                    <a:cubicBezTo>
                      <a:pt x="1270" y="5304"/>
                      <a:pt x="1492" y="5260"/>
                      <a:pt x="1691" y="5194"/>
                    </a:cubicBezTo>
                    <a:cubicBezTo>
                      <a:pt x="3227" y="4682"/>
                      <a:pt x="4286" y="3039"/>
                      <a:pt x="4132" y="1419"/>
                    </a:cubicBezTo>
                    <a:cubicBezTo>
                      <a:pt x="4072" y="884"/>
                      <a:pt x="3846" y="288"/>
                      <a:pt x="3334" y="74"/>
                    </a:cubicBezTo>
                    <a:cubicBezTo>
                      <a:pt x="3220" y="24"/>
                      <a:pt x="3107" y="1"/>
                      <a:pt x="299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27;p48">
                <a:extLst>
                  <a:ext uri="{FF2B5EF4-FFF2-40B4-BE49-F238E27FC236}">
                    <a16:creationId xmlns:a16="http://schemas.microsoft.com/office/drawing/2014/main" id="{0F30C17B-4D95-40F3-8AC4-4B03AE265D3E}"/>
                  </a:ext>
                </a:extLst>
              </p:cNvPr>
              <p:cNvSpPr/>
              <p:nvPr/>
            </p:nvSpPr>
            <p:spPr>
              <a:xfrm>
                <a:off x="6139325" y="1344575"/>
                <a:ext cx="472825" cy="281075"/>
              </a:xfrm>
              <a:custGeom>
                <a:avLst/>
                <a:gdLst/>
                <a:ahLst/>
                <a:cxnLst/>
                <a:rect l="l" t="t" r="r" b="b"/>
                <a:pathLst>
                  <a:path w="18913" h="11243" extrusionOk="0">
                    <a:moveTo>
                      <a:pt x="12561" y="0"/>
                    </a:moveTo>
                    <a:cubicBezTo>
                      <a:pt x="12161" y="0"/>
                      <a:pt x="11760" y="40"/>
                      <a:pt x="11364" y="122"/>
                    </a:cubicBezTo>
                    <a:cubicBezTo>
                      <a:pt x="9993" y="416"/>
                      <a:pt x="8672" y="1167"/>
                      <a:pt x="7291" y="1167"/>
                    </a:cubicBezTo>
                    <a:cubicBezTo>
                      <a:pt x="7161" y="1167"/>
                      <a:pt x="7030" y="1160"/>
                      <a:pt x="6899" y="1146"/>
                    </a:cubicBezTo>
                    <a:cubicBezTo>
                      <a:pt x="5677" y="1008"/>
                      <a:pt x="4532" y="216"/>
                      <a:pt x="3343" y="216"/>
                    </a:cubicBezTo>
                    <a:cubicBezTo>
                      <a:pt x="3200" y="216"/>
                      <a:pt x="3055" y="227"/>
                      <a:pt x="2910" y="253"/>
                    </a:cubicBezTo>
                    <a:cubicBezTo>
                      <a:pt x="2006" y="420"/>
                      <a:pt x="1232" y="1170"/>
                      <a:pt x="1053" y="2075"/>
                    </a:cubicBezTo>
                    <a:cubicBezTo>
                      <a:pt x="874" y="2980"/>
                      <a:pt x="1303" y="3968"/>
                      <a:pt x="2077" y="4456"/>
                    </a:cubicBezTo>
                    <a:cubicBezTo>
                      <a:pt x="1944" y="4405"/>
                      <a:pt x="1807" y="4381"/>
                      <a:pt x="1671" y="4381"/>
                    </a:cubicBezTo>
                    <a:cubicBezTo>
                      <a:pt x="989" y="4381"/>
                      <a:pt x="319" y="4978"/>
                      <a:pt x="220" y="5682"/>
                    </a:cubicBezTo>
                    <a:cubicBezTo>
                      <a:pt x="0" y="7338"/>
                      <a:pt x="1677" y="8033"/>
                      <a:pt x="3095" y="8033"/>
                    </a:cubicBezTo>
                    <a:cubicBezTo>
                      <a:pt x="3370" y="8033"/>
                      <a:pt x="3635" y="8007"/>
                      <a:pt x="3875" y="7956"/>
                    </a:cubicBezTo>
                    <a:lnTo>
                      <a:pt x="3875" y="7956"/>
                    </a:lnTo>
                    <a:cubicBezTo>
                      <a:pt x="3208" y="8123"/>
                      <a:pt x="2732" y="8528"/>
                      <a:pt x="3280" y="8861"/>
                    </a:cubicBezTo>
                    <a:cubicBezTo>
                      <a:pt x="3387" y="8928"/>
                      <a:pt x="3553" y="8954"/>
                      <a:pt x="3751" y="8954"/>
                    </a:cubicBezTo>
                    <a:cubicBezTo>
                      <a:pt x="4407" y="8954"/>
                      <a:pt x="5413" y="8669"/>
                      <a:pt x="5816" y="8623"/>
                    </a:cubicBezTo>
                    <a:cubicBezTo>
                      <a:pt x="6498" y="8562"/>
                      <a:pt x="7230" y="8494"/>
                      <a:pt x="7953" y="8494"/>
                    </a:cubicBezTo>
                    <a:cubicBezTo>
                      <a:pt x="8505" y="8494"/>
                      <a:pt x="9051" y="8534"/>
                      <a:pt x="9566" y="8647"/>
                    </a:cubicBezTo>
                    <a:cubicBezTo>
                      <a:pt x="10551" y="8866"/>
                      <a:pt x="11434" y="9400"/>
                      <a:pt x="12372" y="9400"/>
                    </a:cubicBezTo>
                    <a:cubicBezTo>
                      <a:pt x="12761" y="9400"/>
                      <a:pt x="13159" y="9308"/>
                      <a:pt x="13578" y="9064"/>
                    </a:cubicBezTo>
                    <a:lnTo>
                      <a:pt x="13578" y="9064"/>
                    </a:lnTo>
                    <a:cubicBezTo>
                      <a:pt x="13450" y="9145"/>
                      <a:pt x="14724" y="11242"/>
                      <a:pt x="15965" y="11242"/>
                    </a:cubicBezTo>
                    <a:cubicBezTo>
                      <a:pt x="16377" y="11242"/>
                      <a:pt x="16786" y="11011"/>
                      <a:pt x="17138" y="10397"/>
                    </a:cubicBezTo>
                    <a:cubicBezTo>
                      <a:pt x="17567" y="9647"/>
                      <a:pt x="17829" y="8457"/>
                      <a:pt x="18162" y="7635"/>
                    </a:cubicBezTo>
                    <a:cubicBezTo>
                      <a:pt x="18603" y="6540"/>
                      <a:pt x="18912" y="5349"/>
                      <a:pt x="18615" y="4170"/>
                    </a:cubicBezTo>
                    <a:cubicBezTo>
                      <a:pt x="18424" y="3432"/>
                      <a:pt x="17996" y="2706"/>
                      <a:pt x="17269" y="1980"/>
                    </a:cubicBezTo>
                    <a:cubicBezTo>
                      <a:pt x="16040" y="750"/>
                      <a:pt x="14306" y="0"/>
                      <a:pt x="1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28;p48">
                <a:extLst>
                  <a:ext uri="{FF2B5EF4-FFF2-40B4-BE49-F238E27FC236}">
                    <a16:creationId xmlns:a16="http://schemas.microsoft.com/office/drawing/2014/main" id="{1BA9A830-4AA4-4D64-B79A-7DDE2DB1BF53}"/>
                  </a:ext>
                </a:extLst>
              </p:cNvPr>
              <p:cNvSpPr/>
              <p:nvPr/>
            </p:nvSpPr>
            <p:spPr>
              <a:xfrm>
                <a:off x="6346900" y="4560225"/>
                <a:ext cx="273275" cy="318950"/>
              </a:xfrm>
              <a:custGeom>
                <a:avLst/>
                <a:gdLst/>
                <a:ahLst/>
                <a:cxnLst/>
                <a:rect l="l" t="t" r="r" b="b"/>
                <a:pathLst>
                  <a:path w="10931" h="12758" extrusionOk="0">
                    <a:moveTo>
                      <a:pt x="4263" y="0"/>
                    </a:moveTo>
                    <a:lnTo>
                      <a:pt x="4263" y="0"/>
                    </a:lnTo>
                    <a:cubicBezTo>
                      <a:pt x="4918" y="3608"/>
                      <a:pt x="3109" y="5572"/>
                      <a:pt x="1275" y="8346"/>
                    </a:cubicBezTo>
                    <a:cubicBezTo>
                      <a:pt x="656" y="9287"/>
                      <a:pt x="1" y="10489"/>
                      <a:pt x="465" y="11501"/>
                    </a:cubicBezTo>
                    <a:cubicBezTo>
                      <a:pt x="879" y="12400"/>
                      <a:pt x="1835" y="12758"/>
                      <a:pt x="2995" y="12758"/>
                    </a:cubicBezTo>
                    <a:cubicBezTo>
                      <a:pt x="5108" y="12758"/>
                      <a:pt x="7897" y="11571"/>
                      <a:pt x="9312" y="10311"/>
                    </a:cubicBezTo>
                    <a:cubicBezTo>
                      <a:pt x="9693" y="9977"/>
                      <a:pt x="9967" y="9632"/>
                      <a:pt x="10109" y="9311"/>
                    </a:cubicBezTo>
                    <a:cubicBezTo>
                      <a:pt x="10931" y="7465"/>
                      <a:pt x="10169" y="5822"/>
                      <a:pt x="9788" y="4036"/>
                    </a:cubicBezTo>
                    <a:cubicBezTo>
                      <a:pt x="9705" y="3705"/>
                      <a:pt x="9328" y="714"/>
                      <a:pt x="9593" y="714"/>
                    </a:cubicBezTo>
                    <a:cubicBezTo>
                      <a:pt x="9594" y="714"/>
                      <a:pt x="9596" y="714"/>
                      <a:pt x="9597" y="714"/>
                    </a:cubicBezTo>
                    <a:cubicBezTo>
                      <a:pt x="7823" y="476"/>
                      <a:pt x="6037" y="238"/>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29;p48">
                <a:extLst>
                  <a:ext uri="{FF2B5EF4-FFF2-40B4-BE49-F238E27FC236}">
                    <a16:creationId xmlns:a16="http://schemas.microsoft.com/office/drawing/2014/main" id="{68010F81-4A7E-458F-821E-3AFC32EBF495}"/>
                  </a:ext>
                </a:extLst>
              </p:cNvPr>
              <p:cNvSpPr/>
              <p:nvPr/>
            </p:nvSpPr>
            <p:spPr>
              <a:xfrm>
                <a:off x="5759925" y="4560225"/>
                <a:ext cx="409300" cy="199175"/>
              </a:xfrm>
              <a:custGeom>
                <a:avLst/>
                <a:gdLst/>
                <a:ahLst/>
                <a:cxnLst/>
                <a:rect l="l" t="t" r="r" b="b"/>
                <a:pathLst>
                  <a:path w="16372" h="7967" extrusionOk="0">
                    <a:moveTo>
                      <a:pt x="15169" y="0"/>
                    </a:moveTo>
                    <a:lnTo>
                      <a:pt x="15169" y="0"/>
                    </a:lnTo>
                    <a:cubicBezTo>
                      <a:pt x="14004" y="262"/>
                      <a:pt x="13210" y="368"/>
                      <a:pt x="12428" y="368"/>
                    </a:cubicBezTo>
                    <a:cubicBezTo>
                      <a:pt x="11573" y="368"/>
                      <a:pt x="10731" y="241"/>
                      <a:pt x="9431" y="48"/>
                    </a:cubicBezTo>
                    <a:lnTo>
                      <a:pt x="5037" y="3060"/>
                    </a:lnTo>
                    <a:cubicBezTo>
                      <a:pt x="5037" y="3060"/>
                      <a:pt x="1" y="6275"/>
                      <a:pt x="382" y="7632"/>
                    </a:cubicBezTo>
                    <a:cubicBezTo>
                      <a:pt x="447" y="7869"/>
                      <a:pt x="916" y="7967"/>
                      <a:pt x="1646" y="7967"/>
                    </a:cubicBezTo>
                    <a:cubicBezTo>
                      <a:pt x="5053" y="7967"/>
                      <a:pt x="14134" y="5834"/>
                      <a:pt x="14134" y="5834"/>
                    </a:cubicBezTo>
                    <a:cubicBezTo>
                      <a:pt x="14134" y="5834"/>
                      <a:pt x="16372" y="5310"/>
                      <a:pt x="15717" y="2941"/>
                    </a:cubicBezTo>
                    <a:cubicBezTo>
                      <a:pt x="15324" y="1512"/>
                      <a:pt x="14907" y="1238"/>
                      <a:pt x="15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30;p48">
                <a:extLst>
                  <a:ext uri="{FF2B5EF4-FFF2-40B4-BE49-F238E27FC236}">
                    <a16:creationId xmlns:a16="http://schemas.microsoft.com/office/drawing/2014/main" id="{95FC5213-FE34-4698-81B2-3A5B08B55BE6}"/>
                  </a:ext>
                </a:extLst>
              </p:cNvPr>
              <p:cNvSpPr/>
              <p:nvPr/>
            </p:nvSpPr>
            <p:spPr>
              <a:xfrm>
                <a:off x="5898650" y="3001975"/>
                <a:ext cx="797150" cy="1644150"/>
              </a:xfrm>
              <a:custGeom>
                <a:avLst/>
                <a:gdLst/>
                <a:ahLst/>
                <a:cxnLst/>
                <a:rect l="l" t="t" r="r" b="b"/>
                <a:pathLst>
                  <a:path w="31886" h="65766" extrusionOk="0">
                    <a:moveTo>
                      <a:pt x="28111" y="65449"/>
                    </a:moveTo>
                    <a:cubicBezTo>
                      <a:pt x="28111" y="65449"/>
                      <a:pt x="28110" y="65450"/>
                      <a:pt x="28107" y="65450"/>
                    </a:cubicBezTo>
                    <a:lnTo>
                      <a:pt x="28107" y="65450"/>
                    </a:lnTo>
                    <a:cubicBezTo>
                      <a:pt x="28108" y="65453"/>
                      <a:pt x="28108" y="65454"/>
                      <a:pt x="28109" y="65454"/>
                    </a:cubicBezTo>
                    <a:cubicBezTo>
                      <a:pt x="28109" y="65454"/>
                      <a:pt x="28110" y="65453"/>
                      <a:pt x="28111" y="65449"/>
                    </a:cubicBezTo>
                    <a:close/>
                    <a:moveTo>
                      <a:pt x="10097" y="1"/>
                    </a:moveTo>
                    <a:lnTo>
                      <a:pt x="0" y="32160"/>
                    </a:lnTo>
                    <a:cubicBezTo>
                      <a:pt x="0" y="32160"/>
                      <a:pt x="2381" y="61020"/>
                      <a:pt x="2798" y="62616"/>
                    </a:cubicBezTo>
                    <a:cubicBezTo>
                      <a:pt x="2967" y="63263"/>
                      <a:pt x="4117" y="63464"/>
                      <a:pt x="5485" y="63464"/>
                    </a:cubicBezTo>
                    <a:cubicBezTo>
                      <a:pt x="7489" y="63464"/>
                      <a:pt x="9962" y="63034"/>
                      <a:pt x="10513" y="62949"/>
                    </a:cubicBezTo>
                    <a:cubicBezTo>
                      <a:pt x="11454" y="62806"/>
                      <a:pt x="10001" y="34339"/>
                      <a:pt x="10001" y="34339"/>
                    </a:cubicBezTo>
                    <a:lnTo>
                      <a:pt x="14835" y="16324"/>
                    </a:lnTo>
                    <a:lnTo>
                      <a:pt x="17300" y="16574"/>
                    </a:lnTo>
                    <a:cubicBezTo>
                      <a:pt x="17300" y="16574"/>
                      <a:pt x="19836" y="63533"/>
                      <a:pt x="22110" y="64973"/>
                    </a:cubicBezTo>
                    <a:cubicBezTo>
                      <a:pt x="23087" y="65589"/>
                      <a:pt x="24326" y="65766"/>
                      <a:pt x="25424" y="65766"/>
                    </a:cubicBezTo>
                    <a:cubicBezTo>
                      <a:pt x="26846" y="65766"/>
                      <a:pt x="28032" y="65470"/>
                      <a:pt x="28107" y="65450"/>
                    </a:cubicBezTo>
                    <a:lnTo>
                      <a:pt x="28107" y="65450"/>
                    </a:lnTo>
                    <a:cubicBezTo>
                      <a:pt x="28027" y="64969"/>
                      <a:pt x="30657" y="19578"/>
                      <a:pt x="31516" y="13515"/>
                    </a:cubicBezTo>
                    <a:cubicBezTo>
                      <a:pt x="31885" y="10848"/>
                      <a:pt x="31599" y="870"/>
                      <a:pt x="31599" y="870"/>
                    </a:cubicBezTo>
                    <a:lnTo>
                      <a:pt x="100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31;p48">
                <a:extLst>
                  <a:ext uri="{FF2B5EF4-FFF2-40B4-BE49-F238E27FC236}">
                    <a16:creationId xmlns:a16="http://schemas.microsoft.com/office/drawing/2014/main" id="{5A9E867A-3A44-4DD6-88B6-2B0375568CE9}"/>
                  </a:ext>
                </a:extLst>
              </p:cNvPr>
              <p:cNvSpPr/>
              <p:nvPr/>
            </p:nvSpPr>
            <p:spPr>
              <a:xfrm>
                <a:off x="6123675" y="1912025"/>
                <a:ext cx="715275" cy="1165625"/>
              </a:xfrm>
              <a:custGeom>
                <a:avLst/>
                <a:gdLst/>
                <a:ahLst/>
                <a:cxnLst/>
                <a:rect l="l" t="t" r="r" b="b"/>
                <a:pathLst>
                  <a:path w="28611" h="46625" extrusionOk="0">
                    <a:moveTo>
                      <a:pt x="28611" y="5582"/>
                    </a:moveTo>
                    <a:cubicBezTo>
                      <a:pt x="28611" y="5583"/>
                      <a:pt x="28611" y="5583"/>
                      <a:pt x="28611" y="5583"/>
                    </a:cubicBezTo>
                    <a:lnTo>
                      <a:pt x="28611" y="5583"/>
                    </a:lnTo>
                    <a:cubicBezTo>
                      <a:pt x="28611" y="5583"/>
                      <a:pt x="28611" y="5583"/>
                      <a:pt x="28611" y="5582"/>
                    </a:cubicBezTo>
                    <a:close/>
                    <a:moveTo>
                      <a:pt x="15182" y="1"/>
                    </a:moveTo>
                    <a:cubicBezTo>
                      <a:pt x="14929" y="1"/>
                      <a:pt x="14674" y="8"/>
                      <a:pt x="14419" y="22"/>
                    </a:cubicBezTo>
                    <a:cubicBezTo>
                      <a:pt x="11299" y="201"/>
                      <a:pt x="9073" y="939"/>
                      <a:pt x="6049" y="1701"/>
                    </a:cubicBezTo>
                    <a:cubicBezTo>
                      <a:pt x="5489" y="1832"/>
                      <a:pt x="1655" y="4177"/>
                      <a:pt x="1310" y="7333"/>
                    </a:cubicBezTo>
                    <a:cubicBezTo>
                      <a:pt x="846" y="11536"/>
                      <a:pt x="1072" y="18620"/>
                      <a:pt x="869" y="24894"/>
                    </a:cubicBezTo>
                    <a:cubicBezTo>
                      <a:pt x="738" y="28657"/>
                      <a:pt x="643" y="32407"/>
                      <a:pt x="572" y="36158"/>
                    </a:cubicBezTo>
                    <a:cubicBezTo>
                      <a:pt x="560" y="36908"/>
                      <a:pt x="0" y="44480"/>
                      <a:pt x="477" y="44659"/>
                    </a:cubicBezTo>
                    <a:cubicBezTo>
                      <a:pt x="3911" y="45970"/>
                      <a:pt x="7584" y="46625"/>
                      <a:pt x="11257" y="46625"/>
                    </a:cubicBezTo>
                    <a:cubicBezTo>
                      <a:pt x="13618" y="46625"/>
                      <a:pt x="15979" y="46354"/>
                      <a:pt x="18276" y="45814"/>
                    </a:cubicBezTo>
                    <a:cubicBezTo>
                      <a:pt x="20146" y="45373"/>
                      <a:pt x="23063" y="45194"/>
                      <a:pt x="23325" y="43027"/>
                    </a:cubicBezTo>
                    <a:cubicBezTo>
                      <a:pt x="23551" y="41099"/>
                      <a:pt x="22848" y="39003"/>
                      <a:pt x="22729" y="37086"/>
                    </a:cubicBezTo>
                    <a:cubicBezTo>
                      <a:pt x="22325" y="30740"/>
                      <a:pt x="24599" y="24132"/>
                      <a:pt x="24194" y="17798"/>
                    </a:cubicBezTo>
                    <a:cubicBezTo>
                      <a:pt x="23849" y="12369"/>
                      <a:pt x="26753" y="10690"/>
                      <a:pt x="28611" y="5583"/>
                    </a:cubicBezTo>
                    <a:lnTo>
                      <a:pt x="28611" y="5583"/>
                    </a:lnTo>
                    <a:cubicBezTo>
                      <a:pt x="28610" y="5584"/>
                      <a:pt x="28609" y="5584"/>
                      <a:pt x="28608" y="5584"/>
                    </a:cubicBezTo>
                    <a:cubicBezTo>
                      <a:pt x="28441" y="5584"/>
                      <a:pt x="22328" y="1"/>
                      <a:pt x="15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32;p48">
                <a:extLst>
                  <a:ext uri="{FF2B5EF4-FFF2-40B4-BE49-F238E27FC236}">
                    <a16:creationId xmlns:a16="http://schemas.microsoft.com/office/drawing/2014/main" id="{17B66E37-466F-4890-A411-5773C54E67C9}"/>
                  </a:ext>
                </a:extLst>
              </p:cNvPr>
              <p:cNvSpPr/>
              <p:nvPr/>
            </p:nvSpPr>
            <p:spPr>
              <a:xfrm>
                <a:off x="6237675" y="1875575"/>
                <a:ext cx="416750" cy="130950"/>
              </a:xfrm>
              <a:custGeom>
                <a:avLst/>
                <a:gdLst/>
                <a:ahLst/>
                <a:cxnLst/>
                <a:rect l="l" t="t" r="r" b="b"/>
                <a:pathLst>
                  <a:path w="16670" h="5238" extrusionOk="0">
                    <a:moveTo>
                      <a:pt x="11808" y="0"/>
                    </a:moveTo>
                    <a:cubicBezTo>
                      <a:pt x="11494" y="0"/>
                      <a:pt x="11182" y="45"/>
                      <a:pt x="10895" y="135"/>
                    </a:cubicBezTo>
                    <a:cubicBezTo>
                      <a:pt x="10145" y="373"/>
                      <a:pt x="9585" y="885"/>
                      <a:pt x="8859" y="1147"/>
                    </a:cubicBezTo>
                    <a:cubicBezTo>
                      <a:pt x="8240" y="1373"/>
                      <a:pt x="7525" y="1397"/>
                      <a:pt x="6846" y="1421"/>
                    </a:cubicBezTo>
                    <a:cubicBezTo>
                      <a:pt x="5906" y="1456"/>
                      <a:pt x="4965" y="1480"/>
                      <a:pt x="4025" y="1516"/>
                    </a:cubicBezTo>
                    <a:cubicBezTo>
                      <a:pt x="3870" y="1516"/>
                      <a:pt x="3715" y="1528"/>
                      <a:pt x="3572" y="1528"/>
                    </a:cubicBezTo>
                    <a:cubicBezTo>
                      <a:pt x="2977" y="1552"/>
                      <a:pt x="2394" y="1611"/>
                      <a:pt x="1846" y="1778"/>
                    </a:cubicBezTo>
                    <a:cubicBezTo>
                      <a:pt x="0" y="2337"/>
                      <a:pt x="429" y="3576"/>
                      <a:pt x="1834" y="4409"/>
                    </a:cubicBezTo>
                    <a:cubicBezTo>
                      <a:pt x="2854" y="5018"/>
                      <a:pt x="4185" y="5237"/>
                      <a:pt x="5546" y="5237"/>
                    </a:cubicBezTo>
                    <a:cubicBezTo>
                      <a:pt x="7060" y="5237"/>
                      <a:pt x="8613" y="4966"/>
                      <a:pt x="9823" y="4659"/>
                    </a:cubicBezTo>
                    <a:cubicBezTo>
                      <a:pt x="11621" y="4207"/>
                      <a:pt x="16669" y="2028"/>
                      <a:pt x="13181" y="313"/>
                    </a:cubicBezTo>
                    <a:cubicBezTo>
                      <a:pt x="12771" y="105"/>
                      <a:pt x="12287" y="0"/>
                      <a:pt x="11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33;p48">
                <a:extLst>
                  <a:ext uri="{FF2B5EF4-FFF2-40B4-BE49-F238E27FC236}">
                    <a16:creationId xmlns:a16="http://schemas.microsoft.com/office/drawing/2014/main" id="{55AD37FA-2DD3-4D22-ADA0-B49537EA0DD6}"/>
                  </a:ext>
                </a:extLst>
              </p:cNvPr>
              <p:cNvSpPr/>
              <p:nvPr/>
            </p:nvSpPr>
            <p:spPr>
              <a:xfrm>
                <a:off x="4715750" y="4561400"/>
                <a:ext cx="406325" cy="227450"/>
              </a:xfrm>
              <a:custGeom>
                <a:avLst/>
                <a:gdLst/>
                <a:ahLst/>
                <a:cxnLst/>
                <a:rect l="l" t="t" r="r" b="b"/>
                <a:pathLst>
                  <a:path w="16253" h="9098" extrusionOk="0">
                    <a:moveTo>
                      <a:pt x="14610" y="1"/>
                    </a:moveTo>
                    <a:lnTo>
                      <a:pt x="14610" y="1"/>
                    </a:lnTo>
                    <a:cubicBezTo>
                      <a:pt x="13081" y="482"/>
                      <a:pt x="12190" y="630"/>
                      <a:pt x="11086" y="630"/>
                    </a:cubicBezTo>
                    <a:cubicBezTo>
                      <a:pt x="10471" y="630"/>
                      <a:pt x="9790" y="584"/>
                      <a:pt x="8895" y="525"/>
                    </a:cubicBezTo>
                    <a:lnTo>
                      <a:pt x="4763" y="3894"/>
                    </a:lnTo>
                    <a:cubicBezTo>
                      <a:pt x="4763" y="3894"/>
                      <a:pt x="1" y="7525"/>
                      <a:pt x="489" y="8847"/>
                    </a:cubicBezTo>
                    <a:cubicBezTo>
                      <a:pt x="554" y="9022"/>
                      <a:pt x="844" y="9098"/>
                      <a:pt x="1297" y="9098"/>
                    </a:cubicBezTo>
                    <a:cubicBezTo>
                      <a:pt x="4237" y="9098"/>
                      <a:pt x="14062" y="5906"/>
                      <a:pt x="14062" y="5906"/>
                    </a:cubicBezTo>
                    <a:cubicBezTo>
                      <a:pt x="14062" y="5906"/>
                      <a:pt x="16253" y="5204"/>
                      <a:pt x="15407" y="2894"/>
                    </a:cubicBezTo>
                    <a:cubicBezTo>
                      <a:pt x="14884" y="1489"/>
                      <a:pt x="14443" y="1251"/>
                      <a:pt x="14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534;p48">
                <a:extLst>
                  <a:ext uri="{FF2B5EF4-FFF2-40B4-BE49-F238E27FC236}">
                    <a16:creationId xmlns:a16="http://schemas.microsoft.com/office/drawing/2014/main" id="{AF1DF0E0-9E62-4755-899A-720FB0C4A26E}"/>
                  </a:ext>
                </a:extLst>
              </p:cNvPr>
              <p:cNvSpPr/>
              <p:nvPr/>
            </p:nvSpPr>
            <p:spPr>
              <a:xfrm>
                <a:off x="5331600" y="4570325"/>
                <a:ext cx="409900" cy="196575"/>
              </a:xfrm>
              <a:custGeom>
                <a:avLst/>
                <a:gdLst/>
                <a:ahLst/>
                <a:cxnLst/>
                <a:rect l="l" t="t" r="r" b="b"/>
                <a:pathLst>
                  <a:path w="16396" h="7863" extrusionOk="0">
                    <a:moveTo>
                      <a:pt x="6894" y="1"/>
                    </a:moveTo>
                    <a:cubicBezTo>
                      <a:pt x="5554" y="214"/>
                      <a:pt x="4701" y="353"/>
                      <a:pt x="3814" y="353"/>
                    </a:cubicBezTo>
                    <a:cubicBezTo>
                      <a:pt x="3063" y="353"/>
                      <a:pt x="2287" y="253"/>
                      <a:pt x="1168" y="13"/>
                    </a:cubicBezTo>
                    <a:lnTo>
                      <a:pt x="1168" y="13"/>
                    </a:lnTo>
                    <a:cubicBezTo>
                      <a:pt x="1441" y="1239"/>
                      <a:pt x="1013" y="1525"/>
                      <a:pt x="632" y="2966"/>
                    </a:cubicBezTo>
                    <a:cubicBezTo>
                      <a:pt x="1" y="5335"/>
                      <a:pt x="2251" y="5835"/>
                      <a:pt x="2251" y="5835"/>
                    </a:cubicBezTo>
                    <a:cubicBezTo>
                      <a:pt x="2251" y="5835"/>
                      <a:pt x="11214" y="7863"/>
                      <a:pt x="14691" y="7863"/>
                    </a:cubicBezTo>
                    <a:cubicBezTo>
                      <a:pt x="15468" y="7863"/>
                      <a:pt x="15971" y="7762"/>
                      <a:pt x="16038" y="7514"/>
                    </a:cubicBezTo>
                    <a:cubicBezTo>
                      <a:pt x="16396" y="6168"/>
                      <a:pt x="11324" y="2977"/>
                      <a:pt x="11324" y="2977"/>
                    </a:cubicBezTo>
                    <a:lnTo>
                      <a:pt x="6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535;p48">
                <a:extLst>
                  <a:ext uri="{FF2B5EF4-FFF2-40B4-BE49-F238E27FC236}">
                    <a16:creationId xmlns:a16="http://schemas.microsoft.com/office/drawing/2014/main" id="{65D2C11B-D1FE-4183-BAEB-8FE3D652BFDE}"/>
                  </a:ext>
                </a:extLst>
              </p:cNvPr>
              <p:cNvSpPr/>
              <p:nvPr/>
            </p:nvSpPr>
            <p:spPr>
              <a:xfrm>
                <a:off x="5000025" y="1050150"/>
                <a:ext cx="292725" cy="223425"/>
              </a:xfrm>
              <a:custGeom>
                <a:avLst/>
                <a:gdLst/>
                <a:ahLst/>
                <a:cxnLst/>
                <a:rect l="l" t="t" r="r" b="b"/>
                <a:pathLst>
                  <a:path w="11709" h="8937" extrusionOk="0">
                    <a:moveTo>
                      <a:pt x="9969" y="0"/>
                    </a:moveTo>
                    <a:cubicBezTo>
                      <a:pt x="9611" y="0"/>
                      <a:pt x="9253" y="45"/>
                      <a:pt x="9013" y="100"/>
                    </a:cubicBezTo>
                    <a:cubicBezTo>
                      <a:pt x="7239" y="529"/>
                      <a:pt x="4727" y="1779"/>
                      <a:pt x="3393" y="3065"/>
                    </a:cubicBezTo>
                    <a:cubicBezTo>
                      <a:pt x="2227" y="4172"/>
                      <a:pt x="0" y="6482"/>
                      <a:pt x="1584" y="8113"/>
                    </a:cubicBezTo>
                    <a:cubicBezTo>
                      <a:pt x="2157" y="8706"/>
                      <a:pt x="2872" y="8937"/>
                      <a:pt x="3651" y="8937"/>
                    </a:cubicBezTo>
                    <a:cubicBezTo>
                      <a:pt x="5749" y="8937"/>
                      <a:pt x="8304" y="7257"/>
                      <a:pt x="9763" y="6458"/>
                    </a:cubicBezTo>
                    <a:cubicBezTo>
                      <a:pt x="9120" y="5720"/>
                      <a:pt x="8263" y="5910"/>
                      <a:pt x="7430" y="5791"/>
                    </a:cubicBezTo>
                    <a:cubicBezTo>
                      <a:pt x="7858" y="5220"/>
                      <a:pt x="9382" y="4089"/>
                      <a:pt x="9882" y="3577"/>
                    </a:cubicBezTo>
                    <a:cubicBezTo>
                      <a:pt x="10049" y="3422"/>
                      <a:pt x="10192" y="3255"/>
                      <a:pt x="10347" y="3077"/>
                    </a:cubicBezTo>
                    <a:cubicBezTo>
                      <a:pt x="10561" y="2803"/>
                      <a:pt x="11156" y="2315"/>
                      <a:pt x="11156" y="1946"/>
                    </a:cubicBezTo>
                    <a:cubicBezTo>
                      <a:pt x="11167" y="1914"/>
                      <a:pt x="11054" y="1236"/>
                      <a:pt x="10911" y="1236"/>
                    </a:cubicBezTo>
                    <a:cubicBezTo>
                      <a:pt x="10895" y="1236"/>
                      <a:pt x="10878" y="1244"/>
                      <a:pt x="10862" y="1264"/>
                    </a:cubicBezTo>
                    <a:lnTo>
                      <a:pt x="10862" y="1264"/>
                    </a:lnTo>
                    <a:cubicBezTo>
                      <a:pt x="11709" y="262"/>
                      <a:pt x="10840" y="0"/>
                      <a:pt x="996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536;p48">
                <a:extLst>
                  <a:ext uri="{FF2B5EF4-FFF2-40B4-BE49-F238E27FC236}">
                    <a16:creationId xmlns:a16="http://schemas.microsoft.com/office/drawing/2014/main" id="{7BB9D611-BFAB-4237-A6FB-D88DF2C78733}"/>
                  </a:ext>
                </a:extLst>
              </p:cNvPr>
              <p:cNvSpPr/>
              <p:nvPr/>
            </p:nvSpPr>
            <p:spPr>
              <a:xfrm>
                <a:off x="4621700" y="1172800"/>
                <a:ext cx="643550" cy="1012150"/>
              </a:xfrm>
              <a:custGeom>
                <a:avLst/>
                <a:gdLst/>
                <a:ahLst/>
                <a:cxnLst/>
                <a:rect l="l" t="t" r="r" b="b"/>
                <a:pathLst>
                  <a:path w="25742" h="40486" extrusionOk="0">
                    <a:moveTo>
                      <a:pt x="16616" y="1"/>
                    </a:moveTo>
                    <a:cubicBezTo>
                      <a:pt x="16472" y="1"/>
                      <a:pt x="16345" y="43"/>
                      <a:pt x="16240" y="135"/>
                    </a:cubicBezTo>
                    <a:cubicBezTo>
                      <a:pt x="15312" y="957"/>
                      <a:pt x="4346" y="13625"/>
                      <a:pt x="560" y="17709"/>
                    </a:cubicBezTo>
                    <a:cubicBezTo>
                      <a:pt x="572" y="17721"/>
                      <a:pt x="572" y="17721"/>
                      <a:pt x="572" y="17721"/>
                    </a:cubicBezTo>
                    <a:cubicBezTo>
                      <a:pt x="667" y="18066"/>
                      <a:pt x="358" y="20364"/>
                      <a:pt x="131" y="21924"/>
                    </a:cubicBezTo>
                    <a:cubicBezTo>
                      <a:pt x="0" y="22840"/>
                      <a:pt x="310" y="23781"/>
                      <a:pt x="965" y="24448"/>
                    </a:cubicBezTo>
                    <a:lnTo>
                      <a:pt x="16991" y="40485"/>
                    </a:lnTo>
                    <a:lnTo>
                      <a:pt x="25742" y="29686"/>
                    </a:lnTo>
                    <a:lnTo>
                      <a:pt x="19122" y="28353"/>
                    </a:lnTo>
                    <a:lnTo>
                      <a:pt x="9894" y="20483"/>
                    </a:lnTo>
                    <a:cubicBezTo>
                      <a:pt x="9466" y="20114"/>
                      <a:pt x="9394" y="19483"/>
                      <a:pt x="9740" y="19030"/>
                    </a:cubicBezTo>
                    <a:lnTo>
                      <a:pt x="21027" y="3933"/>
                    </a:lnTo>
                    <a:cubicBezTo>
                      <a:pt x="21027" y="3933"/>
                      <a:pt x="18014" y="1"/>
                      <a:pt x="1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537;p48">
                <a:extLst>
                  <a:ext uri="{FF2B5EF4-FFF2-40B4-BE49-F238E27FC236}">
                    <a16:creationId xmlns:a16="http://schemas.microsoft.com/office/drawing/2014/main" id="{665A4827-8C83-4EA4-A715-C23E3E373BF6}"/>
                  </a:ext>
                </a:extLst>
              </p:cNvPr>
              <p:cNvSpPr/>
              <p:nvPr/>
            </p:nvSpPr>
            <p:spPr>
              <a:xfrm>
                <a:off x="4903275" y="2854350"/>
                <a:ext cx="379550" cy="1733675"/>
              </a:xfrm>
              <a:custGeom>
                <a:avLst/>
                <a:gdLst/>
                <a:ahLst/>
                <a:cxnLst/>
                <a:rect l="l" t="t" r="r" b="b"/>
                <a:pathLst>
                  <a:path w="15182" h="69347" extrusionOk="0">
                    <a:moveTo>
                      <a:pt x="3061" y="0"/>
                    </a:moveTo>
                    <a:lnTo>
                      <a:pt x="1" y="69009"/>
                    </a:lnTo>
                    <a:cubicBezTo>
                      <a:pt x="1" y="69009"/>
                      <a:pt x="2173" y="69347"/>
                      <a:pt x="4333" y="69347"/>
                    </a:cubicBezTo>
                    <a:cubicBezTo>
                      <a:pt x="6246" y="69347"/>
                      <a:pt x="8151" y="69082"/>
                      <a:pt x="8526" y="68080"/>
                    </a:cubicBezTo>
                    <a:cubicBezTo>
                      <a:pt x="9323" y="65949"/>
                      <a:pt x="15181" y="3465"/>
                      <a:pt x="15181" y="3465"/>
                    </a:cubicBezTo>
                    <a:lnTo>
                      <a:pt x="3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538;p48">
                <a:extLst>
                  <a:ext uri="{FF2B5EF4-FFF2-40B4-BE49-F238E27FC236}">
                    <a16:creationId xmlns:a16="http://schemas.microsoft.com/office/drawing/2014/main" id="{5F1A034B-28E0-4533-B0E8-E12E92BE4B5B}"/>
                  </a:ext>
                </a:extLst>
              </p:cNvPr>
              <p:cNvSpPr/>
              <p:nvPr/>
            </p:nvSpPr>
            <p:spPr>
              <a:xfrm>
                <a:off x="5003300" y="2857625"/>
                <a:ext cx="609325" cy="1744775"/>
              </a:xfrm>
              <a:custGeom>
                <a:avLst/>
                <a:gdLst/>
                <a:ahLst/>
                <a:cxnLst/>
                <a:rect l="l" t="t" r="r" b="b"/>
                <a:pathLst>
                  <a:path w="24373" h="69791" extrusionOk="0">
                    <a:moveTo>
                      <a:pt x="0" y="0"/>
                    </a:moveTo>
                    <a:lnTo>
                      <a:pt x="7453" y="9859"/>
                    </a:lnTo>
                    <a:lnTo>
                      <a:pt x="10382" y="14526"/>
                    </a:lnTo>
                    <a:cubicBezTo>
                      <a:pt x="10382" y="14526"/>
                      <a:pt x="12514" y="67675"/>
                      <a:pt x="13311" y="69140"/>
                    </a:cubicBezTo>
                    <a:cubicBezTo>
                      <a:pt x="13581" y="69628"/>
                      <a:pt x="14708" y="69791"/>
                      <a:pt x="16091" y="69791"/>
                    </a:cubicBezTo>
                    <a:cubicBezTo>
                      <a:pt x="18857" y="69791"/>
                      <a:pt x="22646" y="69140"/>
                      <a:pt x="22646" y="69140"/>
                    </a:cubicBezTo>
                    <a:lnTo>
                      <a:pt x="24372" y="319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539;p48">
                <a:extLst>
                  <a:ext uri="{FF2B5EF4-FFF2-40B4-BE49-F238E27FC236}">
                    <a16:creationId xmlns:a16="http://schemas.microsoft.com/office/drawing/2014/main" id="{E0A60D81-717D-4CD9-9830-DE7588B906DE}"/>
                  </a:ext>
                </a:extLst>
              </p:cNvPr>
              <p:cNvSpPr/>
              <p:nvPr/>
            </p:nvSpPr>
            <p:spPr>
              <a:xfrm>
                <a:off x="4978300" y="1867925"/>
                <a:ext cx="622400" cy="1157600"/>
              </a:xfrm>
              <a:custGeom>
                <a:avLst/>
                <a:gdLst/>
                <a:ahLst/>
                <a:cxnLst/>
                <a:rect l="l" t="t" r="r" b="b"/>
                <a:pathLst>
                  <a:path w="24896" h="46304" extrusionOk="0">
                    <a:moveTo>
                      <a:pt x="23813" y="33897"/>
                    </a:moveTo>
                    <a:cubicBezTo>
                      <a:pt x="23360" y="37362"/>
                      <a:pt x="22765" y="40851"/>
                      <a:pt x="23217" y="44303"/>
                    </a:cubicBezTo>
                    <a:cubicBezTo>
                      <a:pt x="17812" y="46244"/>
                      <a:pt x="11763" y="46304"/>
                      <a:pt x="6322" y="44458"/>
                    </a:cubicBezTo>
                    <a:cubicBezTo>
                      <a:pt x="4489" y="43839"/>
                      <a:pt x="2643" y="42934"/>
                      <a:pt x="1572" y="41327"/>
                    </a:cubicBezTo>
                    <a:cubicBezTo>
                      <a:pt x="0" y="38981"/>
                      <a:pt x="500" y="35886"/>
                      <a:pt x="1084" y="33123"/>
                    </a:cubicBezTo>
                    <a:cubicBezTo>
                      <a:pt x="2786" y="25039"/>
                      <a:pt x="4679" y="17002"/>
                      <a:pt x="6775" y="9013"/>
                    </a:cubicBezTo>
                    <a:cubicBezTo>
                      <a:pt x="7215" y="7299"/>
                      <a:pt x="7739" y="4846"/>
                      <a:pt x="8858" y="3477"/>
                    </a:cubicBezTo>
                    <a:cubicBezTo>
                      <a:pt x="10716" y="1215"/>
                      <a:pt x="13799" y="1286"/>
                      <a:pt x="16585" y="1512"/>
                    </a:cubicBezTo>
                    <a:cubicBezTo>
                      <a:pt x="18383" y="1655"/>
                      <a:pt x="21098" y="0"/>
                      <a:pt x="22574" y="1215"/>
                    </a:cubicBezTo>
                    <a:cubicBezTo>
                      <a:pt x="24515" y="2810"/>
                      <a:pt x="24467" y="8323"/>
                      <a:pt x="24598" y="10537"/>
                    </a:cubicBezTo>
                    <a:cubicBezTo>
                      <a:pt x="24825" y="14192"/>
                      <a:pt x="24896" y="17848"/>
                      <a:pt x="24789" y="21503"/>
                    </a:cubicBezTo>
                    <a:cubicBezTo>
                      <a:pt x="24670" y="25646"/>
                      <a:pt x="24348" y="29790"/>
                      <a:pt x="23813" y="338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540;p48">
                <a:extLst>
                  <a:ext uri="{FF2B5EF4-FFF2-40B4-BE49-F238E27FC236}">
                    <a16:creationId xmlns:a16="http://schemas.microsoft.com/office/drawing/2014/main" id="{357522E5-3EE7-4FC0-A495-027606ECFB4C}"/>
                  </a:ext>
                </a:extLst>
              </p:cNvPr>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541;p48">
                <a:extLst>
                  <a:ext uri="{FF2B5EF4-FFF2-40B4-BE49-F238E27FC236}">
                    <a16:creationId xmlns:a16="http://schemas.microsoft.com/office/drawing/2014/main" id="{A074B4FB-60F7-41F3-9389-F2E76E40ABB6}"/>
                  </a:ext>
                </a:extLst>
              </p:cNvPr>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42;p48">
                <a:extLst>
                  <a:ext uri="{FF2B5EF4-FFF2-40B4-BE49-F238E27FC236}">
                    <a16:creationId xmlns:a16="http://schemas.microsoft.com/office/drawing/2014/main" id="{F416DA8D-50E4-4380-8B07-10888655136C}"/>
                  </a:ext>
                </a:extLst>
              </p:cNvPr>
              <p:cNvSpPr/>
              <p:nvPr/>
            </p:nvSpPr>
            <p:spPr>
              <a:xfrm>
                <a:off x="5550375" y="1540175"/>
                <a:ext cx="116725" cy="143000"/>
              </a:xfrm>
              <a:custGeom>
                <a:avLst/>
                <a:gdLst/>
                <a:ahLst/>
                <a:cxnLst/>
                <a:rect l="l" t="t" r="r" b="b"/>
                <a:pathLst>
                  <a:path w="4669" h="5720" extrusionOk="0">
                    <a:moveTo>
                      <a:pt x="3297" y="1"/>
                    </a:moveTo>
                    <a:cubicBezTo>
                      <a:pt x="1954" y="1"/>
                      <a:pt x="682" y="2978"/>
                      <a:pt x="334" y="3859"/>
                    </a:cubicBezTo>
                    <a:cubicBezTo>
                      <a:pt x="144" y="4359"/>
                      <a:pt x="1" y="4978"/>
                      <a:pt x="346" y="5395"/>
                    </a:cubicBezTo>
                    <a:cubicBezTo>
                      <a:pt x="551" y="5629"/>
                      <a:pt x="858" y="5719"/>
                      <a:pt x="1177" y="5719"/>
                    </a:cubicBezTo>
                    <a:cubicBezTo>
                      <a:pt x="1395" y="5719"/>
                      <a:pt x="1620" y="5677"/>
                      <a:pt x="1823" y="5609"/>
                    </a:cubicBezTo>
                    <a:cubicBezTo>
                      <a:pt x="3489" y="5074"/>
                      <a:pt x="4668" y="3300"/>
                      <a:pt x="4513" y="1561"/>
                    </a:cubicBezTo>
                    <a:cubicBezTo>
                      <a:pt x="4454" y="966"/>
                      <a:pt x="4216" y="323"/>
                      <a:pt x="3680" y="85"/>
                    </a:cubicBezTo>
                    <a:cubicBezTo>
                      <a:pt x="3552" y="27"/>
                      <a:pt x="3424" y="1"/>
                      <a:pt x="3297"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43;p48">
                <a:extLst>
                  <a:ext uri="{FF2B5EF4-FFF2-40B4-BE49-F238E27FC236}">
                    <a16:creationId xmlns:a16="http://schemas.microsoft.com/office/drawing/2014/main" id="{0D127FF0-462C-4338-9EE3-E38A56B2CA67}"/>
                  </a:ext>
                </a:extLst>
              </p:cNvPr>
              <p:cNvSpPr/>
              <p:nvPr/>
            </p:nvSpPr>
            <p:spPr>
              <a:xfrm>
                <a:off x="5164625" y="1540175"/>
                <a:ext cx="116700" cy="143000"/>
              </a:xfrm>
              <a:custGeom>
                <a:avLst/>
                <a:gdLst/>
                <a:ahLst/>
                <a:cxnLst/>
                <a:rect l="l" t="t" r="r" b="b"/>
                <a:pathLst>
                  <a:path w="4668" h="5720" extrusionOk="0">
                    <a:moveTo>
                      <a:pt x="1371" y="1"/>
                    </a:moveTo>
                    <a:cubicBezTo>
                      <a:pt x="1244" y="1"/>
                      <a:pt x="1116" y="27"/>
                      <a:pt x="989" y="85"/>
                    </a:cubicBezTo>
                    <a:cubicBezTo>
                      <a:pt x="453" y="323"/>
                      <a:pt x="203" y="966"/>
                      <a:pt x="155" y="1561"/>
                    </a:cubicBezTo>
                    <a:cubicBezTo>
                      <a:pt x="0" y="3300"/>
                      <a:pt x="1179" y="5074"/>
                      <a:pt x="2846" y="5609"/>
                    </a:cubicBezTo>
                    <a:cubicBezTo>
                      <a:pt x="3049" y="5677"/>
                      <a:pt x="3273" y="5719"/>
                      <a:pt x="3491" y="5719"/>
                    </a:cubicBezTo>
                    <a:cubicBezTo>
                      <a:pt x="3811" y="5719"/>
                      <a:pt x="4117" y="5629"/>
                      <a:pt x="4322" y="5395"/>
                    </a:cubicBezTo>
                    <a:cubicBezTo>
                      <a:pt x="4668" y="4978"/>
                      <a:pt x="4525" y="4359"/>
                      <a:pt x="4322" y="3859"/>
                    </a:cubicBezTo>
                    <a:cubicBezTo>
                      <a:pt x="3985" y="2978"/>
                      <a:pt x="2714" y="1"/>
                      <a:pt x="1371"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44;p48">
                <a:extLst>
                  <a:ext uri="{FF2B5EF4-FFF2-40B4-BE49-F238E27FC236}">
                    <a16:creationId xmlns:a16="http://schemas.microsoft.com/office/drawing/2014/main" id="{939CBF7E-8C12-4EA3-90CC-9B74DC50EABF}"/>
                  </a:ext>
                </a:extLst>
              </p:cNvPr>
              <p:cNvSpPr/>
              <p:nvPr/>
            </p:nvSpPr>
            <p:spPr>
              <a:xfrm>
                <a:off x="5324175" y="1714925"/>
                <a:ext cx="167300" cy="228625"/>
              </a:xfrm>
              <a:custGeom>
                <a:avLst/>
                <a:gdLst/>
                <a:ahLst/>
                <a:cxnLst/>
                <a:rect l="l" t="t" r="r" b="b"/>
                <a:pathLst>
                  <a:path w="6692" h="9145" extrusionOk="0">
                    <a:moveTo>
                      <a:pt x="6691" y="0"/>
                    </a:moveTo>
                    <a:lnTo>
                      <a:pt x="393" y="1882"/>
                    </a:lnTo>
                    <a:lnTo>
                      <a:pt x="83" y="6680"/>
                    </a:lnTo>
                    <a:cubicBezTo>
                      <a:pt x="0" y="8013"/>
                      <a:pt x="1060" y="9144"/>
                      <a:pt x="2405" y="9144"/>
                    </a:cubicBezTo>
                    <a:lnTo>
                      <a:pt x="3536" y="9144"/>
                    </a:lnTo>
                    <a:cubicBezTo>
                      <a:pt x="4715" y="9144"/>
                      <a:pt x="5703" y="8263"/>
                      <a:pt x="5846" y="7097"/>
                    </a:cubicBezTo>
                    <a:lnTo>
                      <a:pt x="6691" y="0"/>
                    </a:ln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45;p48">
                <a:extLst>
                  <a:ext uri="{FF2B5EF4-FFF2-40B4-BE49-F238E27FC236}">
                    <a16:creationId xmlns:a16="http://schemas.microsoft.com/office/drawing/2014/main" id="{3F52F08E-B561-45EB-92AB-8C34A81FC848}"/>
                  </a:ext>
                </a:extLst>
              </p:cNvPr>
              <p:cNvSpPr/>
              <p:nvPr/>
            </p:nvSpPr>
            <p:spPr>
              <a:xfrm>
                <a:off x="5326850" y="1714925"/>
                <a:ext cx="164625" cy="164275"/>
              </a:xfrm>
              <a:custGeom>
                <a:avLst/>
                <a:gdLst/>
                <a:ahLst/>
                <a:cxnLst/>
                <a:rect l="l" t="t" r="r" b="b"/>
                <a:pathLst>
                  <a:path w="6585" h="6571" extrusionOk="0">
                    <a:moveTo>
                      <a:pt x="6584" y="0"/>
                    </a:moveTo>
                    <a:lnTo>
                      <a:pt x="286" y="1882"/>
                    </a:lnTo>
                    <a:lnTo>
                      <a:pt x="0" y="6442"/>
                    </a:lnTo>
                    <a:cubicBezTo>
                      <a:pt x="545" y="6530"/>
                      <a:pt x="1087" y="6570"/>
                      <a:pt x="1628" y="6570"/>
                    </a:cubicBezTo>
                    <a:cubicBezTo>
                      <a:pt x="3062" y="6570"/>
                      <a:pt x="4481" y="6284"/>
                      <a:pt x="5882" y="5835"/>
                    </a:cubicBezTo>
                    <a:lnTo>
                      <a:pt x="6584" y="0"/>
                    </a:lnTo>
                    <a:close/>
                  </a:path>
                </a:pathLst>
              </a:custGeom>
              <a:solidFill>
                <a:srgbClr val="D1A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6;p48">
                <a:extLst>
                  <a:ext uri="{FF2B5EF4-FFF2-40B4-BE49-F238E27FC236}">
                    <a16:creationId xmlns:a16="http://schemas.microsoft.com/office/drawing/2014/main" id="{4C3C41BF-B569-4CBC-B0C3-B994D276B6DB}"/>
                  </a:ext>
                </a:extLst>
              </p:cNvPr>
              <p:cNvSpPr/>
              <p:nvPr/>
            </p:nvSpPr>
            <p:spPr>
              <a:xfrm>
                <a:off x="5226225" y="1363250"/>
                <a:ext cx="373000" cy="460850"/>
              </a:xfrm>
              <a:custGeom>
                <a:avLst/>
                <a:gdLst/>
                <a:ahLst/>
                <a:cxnLst/>
                <a:rect l="l" t="t" r="r" b="b"/>
                <a:pathLst>
                  <a:path w="14920" h="18434" extrusionOk="0">
                    <a:moveTo>
                      <a:pt x="4680" y="1"/>
                    </a:moveTo>
                    <a:cubicBezTo>
                      <a:pt x="3598" y="1"/>
                      <a:pt x="2568" y="359"/>
                      <a:pt x="1823" y="1435"/>
                    </a:cubicBezTo>
                    <a:cubicBezTo>
                      <a:pt x="1" y="4066"/>
                      <a:pt x="239" y="9091"/>
                      <a:pt x="477" y="12127"/>
                    </a:cubicBezTo>
                    <a:cubicBezTo>
                      <a:pt x="477" y="12162"/>
                      <a:pt x="477" y="12198"/>
                      <a:pt x="489" y="12234"/>
                    </a:cubicBezTo>
                    <a:cubicBezTo>
                      <a:pt x="644" y="13889"/>
                      <a:pt x="1406" y="15472"/>
                      <a:pt x="2597" y="16627"/>
                    </a:cubicBezTo>
                    <a:cubicBezTo>
                      <a:pt x="3894" y="17890"/>
                      <a:pt x="5365" y="18433"/>
                      <a:pt x="6909" y="18433"/>
                    </a:cubicBezTo>
                    <a:cubicBezTo>
                      <a:pt x="7987" y="18433"/>
                      <a:pt x="9101" y="18169"/>
                      <a:pt x="10217" y="17699"/>
                    </a:cubicBezTo>
                    <a:cubicBezTo>
                      <a:pt x="12467" y="16758"/>
                      <a:pt x="13562" y="15568"/>
                      <a:pt x="13884" y="13139"/>
                    </a:cubicBezTo>
                    <a:cubicBezTo>
                      <a:pt x="14217" y="10615"/>
                      <a:pt x="14919" y="8114"/>
                      <a:pt x="13979" y="5662"/>
                    </a:cubicBezTo>
                    <a:cubicBezTo>
                      <a:pt x="13467" y="4281"/>
                      <a:pt x="12538" y="3233"/>
                      <a:pt x="11502" y="2495"/>
                    </a:cubicBezTo>
                    <a:cubicBezTo>
                      <a:pt x="10478" y="1745"/>
                      <a:pt x="9335" y="1292"/>
                      <a:pt x="8204" y="852"/>
                    </a:cubicBezTo>
                    <a:cubicBezTo>
                      <a:pt x="7183" y="454"/>
                      <a:pt x="5898" y="1"/>
                      <a:pt x="4680"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47;p48">
                <a:extLst>
                  <a:ext uri="{FF2B5EF4-FFF2-40B4-BE49-F238E27FC236}">
                    <a16:creationId xmlns:a16="http://schemas.microsoft.com/office/drawing/2014/main" id="{120BBFB3-64EF-4C41-B18A-0A840121A87C}"/>
                  </a:ext>
                </a:extLst>
              </p:cNvPr>
              <p:cNvSpPr/>
              <p:nvPr/>
            </p:nvSpPr>
            <p:spPr>
              <a:xfrm>
                <a:off x="5206600" y="1548225"/>
                <a:ext cx="389650" cy="299500"/>
              </a:xfrm>
              <a:custGeom>
                <a:avLst/>
                <a:gdLst/>
                <a:ahLst/>
                <a:cxnLst/>
                <a:rect l="l" t="t" r="r" b="b"/>
                <a:pathLst>
                  <a:path w="15586" h="11980" extrusionOk="0">
                    <a:moveTo>
                      <a:pt x="1536" y="1"/>
                    </a:moveTo>
                    <a:cubicBezTo>
                      <a:pt x="1119" y="727"/>
                      <a:pt x="1119" y="1680"/>
                      <a:pt x="1536" y="2418"/>
                    </a:cubicBezTo>
                    <a:cubicBezTo>
                      <a:pt x="929" y="3097"/>
                      <a:pt x="786" y="4132"/>
                      <a:pt x="1167" y="4966"/>
                    </a:cubicBezTo>
                    <a:cubicBezTo>
                      <a:pt x="0" y="5680"/>
                      <a:pt x="548" y="8240"/>
                      <a:pt x="1143" y="9181"/>
                    </a:cubicBezTo>
                    <a:cubicBezTo>
                      <a:pt x="1691" y="10038"/>
                      <a:pt x="2560" y="10645"/>
                      <a:pt x="3477" y="11086"/>
                    </a:cubicBezTo>
                    <a:cubicBezTo>
                      <a:pt x="4705" y="11678"/>
                      <a:pt x="6070" y="11980"/>
                      <a:pt x="7436" y="11980"/>
                    </a:cubicBezTo>
                    <a:cubicBezTo>
                      <a:pt x="8348" y="11980"/>
                      <a:pt x="9260" y="11845"/>
                      <a:pt x="10132" y="11574"/>
                    </a:cubicBezTo>
                    <a:cubicBezTo>
                      <a:pt x="11823" y="11050"/>
                      <a:pt x="14597" y="9514"/>
                      <a:pt x="15109" y="7645"/>
                    </a:cubicBezTo>
                    <a:cubicBezTo>
                      <a:pt x="15585" y="5930"/>
                      <a:pt x="14561" y="3930"/>
                      <a:pt x="14812" y="2180"/>
                    </a:cubicBezTo>
                    <a:cubicBezTo>
                      <a:pt x="14847" y="1894"/>
                      <a:pt x="14895" y="1573"/>
                      <a:pt x="14776" y="1299"/>
                    </a:cubicBezTo>
                    <a:cubicBezTo>
                      <a:pt x="14688" y="1074"/>
                      <a:pt x="14456" y="890"/>
                      <a:pt x="14224" y="890"/>
                    </a:cubicBezTo>
                    <a:cubicBezTo>
                      <a:pt x="14173" y="890"/>
                      <a:pt x="14123" y="898"/>
                      <a:pt x="14073" y="918"/>
                    </a:cubicBezTo>
                    <a:cubicBezTo>
                      <a:pt x="13228" y="1275"/>
                      <a:pt x="13371" y="3966"/>
                      <a:pt x="12395" y="4561"/>
                    </a:cubicBezTo>
                    <a:cubicBezTo>
                      <a:pt x="11216" y="5275"/>
                      <a:pt x="8787" y="5347"/>
                      <a:pt x="7442" y="5359"/>
                    </a:cubicBezTo>
                    <a:cubicBezTo>
                      <a:pt x="7408" y="5359"/>
                      <a:pt x="7375" y="5359"/>
                      <a:pt x="7340" y="5359"/>
                    </a:cubicBezTo>
                    <a:cubicBezTo>
                      <a:pt x="5937" y="5359"/>
                      <a:pt x="3445" y="5113"/>
                      <a:pt x="2643" y="3835"/>
                    </a:cubicBezTo>
                    <a:cubicBezTo>
                      <a:pt x="2000" y="2799"/>
                      <a:pt x="2322" y="989"/>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48;p48">
                <a:extLst>
                  <a:ext uri="{FF2B5EF4-FFF2-40B4-BE49-F238E27FC236}">
                    <a16:creationId xmlns:a16="http://schemas.microsoft.com/office/drawing/2014/main" id="{7363B0D9-4D84-4F1B-8CB6-95CAF7465ADA}"/>
                  </a:ext>
                </a:extLst>
              </p:cNvPr>
              <p:cNvSpPr/>
              <p:nvPr/>
            </p:nvSpPr>
            <p:spPr>
              <a:xfrm>
                <a:off x="5188600" y="1198500"/>
                <a:ext cx="420150" cy="271800"/>
              </a:xfrm>
              <a:custGeom>
                <a:avLst/>
                <a:gdLst/>
                <a:ahLst/>
                <a:cxnLst/>
                <a:rect l="l" t="t" r="r" b="b"/>
                <a:pathLst>
                  <a:path w="16806" h="10872" extrusionOk="0">
                    <a:moveTo>
                      <a:pt x="8293" y="0"/>
                    </a:moveTo>
                    <a:cubicBezTo>
                      <a:pt x="7292" y="286"/>
                      <a:pt x="6638" y="1453"/>
                      <a:pt x="6911" y="2453"/>
                    </a:cubicBezTo>
                    <a:cubicBezTo>
                      <a:pt x="5245" y="2477"/>
                      <a:pt x="3566" y="2512"/>
                      <a:pt x="1899" y="2536"/>
                    </a:cubicBezTo>
                    <a:cubicBezTo>
                      <a:pt x="1292" y="3012"/>
                      <a:pt x="1077" y="3929"/>
                      <a:pt x="1411" y="4632"/>
                    </a:cubicBezTo>
                    <a:cubicBezTo>
                      <a:pt x="1359" y="4623"/>
                      <a:pt x="1309" y="4619"/>
                      <a:pt x="1258" y="4619"/>
                    </a:cubicBezTo>
                    <a:cubicBezTo>
                      <a:pt x="555" y="4619"/>
                      <a:pt x="1" y="5446"/>
                      <a:pt x="101" y="6179"/>
                    </a:cubicBezTo>
                    <a:cubicBezTo>
                      <a:pt x="196" y="6953"/>
                      <a:pt x="792" y="7584"/>
                      <a:pt x="1399" y="8084"/>
                    </a:cubicBezTo>
                    <a:cubicBezTo>
                      <a:pt x="3953" y="10216"/>
                      <a:pt x="6713" y="10871"/>
                      <a:pt x="9675" y="10871"/>
                    </a:cubicBezTo>
                    <a:cubicBezTo>
                      <a:pt x="10801" y="10871"/>
                      <a:pt x="11955" y="10777"/>
                      <a:pt x="13138" y="10632"/>
                    </a:cubicBezTo>
                    <a:cubicBezTo>
                      <a:pt x="13210" y="10632"/>
                      <a:pt x="13269" y="10621"/>
                      <a:pt x="13341" y="10609"/>
                    </a:cubicBezTo>
                    <a:cubicBezTo>
                      <a:pt x="14924" y="10382"/>
                      <a:pt x="15972" y="9799"/>
                      <a:pt x="16413" y="8025"/>
                    </a:cubicBezTo>
                    <a:cubicBezTo>
                      <a:pt x="16805" y="6406"/>
                      <a:pt x="16163" y="4715"/>
                      <a:pt x="14639" y="3953"/>
                    </a:cubicBezTo>
                    <a:cubicBezTo>
                      <a:pt x="13436" y="3358"/>
                      <a:pt x="12031" y="3286"/>
                      <a:pt x="10769" y="2834"/>
                    </a:cubicBezTo>
                    <a:cubicBezTo>
                      <a:pt x="9495" y="2393"/>
                      <a:pt x="8233" y="1346"/>
                      <a:pt x="8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49;p48">
                <a:extLst>
                  <a:ext uri="{FF2B5EF4-FFF2-40B4-BE49-F238E27FC236}">
                    <a16:creationId xmlns:a16="http://schemas.microsoft.com/office/drawing/2014/main" id="{C76F9315-A95A-4E41-9AF0-AE170D2BA0A0}"/>
                  </a:ext>
                </a:extLst>
              </p:cNvPr>
              <p:cNvSpPr/>
              <p:nvPr/>
            </p:nvSpPr>
            <p:spPr>
              <a:xfrm>
                <a:off x="5188725" y="1317275"/>
                <a:ext cx="449200" cy="323850"/>
              </a:xfrm>
              <a:custGeom>
                <a:avLst/>
                <a:gdLst/>
                <a:ahLst/>
                <a:cxnLst/>
                <a:rect l="l" t="t" r="r" b="b"/>
                <a:pathLst>
                  <a:path w="17968" h="12954" extrusionOk="0">
                    <a:moveTo>
                      <a:pt x="3730" y="0"/>
                    </a:moveTo>
                    <a:cubicBezTo>
                      <a:pt x="2888" y="0"/>
                      <a:pt x="2110" y="215"/>
                      <a:pt x="1691" y="726"/>
                    </a:cubicBezTo>
                    <a:cubicBezTo>
                      <a:pt x="548" y="2107"/>
                      <a:pt x="72" y="4357"/>
                      <a:pt x="36" y="6120"/>
                    </a:cubicBezTo>
                    <a:cubicBezTo>
                      <a:pt x="1" y="7322"/>
                      <a:pt x="275" y="8560"/>
                      <a:pt x="941" y="9584"/>
                    </a:cubicBezTo>
                    <a:cubicBezTo>
                      <a:pt x="1489" y="10430"/>
                      <a:pt x="2989" y="11811"/>
                      <a:pt x="2537" y="12954"/>
                    </a:cubicBezTo>
                    <a:cubicBezTo>
                      <a:pt x="3477" y="10584"/>
                      <a:pt x="2858" y="7810"/>
                      <a:pt x="3858" y="5465"/>
                    </a:cubicBezTo>
                    <a:cubicBezTo>
                      <a:pt x="4466" y="4012"/>
                      <a:pt x="5716" y="2833"/>
                      <a:pt x="7204" y="2345"/>
                    </a:cubicBezTo>
                    <a:cubicBezTo>
                      <a:pt x="7735" y="2168"/>
                      <a:pt x="8294" y="2081"/>
                      <a:pt x="8851" y="2081"/>
                    </a:cubicBezTo>
                    <a:cubicBezTo>
                      <a:pt x="9868" y="2081"/>
                      <a:pt x="10883" y="2372"/>
                      <a:pt x="11728" y="2941"/>
                    </a:cubicBezTo>
                    <a:cubicBezTo>
                      <a:pt x="13193" y="3929"/>
                      <a:pt x="14026" y="5643"/>
                      <a:pt x="14348" y="7382"/>
                    </a:cubicBezTo>
                    <a:cubicBezTo>
                      <a:pt x="14467" y="8072"/>
                      <a:pt x="14514" y="8763"/>
                      <a:pt x="14526" y="9465"/>
                    </a:cubicBezTo>
                    <a:cubicBezTo>
                      <a:pt x="14526" y="9953"/>
                      <a:pt x="14241" y="11168"/>
                      <a:pt x="14443" y="11561"/>
                    </a:cubicBezTo>
                    <a:cubicBezTo>
                      <a:pt x="14605" y="11878"/>
                      <a:pt x="14776" y="12005"/>
                      <a:pt x="14949" y="12005"/>
                    </a:cubicBezTo>
                    <a:cubicBezTo>
                      <a:pt x="15488" y="12005"/>
                      <a:pt x="16039" y="10771"/>
                      <a:pt x="16336" y="10275"/>
                    </a:cubicBezTo>
                    <a:cubicBezTo>
                      <a:pt x="16562" y="9906"/>
                      <a:pt x="16789" y="9537"/>
                      <a:pt x="16979" y="9144"/>
                    </a:cubicBezTo>
                    <a:cubicBezTo>
                      <a:pt x="17848" y="7370"/>
                      <a:pt x="17967" y="5238"/>
                      <a:pt x="17301" y="3381"/>
                    </a:cubicBezTo>
                    <a:cubicBezTo>
                      <a:pt x="16860" y="2155"/>
                      <a:pt x="15943" y="964"/>
                      <a:pt x="14657" y="797"/>
                    </a:cubicBezTo>
                    <a:lnTo>
                      <a:pt x="6906" y="1095"/>
                    </a:lnTo>
                    <a:cubicBezTo>
                      <a:pt x="6301" y="448"/>
                      <a:pt x="4948" y="0"/>
                      <a:pt x="3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50;p48">
                <a:extLst>
                  <a:ext uri="{FF2B5EF4-FFF2-40B4-BE49-F238E27FC236}">
                    <a16:creationId xmlns:a16="http://schemas.microsoft.com/office/drawing/2014/main" id="{D75ACCC0-5510-4D65-B515-7DD5A65661DE}"/>
                  </a:ext>
                </a:extLst>
              </p:cNvPr>
              <p:cNvSpPr/>
              <p:nvPr/>
            </p:nvSpPr>
            <p:spPr>
              <a:xfrm>
                <a:off x="5486100" y="1898275"/>
                <a:ext cx="296475" cy="1392475"/>
              </a:xfrm>
              <a:custGeom>
                <a:avLst/>
                <a:gdLst/>
                <a:ahLst/>
                <a:cxnLst/>
                <a:rect l="l" t="t" r="r" b="b"/>
                <a:pathLst>
                  <a:path w="11859" h="55699" extrusionOk="0">
                    <a:moveTo>
                      <a:pt x="2262" y="1"/>
                    </a:moveTo>
                    <a:cubicBezTo>
                      <a:pt x="2262" y="1"/>
                      <a:pt x="0" y="49828"/>
                      <a:pt x="536" y="51698"/>
                    </a:cubicBezTo>
                    <a:cubicBezTo>
                      <a:pt x="1072" y="53555"/>
                      <a:pt x="6799" y="55698"/>
                      <a:pt x="6799" y="55698"/>
                    </a:cubicBezTo>
                    <a:lnTo>
                      <a:pt x="11859" y="5870"/>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51;p48">
                <a:extLst>
                  <a:ext uri="{FF2B5EF4-FFF2-40B4-BE49-F238E27FC236}">
                    <a16:creationId xmlns:a16="http://schemas.microsoft.com/office/drawing/2014/main" id="{25B492EB-43EE-4E29-9DDC-1AD9F743B41F}"/>
                  </a:ext>
                </a:extLst>
              </p:cNvPr>
              <p:cNvSpPr/>
              <p:nvPr/>
            </p:nvSpPr>
            <p:spPr>
              <a:xfrm>
                <a:off x="4865150" y="1914950"/>
                <a:ext cx="400100" cy="1262450"/>
              </a:xfrm>
              <a:custGeom>
                <a:avLst/>
                <a:gdLst/>
                <a:ahLst/>
                <a:cxnLst/>
                <a:rect l="l" t="t" r="r" b="b"/>
                <a:pathLst>
                  <a:path w="16004" h="50498" extrusionOk="0">
                    <a:moveTo>
                      <a:pt x="16004" y="0"/>
                    </a:moveTo>
                    <a:lnTo>
                      <a:pt x="8705" y="417"/>
                    </a:lnTo>
                    <a:cubicBezTo>
                      <a:pt x="8705" y="417"/>
                      <a:pt x="0" y="50497"/>
                      <a:pt x="2695" y="50497"/>
                    </a:cubicBezTo>
                    <a:cubicBezTo>
                      <a:pt x="2706" y="50497"/>
                      <a:pt x="2717" y="50496"/>
                      <a:pt x="2728" y="50495"/>
                    </a:cubicBezTo>
                    <a:cubicBezTo>
                      <a:pt x="5526" y="50102"/>
                      <a:pt x="6991" y="45828"/>
                      <a:pt x="6991" y="45828"/>
                    </a:cubicBezTo>
                    <a:lnTo>
                      <a:pt x="160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552;p48">
                <a:extLst>
                  <a:ext uri="{FF2B5EF4-FFF2-40B4-BE49-F238E27FC236}">
                    <a16:creationId xmlns:a16="http://schemas.microsoft.com/office/drawing/2014/main" id="{F1422EF5-7433-4E3B-85F7-B1C469F44F7E}"/>
                  </a:ext>
                </a:extLst>
              </p:cNvPr>
              <p:cNvSpPr/>
              <p:nvPr/>
            </p:nvSpPr>
            <p:spPr>
              <a:xfrm>
                <a:off x="5138125" y="2717675"/>
                <a:ext cx="325975" cy="132525"/>
              </a:xfrm>
              <a:custGeom>
                <a:avLst/>
                <a:gdLst/>
                <a:ahLst/>
                <a:cxnLst/>
                <a:rect l="l" t="t" r="r" b="b"/>
                <a:pathLst>
                  <a:path w="13039" h="5301" extrusionOk="0">
                    <a:moveTo>
                      <a:pt x="2559" y="0"/>
                    </a:moveTo>
                    <a:cubicBezTo>
                      <a:pt x="2410" y="0"/>
                      <a:pt x="2238" y="16"/>
                      <a:pt x="2037" y="50"/>
                    </a:cubicBezTo>
                    <a:cubicBezTo>
                      <a:pt x="1108" y="217"/>
                      <a:pt x="489" y="1074"/>
                      <a:pt x="298" y="1550"/>
                    </a:cubicBezTo>
                    <a:cubicBezTo>
                      <a:pt x="1" y="2348"/>
                      <a:pt x="358" y="3205"/>
                      <a:pt x="1263" y="3836"/>
                    </a:cubicBezTo>
                    <a:cubicBezTo>
                      <a:pt x="2703" y="4848"/>
                      <a:pt x="5180" y="5134"/>
                      <a:pt x="7466" y="5241"/>
                    </a:cubicBezTo>
                    <a:cubicBezTo>
                      <a:pt x="8430" y="5277"/>
                      <a:pt x="9407" y="5301"/>
                      <a:pt x="10371" y="5301"/>
                    </a:cubicBezTo>
                    <a:cubicBezTo>
                      <a:pt x="11228" y="5289"/>
                      <a:pt x="12252" y="5217"/>
                      <a:pt x="12633" y="4777"/>
                    </a:cubicBezTo>
                    <a:cubicBezTo>
                      <a:pt x="13038" y="4324"/>
                      <a:pt x="12407" y="3765"/>
                      <a:pt x="11597" y="3551"/>
                    </a:cubicBezTo>
                    <a:cubicBezTo>
                      <a:pt x="10788" y="3324"/>
                      <a:pt x="9859" y="3324"/>
                      <a:pt x="8978" y="3229"/>
                    </a:cubicBezTo>
                    <a:cubicBezTo>
                      <a:pt x="6656" y="2991"/>
                      <a:pt x="4989" y="2074"/>
                      <a:pt x="3930" y="931"/>
                    </a:cubicBezTo>
                    <a:cubicBezTo>
                      <a:pt x="3506" y="487"/>
                      <a:pt x="3390" y="0"/>
                      <a:pt x="255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553;p48">
                <a:extLst>
                  <a:ext uri="{FF2B5EF4-FFF2-40B4-BE49-F238E27FC236}">
                    <a16:creationId xmlns:a16="http://schemas.microsoft.com/office/drawing/2014/main" id="{E898D6F3-A93A-442F-916F-F517ADC1FCDB}"/>
                  </a:ext>
                </a:extLst>
              </p:cNvPr>
              <p:cNvSpPr/>
              <p:nvPr/>
            </p:nvSpPr>
            <p:spPr>
              <a:xfrm>
                <a:off x="5244400" y="1495550"/>
                <a:ext cx="144975" cy="144975"/>
              </a:xfrm>
              <a:custGeom>
                <a:avLst/>
                <a:gdLst/>
                <a:ahLst/>
                <a:cxnLst/>
                <a:rect l="l" t="t" r="r" b="b"/>
                <a:pathLst>
                  <a:path w="5799" h="5799" fill="none" extrusionOk="0">
                    <a:moveTo>
                      <a:pt x="5799" y="2906"/>
                    </a:moveTo>
                    <a:cubicBezTo>
                      <a:pt x="5799" y="4501"/>
                      <a:pt x="4501" y="5799"/>
                      <a:pt x="2905" y="5799"/>
                    </a:cubicBezTo>
                    <a:cubicBezTo>
                      <a:pt x="1298" y="5799"/>
                      <a:pt x="0" y="4501"/>
                      <a:pt x="0" y="2906"/>
                    </a:cubicBezTo>
                    <a:cubicBezTo>
                      <a:pt x="0" y="1298"/>
                      <a:pt x="1298" y="1"/>
                      <a:pt x="2905" y="1"/>
                    </a:cubicBezTo>
                    <a:cubicBezTo>
                      <a:pt x="4501" y="1"/>
                      <a:pt x="5799" y="1298"/>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554;p48">
                <a:extLst>
                  <a:ext uri="{FF2B5EF4-FFF2-40B4-BE49-F238E27FC236}">
                    <a16:creationId xmlns:a16="http://schemas.microsoft.com/office/drawing/2014/main" id="{59AEFFE2-40AB-441E-BE88-286F605FE625}"/>
                  </a:ext>
                </a:extLst>
              </p:cNvPr>
              <p:cNvSpPr/>
              <p:nvPr/>
            </p:nvSpPr>
            <p:spPr>
              <a:xfrm>
                <a:off x="5423875" y="1504475"/>
                <a:ext cx="145000" cy="145000"/>
              </a:xfrm>
              <a:custGeom>
                <a:avLst/>
                <a:gdLst/>
                <a:ahLst/>
                <a:cxnLst/>
                <a:rect l="l" t="t" r="r" b="b"/>
                <a:pathLst>
                  <a:path w="5800" h="5800" fill="none" extrusionOk="0">
                    <a:moveTo>
                      <a:pt x="5799" y="2906"/>
                    </a:moveTo>
                    <a:cubicBezTo>
                      <a:pt x="5799" y="4501"/>
                      <a:pt x="4501" y="5799"/>
                      <a:pt x="2906" y="5799"/>
                    </a:cubicBezTo>
                    <a:cubicBezTo>
                      <a:pt x="1298" y="5799"/>
                      <a:pt x="1" y="4501"/>
                      <a:pt x="1" y="2906"/>
                    </a:cubicBezTo>
                    <a:cubicBezTo>
                      <a:pt x="1" y="1299"/>
                      <a:pt x="1298" y="1"/>
                      <a:pt x="2906" y="1"/>
                    </a:cubicBezTo>
                    <a:cubicBezTo>
                      <a:pt x="4501" y="1"/>
                      <a:pt x="5799" y="1299"/>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555;p48">
                <a:extLst>
                  <a:ext uri="{FF2B5EF4-FFF2-40B4-BE49-F238E27FC236}">
                    <a16:creationId xmlns:a16="http://schemas.microsoft.com/office/drawing/2014/main" id="{EAD79988-EB7C-4495-B9CF-0791822C0D11}"/>
                  </a:ext>
                </a:extLst>
              </p:cNvPr>
              <p:cNvSpPr/>
              <p:nvPr/>
            </p:nvSpPr>
            <p:spPr>
              <a:xfrm>
                <a:off x="5378625" y="1572650"/>
                <a:ext cx="56600" cy="13125"/>
              </a:xfrm>
              <a:custGeom>
                <a:avLst/>
                <a:gdLst/>
                <a:ahLst/>
                <a:cxnLst/>
                <a:rect l="l" t="t" r="r" b="b"/>
                <a:pathLst>
                  <a:path w="2264" h="525" fill="none" extrusionOk="0">
                    <a:moveTo>
                      <a:pt x="1" y="524"/>
                    </a:moveTo>
                    <a:cubicBezTo>
                      <a:pt x="656" y="84"/>
                      <a:pt x="1537" y="0"/>
                      <a:pt x="2263" y="310"/>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556;p48">
                <a:extLst>
                  <a:ext uri="{FF2B5EF4-FFF2-40B4-BE49-F238E27FC236}">
                    <a16:creationId xmlns:a16="http://schemas.microsoft.com/office/drawing/2014/main" id="{F3D837C3-5B63-4E1C-828D-CC3F33EBDA0C}"/>
                  </a:ext>
                </a:extLst>
              </p:cNvPr>
              <p:cNvSpPr/>
              <p:nvPr/>
            </p:nvSpPr>
            <p:spPr>
              <a:xfrm>
                <a:off x="2741400" y="4557525"/>
                <a:ext cx="413775" cy="231250"/>
              </a:xfrm>
              <a:custGeom>
                <a:avLst/>
                <a:gdLst/>
                <a:ahLst/>
                <a:cxnLst/>
                <a:rect l="l" t="t" r="r" b="b"/>
                <a:pathLst>
                  <a:path w="16551" h="9250" extrusionOk="0">
                    <a:moveTo>
                      <a:pt x="1691" y="1"/>
                    </a:moveTo>
                    <a:cubicBezTo>
                      <a:pt x="1846" y="1263"/>
                      <a:pt x="1394" y="1513"/>
                      <a:pt x="870" y="2930"/>
                    </a:cubicBezTo>
                    <a:cubicBezTo>
                      <a:pt x="1" y="5287"/>
                      <a:pt x="2239" y="6002"/>
                      <a:pt x="2239" y="6002"/>
                    </a:cubicBezTo>
                    <a:cubicBezTo>
                      <a:pt x="2239" y="6002"/>
                      <a:pt x="12222" y="9249"/>
                      <a:pt x="15222" y="9249"/>
                    </a:cubicBezTo>
                    <a:cubicBezTo>
                      <a:pt x="15687" y="9249"/>
                      <a:pt x="15985" y="9171"/>
                      <a:pt x="16050" y="8990"/>
                    </a:cubicBezTo>
                    <a:cubicBezTo>
                      <a:pt x="16550" y="7657"/>
                      <a:pt x="11704" y="3954"/>
                      <a:pt x="11704" y="3954"/>
                    </a:cubicBezTo>
                    <a:lnTo>
                      <a:pt x="7502" y="525"/>
                    </a:lnTo>
                    <a:cubicBezTo>
                      <a:pt x="6590" y="584"/>
                      <a:pt x="5896" y="630"/>
                      <a:pt x="5270" y="630"/>
                    </a:cubicBezTo>
                    <a:cubicBezTo>
                      <a:pt x="4147" y="630"/>
                      <a:pt x="3243" y="483"/>
                      <a:pt x="1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557;p48">
                <a:extLst>
                  <a:ext uri="{FF2B5EF4-FFF2-40B4-BE49-F238E27FC236}">
                    <a16:creationId xmlns:a16="http://schemas.microsoft.com/office/drawing/2014/main" id="{C79EF2B5-E56A-471C-9C2D-09799F69F37A}"/>
                  </a:ext>
                </a:extLst>
              </p:cNvPr>
              <p:cNvSpPr/>
              <p:nvPr/>
            </p:nvSpPr>
            <p:spPr>
              <a:xfrm>
                <a:off x="2110975" y="4566475"/>
                <a:ext cx="417325" cy="200000"/>
              </a:xfrm>
              <a:custGeom>
                <a:avLst/>
                <a:gdLst/>
                <a:ahLst/>
                <a:cxnLst/>
                <a:rect l="l" t="t" r="r" b="b"/>
                <a:pathLst>
                  <a:path w="16693" h="8000" extrusionOk="0">
                    <a:moveTo>
                      <a:pt x="9668" y="0"/>
                    </a:moveTo>
                    <a:lnTo>
                      <a:pt x="5167" y="3036"/>
                    </a:lnTo>
                    <a:cubicBezTo>
                      <a:pt x="5167" y="3036"/>
                      <a:pt x="0" y="6275"/>
                      <a:pt x="369" y="7644"/>
                    </a:cubicBezTo>
                    <a:cubicBezTo>
                      <a:pt x="437" y="7897"/>
                      <a:pt x="949" y="8000"/>
                      <a:pt x="1741" y="8000"/>
                    </a:cubicBezTo>
                    <a:cubicBezTo>
                      <a:pt x="5278" y="8000"/>
                      <a:pt x="14395" y="5941"/>
                      <a:pt x="14395" y="5941"/>
                    </a:cubicBezTo>
                    <a:cubicBezTo>
                      <a:pt x="14395" y="5941"/>
                      <a:pt x="16693" y="5429"/>
                      <a:pt x="16050" y="3012"/>
                    </a:cubicBezTo>
                    <a:cubicBezTo>
                      <a:pt x="15657" y="1548"/>
                      <a:pt x="15228" y="1262"/>
                      <a:pt x="15502" y="12"/>
                    </a:cubicBezTo>
                    <a:lnTo>
                      <a:pt x="15502" y="12"/>
                    </a:lnTo>
                    <a:cubicBezTo>
                      <a:pt x="14364" y="258"/>
                      <a:pt x="13573" y="361"/>
                      <a:pt x="12805" y="361"/>
                    </a:cubicBezTo>
                    <a:cubicBezTo>
                      <a:pt x="11902" y="361"/>
                      <a:pt x="11032" y="219"/>
                      <a:pt x="9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558;p48">
                <a:extLst>
                  <a:ext uri="{FF2B5EF4-FFF2-40B4-BE49-F238E27FC236}">
                    <a16:creationId xmlns:a16="http://schemas.microsoft.com/office/drawing/2014/main" id="{98AEF7CF-0854-4F18-8F26-0B300C43128E}"/>
                  </a:ext>
                </a:extLst>
              </p:cNvPr>
              <p:cNvSpPr/>
              <p:nvPr/>
            </p:nvSpPr>
            <p:spPr>
              <a:xfrm>
                <a:off x="3270050" y="833650"/>
                <a:ext cx="172050" cy="311775"/>
              </a:xfrm>
              <a:custGeom>
                <a:avLst/>
                <a:gdLst/>
                <a:ahLst/>
                <a:cxnLst/>
                <a:rect l="l" t="t" r="r" b="b"/>
                <a:pathLst>
                  <a:path w="6882" h="12471" extrusionOk="0">
                    <a:moveTo>
                      <a:pt x="4730" y="0"/>
                    </a:moveTo>
                    <a:cubicBezTo>
                      <a:pt x="4496" y="0"/>
                      <a:pt x="4272" y="203"/>
                      <a:pt x="4096" y="735"/>
                    </a:cubicBezTo>
                    <a:cubicBezTo>
                      <a:pt x="4120" y="660"/>
                      <a:pt x="4071" y="633"/>
                      <a:pt x="3989" y="633"/>
                    </a:cubicBezTo>
                    <a:cubicBezTo>
                      <a:pt x="3785" y="633"/>
                      <a:pt x="3371" y="802"/>
                      <a:pt x="3346" y="819"/>
                    </a:cubicBezTo>
                    <a:cubicBezTo>
                      <a:pt x="3024" y="1021"/>
                      <a:pt x="2905" y="1795"/>
                      <a:pt x="2786" y="2128"/>
                    </a:cubicBezTo>
                    <a:cubicBezTo>
                      <a:pt x="2715" y="2343"/>
                      <a:pt x="2655" y="2569"/>
                      <a:pt x="2596" y="2795"/>
                    </a:cubicBezTo>
                    <a:cubicBezTo>
                      <a:pt x="2417" y="3498"/>
                      <a:pt x="2238" y="5414"/>
                      <a:pt x="1965" y="6105"/>
                    </a:cubicBezTo>
                    <a:cubicBezTo>
                      <a:pt x="1417" y="5426"/>
                      <a:pt x="1143" y="4593"/>
                      <a:pt x="155" y="4414"/>
                    </a:cubicBezTo>
                    <a:lnTo>
                      <a:pt x="155" y="4414"/>
                    </a:lnTo>
                    <a:cubicBezTo>
                      <a:pt x="250" y="6736"/>
                      <a:pt x="0" y="11713"/>
                      <a:pt x="3024" y="12415"/>
                    </a:cubicBezTo>
                    <a:cubicBezTo>
                      <a:pt x="3190" y="12453"/>
                      <a:pt x="3348" y="12471"/>
                      <a:pt x="3499" y="12471"/>
                    </a:cubicBezTo>
                    <a:cubicBezTo>
                      <a:pt x="5396" y="12471"/>
                      <a:pt x="6145" y="9655"/>
                      <a:pt x="6465" y="8177"/>
                    </a:cubicBezTo>
                    <a:cubicBezTo>
                      <a:pt x="6882" y="6331"/>
                      <a:pt x="6644" y="3486"/>
                      <a:pt x="6084" y="1712"/>
                    </a:cubicBezTo>
                    <a:cubicBezTo>
                      <a:pt x="5900" y="1142"/>
                      <a:pt x="5285" y="0"/>
                      <a:pt x="4730"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559;p48">
                <a:extLst>
                  <a:ext uri="{FF2B5EF4-FFF2-40B4-BE49-F238E27FC236}">
                    <a16:creationId xmlns:a16="http://schemas.microsoft.com/office/drawing/2014/main" id="{EEED6F7B-C4CC-4CA1-8149-B4BD0AF73252}"/>
                  </a:ext>
                </a:extLst>
              </p:cNvPr>
              <p:cNvSpPr/>
              <p:nvPr/>
            </p:nvSpPr>
            <p:spPr>
              <a:xfrm>
                <a:off x="2595850" y="1059475"/>
                <a:ext cx="829600" cy="1078450"/>
              </a:xfrm>
              <a:custGeom>
                <a:avLst/>
                <a:gdLst/>
                <a:ahLst/>
                <a:cxnLst/>
                <a:rect l="l" t="t" r="r" b="b"/>
                <a:pathLst>
                  <a:path w="33184" h="43138" extrusionOk="0">
                    <a:moveTo>
                      <a:pt x="0" y="32148"/>
                    </a:moveTo>
                    <a:lnTo>
                      <a:pt x="6739" y="30790"/>
                    </a:lnTo>
                    <a:lnTo>
                      <a:pt x="18812" y="20480"/>
                    </a:lnTo>
                    <a:lnTo>
                      <a:pt x="27087" y="1"/>
                    </a:lnTo>
                    <a:cubicBezTo>
                      <a:pt x="27087" y="1"/>
                      <a:pt x="33183" y="680"/>
                      <a:pt x="32909" y="2180"/>
                    </a:cubicBezTo>
                    <a:cubicBezTo>
                      <a:pt x="32647" y="3668"/>
                      <a:pt x="25861" y="27135"/>
                      <a:pt x="25861" y="27135"/>
                    </a:cubicBezTo>
                    <a:lnTo>
                      <a:pt x="8906" y="4313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560;p48">
                <a:extLst>
                  <a:ext uri="{FF2B5EF4-FFF2-40B4-BE49-F238E27FC236}">
                    <a16:creationId xmlns:a16="http://schemas.microsoft.com/office/drawing/2014/main" id="{A8137613-8E9D-4996-871D-3CB2C835793A}"/>
                  </a:ext>
                </a:extLst>
              </p:cNvPr>
              <p:cNvSpPr/>
              <p:nvPr/>
            </p:nvSpPr>
            <p:spPr>
              <a:xfrm>
                <a:off x="1460300" y="833650"/>
                <a:ext cx="172050" cy="311775"/>
              </a:xfrm>
              <a:custGeom>
                <a:avLst/>
                <a:gdLst/>
                <a:ahLst/>
                <a:cxnLst/>
                <a:rect l="l" t="t" r="r" b="b"/>
                <a:pathLst>
                  <a:path w="6882" h="12471" extrusionOk="0">
                    <a:moveTo>
                      <a:pt x="2152" y="0"/>
                    </a:moveTo>
                    <a:cubicBezTo>
                      <a:pt x="1597" y="0"/>
                      <a:pt x="982" y="1142"/>
                      <a:pt x="798" y="1712"/>
                    </a:cubicBezTo>
                    <a:cubicBezTo>
                      <a:pt x="238" y="3486"/>
                      <a:pt x="0" y="6331"/>
                      <a:pt x="405" y="8177"/>
                    </a:cubicBezTo>
                    <a:cubicBezTo>
                      <a:pt x="736" y="9655"/>
                      <a:pt x="1485" y="12471"/>
                      <a:pt x="3373" y="12471"/>
                    </a:cubicBezTo>
                    <a:cubicBezTo>
                      <a:pt x="3524" y="12471"/>
                      <a:pt x="3681" y="12453"/>
                      <a:pt x="3846" y="12415"/>
                    </a:cubicBezTo>
                    <a:cubicBezTo>
                      <a:pt x="6882" y="11713"/>
                      <a:pt x="6632" y="6736"/>
                      <a:pt x="6727" y="4414"/>
                    </a:cubicBezTo>
                    <a:lnTo>
                      <a:pt x="6727" y="4414"/>
                    </a:lnTo>
                    <a:cubicBezTo>
                      <a:pt x="5739" y="4593"/>
                      <a:pt x="5465" y="5426"/>
                      <a:pt x="4917" y="6105"/>
                    </a:cubicBezTo>
                    <a:cubicBezTo>
                      <a:pt x="4644" y="5414"/>
                      <a:pt x="4465" y="3498"/>
                      <a:pt x="4286" y="2795"/>
                    </a:cubicBezTo>
                    <a:cubicBezTo>
                      <a:pt x="4227" y="2569"/>
                      <a:pt x="4167" y="2343"/>
                      <a:pt x="4096" y="2128"/>
                    </a:cubicBezTo>
                    <a:cubicBezTo>
                      <a:pt x="3977" y="1795"/>
                      <a:pt x="3858" y="1021"/>
                      <a:pt x="3536" y="819"/>
                    </a:cubicBezTo>
                    <a:cubicBezTo>
                      <a:pt x="3511" y="802"/>
                      <a:pt x="3097" y="633"/>
                      <a:pt x="2893" y="633"/>
                    </a:cubicBezTo>
                    <a:cubicBezTo>
                      <a:pt x="2811" y="633"/>
                      <a:pt x="2762" y="660"/>
                      <a:pt x="2786" y="735"/>
                    </a:cubicBezTo>
                    <a:cubicBezTo>
                      <a:pt x="2610" y="203"/>
                      <a:pt x="2386" y="0"/>
                      <a:pt x="215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561;p48">
                <a:extLst>
                  <a:ext uri="{FF2B5EF4-FFF2-40B4-BE49-F238E27FC236}">
                    <a16:creationId xmlns:a16="http://schemas.microsoft.com/office/drawing/2014/main" id="{ED631A60-6C3F-4E53-90C3-467AA1E19523}"/>
                  </a:ext>
                </a:extLst>
              </p:cNvPr>
              <p:cNvSpPr/>
              <p:nvPr/>
            </p:nvSpPr>
            <p:spPr>
              <a:xfrm>
                <a:off x="1476950" y="1059475"/>
                <a:ext cx="829600" cy="1112075"/>
              </a:xfrm>
              <a:custGeom>
                <a:avLst/>
                <a:gdLst/>
                <a:ahLst/>
                <a:cxnLst/>
                <a:rect l="l" t="t" r="r" b="b"/>
                <a:pathLst>
                  <a:path w="33184" h="44483" extrusionOk="0">
                    <a:moveTo>
                      <a:pt x="6097" y="1"/>
                    </a:moveTo>
                    <a:cubicBezTo>
                      <a:pt x="6097" y="1"/>
                      <a:pt x="1" y="680"/>
                      <a:pt x="263" y="2180"/>
                    </a:cubicBezTo>
                    <a:cubicBezTo>
                      <a:pt x="537" y="3668"/>
                      <a:pt x="7323" y="27135"/>
                      <a:pt x="7323" y="27135"/>
                    </a:cubicBezTo>
                    <a:lnTo>
                      <a:pt x="26623" y="44483"/>
                    </a:lnTo>
                    <a:lnTo>
                      <a:pt x="33184" y="32148"/>
                    </a:lnTo>
                    <a:lnTo>
                      <a:pt x="26445" y="30790"/>
                    </a:lnTo>
                    <a:lnTo>
                      <a:pt x="14372" y="20480"/>
                    </a:lnTo>
                    <a:lnTo>
                      <a:pt x="6097"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562;p48">
                <a:extLst>
                  <a:ext uri="{FF2B5EF4-FFF2-40B4-BE49-F238E27FC236}">
                    <a16:creationId xmlns:a16="http://schemas.microsoft.com/office/drawing/2014/main" id="{21C9DBCF-D8BD-4536-9171-DECFAEC1FB65}"/>
                  </a:ext>
                </a:extLst>
              </p:cNvPr>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563;p48">
                <a:extLst>
                  <a:ext uri="{FF2B5EF4-FFF2-40B4-BE49-F238E27FC236}">
                    <a16:creationId xmlns:a16="http://schemas.microsoft.com/office/drawing/2014/main" id="{295FB6D2-B3EC-4EE2-BE32-B34311D399D7}"/>
                  </a:ext>
                </a:extLst>
              </p:cNvPr>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564;p48">
                <a:extLst>
                  <a:ext uri="{FF2B5EF4-FFF2-40B4-BE49-F238E27FC236}">
                    <a16:creationId xmlns:a16="http://schemas.microsoft.com/office/drawing/2014/main" id="{F0D9FCB3-5818-42A5-A698-02410A075647}"/>
                  </a:ext>
                </a:extLst>
              </p:cNvPr>
              <p:cNvSpPr/>
              <p:nvPr/>
            </p:nvSpPr>
            <p:spPr>
              <a:xfrm>
                <a:off x="2242225" y="2822800"/>
                <a:ext cx="620350" cy="1776300"/>
              </a:xfrm>
              <a:custGeom>
                <a:avLst/>
                <a:gdLst/>
                <a:ahLst/>
                <a:cxnLst/>
                <a:rect l="l" t="t" r="r" b="b"/>
                <a:pathLst>
                  <a:path w="24814" h="71052" extrusionOk="0">
                    <a:moveTo>
                      <a:pt x="24813" y="0"/>
                    </a:moveTo>
                    <a:lnTo>
                      <a:pt x="1" y="3251"/>
                    </a:lnTo>
                    <a:lnTo>
                      <a:pt x="1763" y="70390"/>
                    </a:lnTo>
                    <a:cubicBezTo>
                      <a:pt x="1763" y="70390"/>
                      <a:pt x="5621" y="71051"/>
                      <a:pt x="8432" y="71051"/>
                    </a:cubicBezTo>
                    <a:cubicBezTo>
                      <a:pt x="9838" y="71051"/>
                      <a:pt x="10982" y="70886"/>
                      <a:pt x="11252" y="70390"/>
                    </a:cubicBezTo>
                    <a:cubicBezTo>
                      <a:pt x="12062" y="68902"/>
                      <a:pt x="14241" y="14788"/>
                      <a:pt x="14241" y="14788"/>
                    </a:cubicBezTo>
                    <a:lnTo>
                      <a:pt x="17217" y="10037"/>
                    </a:lnTo>
                    <a:lnTo>
                      <a:pt x="24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565;p48">
                <a:extLst>
                  <a:ext uri="{FF2B5EF4-FFF2-40B4-BE49-F238E27FC236}">
                    <a16:creationId xmlns:a16="http://schemas.microsoft.com/office/drawing/2014/main" id="{1E4C3869-2446-474E-B3AD-F6A054E645B6}"/>
                  </a:ext>
                </a:extLst>
              </p:cNvPr>
              <p:cNvSpPr/>
              <p:nvPr/>
            </p:nvSpPr>
            <p:spPr>
              <a:xfrm>
                <a:off x="2134475" y="1855725"/>
                <a:ext cx="784950" cy="1112350"/>
              </a:xfrm>
              <a:custGeom>
                <a:avLst/>
                <a:gdLst/>
                <a:ahLst/>
                <a:cxnLst/>
                <a:rect l="l" t="t" r="r" b="b"/>
                <a:pathLst>
                  <a:path w="31398" h="44494" extrusionOk="0">
                    <a:moveTo>
                      <a:pt x="26040" y="1929"/>
                    </a:moveTo>
                    <a:cubicBezTo>
                      <a:pt x="24706" y="1667"/>
                      <a:pt x="23527" y="726"/>
                      <a:pt x="22111" y="464"/>
                    </a:cubicBezTo>
                    <a:cubicBezTo>
                      <a:pt x="20408" y="143"/>
                      <a:pt x="18658" y="191"/>
                      <a:pt x="16931" y="238"/>
                    </a:cubicBezTo>
                    <a:cubicBezTo>
                      <a:pt x="13729" y="238"/>
                      <a:pt x="10633" y="274"/>
                      <a:pt x="7395" y="72"/>
                    </a:cubicBezTo>
                    <a:cubicBezTo>
                      <a:pt x="6894" y="36"/>
                      <a:pt x="6382" y="0"/>
                      <a:pt x="5894" y="131"/>
                    </a:cubicBezTo>
                    <a:cubicBezTo>
                      <a:pt x="4358" y="560"/>
                      <a:pt x="3882" y="3727"/>
                      <a:pt x="2834" y="4917"/>
                    </a:cubicBezTo>
                    <a:cubicBezTo>
                      <a:pt x="2263" y="5596"/>
                      <a:pt x="286" y="11823"/>
                      <a:pt x="322" y="12633"/>
                    </a:cubicBezTo>
                    <a:cubicBezTo>
                      <a:pt x="632" y="22503"/>
                      <a:pt x="1" y="32599"/>
                      <a:pt x="1477" y="42351"/>
                    </a:cubicBezTo>
                    <a:cubicBezTo>
                      <a:pt x="1549" y="42815"/>
                      <a:pt x="4418" y="43541"/>
                      <a:pt x="4870" y="43672"/>
                    </a:cubicBezTo>
                    <a:cubicBezTo>
                      <a:pt x="6109" y="44017"/>
                      <a:pt x="7395" y="44244"/>
                      <a:pt x="8680" y="44327"/>
                    </a:cubicBezTo>
                    <a:cubicBezTo>
                      <a:pt x="11097" y="44494"/>
                      <a:pt x="13610" y="44363"/>
                      <a:pt x="16027" y="44303"/>
                    </a:cubicBezTo>
                    <a:cubicBezTo>
                      <a:pt x="21206" y="44208"/>
                      <a:pt x="26468" y="43672"/>
                      <a:pt x="31398" y="41993"/>
                    </a:cubicBezTo>
                    <a:cubicBezTo>
                      <a:pt x="31124" y="39088"/>
                      <a:pt x="31278" y="36040"/>
                      <a:pt x="30969" y="33076"/>
                    </a:cubicBezTo>
                    <a:cubicBezTo>
                      <a:pt x="30743" y="30909"/>
                      <a:pt x="30493" y="28730"/>
                      <a:pt x="30171" y="26575"/>
                    </a:cubicBezTo>
                    <a:cubicBezTo>
                      <a:pt x="29088" y="19002"/>
                      <a:pt x="27790" y="11466"/>
                      <a:pt x="26421" y="3953"/>
                    </a:cubicBezTo>
                    <a:cubicBezTo>
                      <a:pt x="26290" y="3286"/>
                      <a:pt x="26147" y="2584"/>
                      <a:pt x="26040" y="1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566;p48">
                <a:extLst>
                  <a:ext uri="{FF2B5EF4-FFF2-40B4-BE49-F238E27FC236}">
                    <a16:creationId xmlns:a16="http://schemas.microsoft.com/office/drawing/2014/main" id="{817547EF-E85D-4DCD-9FEA-5D1F0441C399}"/>
                  </a:ext>
                </a:extLst>
              </p:cNvPr>
              <p:cNvSpPr/>
              <p:nvPr/>
            </p:nvSpPr>
            <p:spPr>
              <a:xfrm>
                <a:off x="2190450" y="1470475"/>
                <a:ext cx="118775" cy="145575"/>
              </a:xfrm>
              <a:custGeom>
                <a:avLst/>
                <a:gdLst/>
                <a:ahLst/>
                <a:cxnLst/>
                <a:rect l="l" t="t" r="r" b="b"/>
                <a:pathLst>
                  <a:path w="4751" h="5823" extrusionOk="0">
                    <a:moveTo>
                      <a:pt x="1401" y="1"/>
                    </a:moveTo>
                    <a:cubicBezTo>
                      <a:pt x="1272" y="1"/>
                      <a:pt x="1142" y="28"/>
                      <a:pt x="1012" y="87"/>
                    </a:cubicBezTo>
                    <a:cubicBezTo>
                      <a:pt x="464" y="337"/>
                      <a:pt x="214" y="980"/>
                      <a:pt x="155" y="1587"/>
                    </a:cubicBezTo>
                    <a:cubicBezTo>
                      <a:pt x="0" y="3361"/>
                      <a:pt x="1203" y="5171"/>
                      <a:pt x="2905" y="5718"/>
                    </a:cubicBezTo>
                    <a:cubicBezTo>
                      <a:pt x="3108" y="5781"/>
                      <a:pt x="3333" y="5822"/>
                      <a:pt x="3553" y="5822"/>
                    </a:cubicBezTo>
                    <a:cubicBezTo>
                      <a:pt x="3877" y="5822"/>
                      <a:pt x="4188" y="5733"/>
                      <a:pt x="4394" y="5492"/>
                    </a:cubicBezTo>
                    <a:cubicBezTo>
                      <a:pt x="4751" y="5076"/>
                      <a:pt x="4608" y="4444"/>
                      <a:pt x="4405" y="3933"/>
                    </a:cubicBezTo>
                    <a:cubicBezTo>
                      <a:pt x="4057" y="3030"/>
                      <a:pt x="2765" y="1"/>
                      <a:pt x="1401"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567;p48">
                <a:extLst>
                  <a:ext uri="{FF2B5EF4-FFF2-40B4-BE49-F238E27FC236}">
                    <a16:creationId xmlns:a16="http://schemas.microsoft.com/office/drawing/2014/main" id="{84BD7A54-0F4C-42CC-9E39-8076688F09B5}"/>
                  </a:ext>
                </a:extLst>
              </p:cNvPr>
              <p:cNvSpPr/>
              <p:nvPr/>
            </p:nvSpPr>
            <p:spPr>
              <a:xfrm>
                <a:off x="2583350" y="1470475"/>
                <a:ext cx="118775" cy="145575"/>
              </a:xfrm>
              <a:custGeom>
                <a:avLst/>
                <a:gdLst/>
                <a:ahLst/>
                <a:cxnLst/>
                <a:rect l="l" t="t" r="r" b="b"/>
                <a:pathLst>
                  <a:path w="4751" h="5823" extrusionOk="0">
                    <a:moveTo>
                      <a:pt x="3350" y="1"/>
                    </a:moveTo>
                    <a:cubicBezTo>
                      <a:pt x="1986" y="1"/>
                      <a:pt x="694" y="3030"/>
                      <a:pt x="346" y="3933"/>
                    </a:cubicBezTo>
                    <a:cubicBezTo>
                      <a:pt x="143" y="4444"/>
                      <a:pt x="0" y="5076"/>
                      <a:pt x="346" y="5492"/>
                    </a:cubicBezTo>
                    <a:cubicBezTo>
                      <a:pt x="551" y="5733"/>
                      <a:pt x="862" y="5822"/>
                      <a:pt x="1188" y="5822"/>
                    </a:cubicBezTo>
                    <a:cubicBezTo>
                      <a:pt x="1410" y="5822"/>
                      <a:pt x="1639" y="5781"/>
                      <a:pt x="1846" y="5718"/>
                    </a:cubicBezTo>
                    <a:cubicBezTo>
                      <a:pt x="3548" y="5171"/>
                      <a:pt x="4751" y="3361"/>
                      <a:pt x="4584" y="1587"/>
                    </a:cubicBezTo>
                    <a:cubicBezTo>
                      <a:pt x="4537" y="980"/>
                      <a:pt x="4287" y="337"/>
                      <a:pt x="3739" y="87"/>
                    </a:cubicBezTo>
                    <a:cubicBezTo>
                      <a:pt x="3609" y="28"/>
                      <a:pt x="3479" y="1"/>
                      <a:pt x="335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568;p48">
                <a:extLst>
                  <a:ext uri="{FF2B5EF4-FFF2-40B4-BE49-F238E27FC236}">
                    <a16:creationId xmlns:a16="http://schemas.microsoft.com/office/drawing/2014/main" id="{B4432261-4A3F-44AA-8F9E-3C31A3E28688}"/>
                  </a:ext>
                </a:extLst>
              </p:cNvPr>
              <p:cNvSpPr/>
              <p:nvPr/>
            </p:nvSpPr>
            <p:spPr>
              <a:xfrm>
                <a:off x="2369025" y="1648550"/>
                <a:ext cx="178925" cy="277725"/>
              </a:xfrm>
              <a:custGeom>
                <a:avLst/>
                <a:gdLst/>
                <a:ahLst/>
                <a:cxnLst/>
                <a:rect l="l" t="t" r="r" b="b"/>
                <a:pathLst>
                  <a:path w="7157" h="11109" extrusionOk="0">
                    <a:moveTo>
                      <a:pt x="1" y="0"/>
                    </a:moveTo>
                    <a:lnTo>
                      <a:pt x="537" y="8168"/>
                    </a:lnTo>
                    <a:cubicBezTo>
                      <a:pt x="680" y="9359"/>
                      <a:pt x="2001" y="11109"/>
                      <a:pt x="3192" y="11109"/>
                    </a:cubicBezTo>
                    <a:lnTo>
                      <a:pt x="4347" y="11109"/>
                    </a:lnTo>
                    <a:cubicBezTo>
                      <a:pt x="5716" y="11109"/>
                      <a:pt x="7157" y="9525"/>
                      <a:pt x="7073" y="8168"/>
                    </a:cubicBezTo>
                    <a:lnTo>
                      <a:pt x="6418" y="1905"/>
                    </a:lnTo>
                    <a:lnTo>
                      <a:pt x="1"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569;p48">
                <a:extLst>
                  <a:ext uri="{FF2B5EF4-FFF2-40B4-BE49-F238E27FC236}">
                    <a16:creationId xmlns:a16="http://schemas.microsoft.com/office/drawing/2014/main" id="{AF1BE1D5-BDA5-4B3F-B511-304D88C3F466}"/>
                  </a:ext>
                </a:extLst>
              </p:cNvPr>
              <p:cNvSpPr/>
              <p:nvPr/>
            </p:nvSpPr>
            <p:spPr>
              <a:xfrm>
                <a:off x="2364885" y="1648570"/>
                <a:ext cx="172064" cy="166950"/>
              </a:xfrm>
              <a:custGeom>
                <a:avLst/>
                <a:gdLst/>
                <a:ahLst/>
                <a:cxnLst/>
                <a:rect l="l" t="t" r="r" b="b"/>
                <a:pathLst>
                  <a:path w="6716" h="6678" extrusionOk="0">
                    <a:moveTo>
                      <a:pt x="1" y="0"/>
                    </a:moveTo>
                    <a:lnTo>
                      <a:pt x="715" y="5930"/>
                    </a:lnTo>
                    <a:cubicBezTo>
                      <a:pt x="2152" y="6388"/>
                      <a:pt x="3602" y="6677"/>
                      <a:pt x="5064" y="6677"/>
                    </a:cubicBezTo>
                    <a:cubicBezTo>
                      <a:pt x="5613" y="6677"/>
                      <a:pt x="6163" y="6637"/>
                      <a:pt x="6716" y="6549"/>
                    </a:cubicBezTo>
                    <a:lnTo>
                      <a:pt x="6418" y="1905"/>
                    </a:lnTo>
                    <a:lnTo>
                      <a:pt x="1" y="0"/>
                    </a:lnTo>
                    <a:close/>
                  </a:path>
                </a:pathLst>
              </a:custGeom>
              <a:solidFill>
                <a:srgbClr val="E7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570;p48">
                <a:extLst>
                  <a:ext uri="{FF2B5EF4-FFF2-40B4-BE49-F238E27FC236}">
                    <a16:creationId xmlns:a16="http://schemas.microsoft.com/office/drawing/2014/main" id="{34AFB810-5B67-41F4-8632-B46AE6726D5D}"/>
                  </a:ext>
                </a:extLst>
              </p:cNvPr>
              <p:cNvSpPr/>
              <p:nvPr/>
            </p:nvSpPr>
            <p:spPr>
              <a:xfrm>
                <a:off x="2259500" y="1290350"/>
                <a:ext cx="379825" cy="469325"/>
              </a:xfrm>
              <a:custGeom>
                <a:avLst/>
                <a:gdLst/>
                <a:ahLst/>
                <a:cxnLst/>
                <a:rect l="l" t="t" r="r" b="b"/>
                <a:pathLst>
                  <a:path w="15193" h="18773" extrusionOk="0">
                    <a:moveTo>
                      <a:pt x="10424" y="1"/>
                    </a:moveTo>
                    <a:cubicBezTo>
                      <a:pt x="9183" y="1"/>
                      <a:pt x="7875" y="464"/>
                      <a:pt x="6835" y="874"/>
                    </a:cubicBezTo>
                    <a:cubicBezTo>
                      <a:pt x="5680" y="1315"/>
                      <a:pt x="4525" y="1779"/>
                      <a:pt x="3477" y="2541"/>
                    </a:cubicBezTo>
                    <a:cubicBezTo>
                      <a:pt x="2429" y="3291"/>
                      <a:pt x="1489" y="4363"/>
                      <a:pt x="965" y="5756"/>
                    </a:cubicBezTo>
                    <a:cubicBezTo>
                      <a:pt x="0" y="8256"/>
                      <a:pt x="715" y="10804"/>
                      <a:pt x="1060" y="13376"/>
                    </a:cubicBezTo>
                    <a:cubicBezTo>
                      <a:pt x="1381" y="15852"/>
                      <a:pt x="2489" y="17055"/>
                      <a:pt x="4787" y="18031"/>
                    </a:cubicBezTo>
                    <a:cubicBezTo>
                      <a:pt x="5925" y="18505"/>
                      <a:pt x="7058" y="18773"/>
                      <a:pt x="8153" y="18773"/>
                    </a:cubicBezTo>
                    <a:cubicBezTo>
                      <a:pt x="9726" y="18773"/>
                      <a:pt x="11223" y="18221"/>
                      <a:pt x="12550" y="16936"/>
                    </a:cubicBezTo>
                    <a:cubicBezTo>
                      <a:pt x="13764" y="15757"/>
                      <a:pt x="14538" y="14138"/>
                      <a:pt x="14693" y="12459"/>
                    </a:cubicBezTo>
                    <a:cubicBezTo>
                      <a:pt x="14693" y="12423"/>
                      <a:pt x="14705" y="12388"/>
                      <a:pt x="14705" y="12340"/>
                    </a:cubicBezTo>
                    <a:cubicBezTo>
                      <a:pt x="14943" y="9256"/>
                      <a:pt x="15193" y="4137"/>
                      <a:pt x="13335" y="1458"/>
                    </a:cubicBezTo>
                    <a:cubicBezTo>
                      <a:pt x="12574" y="366"/>
                      <a:pt x="11526" y="1"/>
                      <a:pt x="1042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571;p48">
                <a:extLst>
                  <a:ext uri="{FF2B5EF4-FFF2-40B4-BE49-F238E27FC236}">
                    <a16:creationId xmlns:a16="http://schemas.microsoft.com/office/drawing/2014/main" id="{DAC65011-1333-48C9-B68C-67BBF4EE7C85}"/>
                  </a:ext>
                </a:extLst>
              </p:cNvPr>
              <p:cNvSpPr/>
              <p:nvPr/>
            </p:nvSpPr>
            <p:spPr>
              <a:xfrm>
                <a:off x="2246100" y="1201675"/>
                <a:ext cx="413475" cy="228725"/>
              </a:xfrm>
              <a:custGeom>
                <a:avLst/>
                <a:gdLst/>
                <a:ahLst/>
                <a:cxnLst/>
                <a:rect l="l" t="t" r="r" b="b"/>
                <a:pathLst>
                  <a:path w="16539" h="9149" extrusionOk="0">
                    <a:moveTo>
                      <a:pt x="8513" y="1"/>
                    </a:moveTo>
                    <a:cubicBezTo>
                      <a:pt x="7453" y="1"/>
                      <a:pt x="6458" y="73"/>
                      <a:pt x="5656" y="159"/>
                    </a:cubicBezTo>
                    <a:cubicBezTo>
                      <a:pt x="3144" y="421"/>
                      <a:pt x="1" y="1707"/>
                      <a:pt x="453" y="4838"/>
                    </a:cubicBezTo>
                    <a:cubicBezTo>
                      <a:pt x="679" y="6422"/>
                      <a:pt x="2072" y="7696"/>
                      <a:pt x="3632" y="8005"/>
                    </a:cubicBezTo>
                    <a:cubicBezTo>
                      <a:pt x="3863" y="8051"/>
                      <a:pt x="4096" y="8075"/>
                      <a:pt x="4330" y="8075"/>
                    </a:cubicBezTo>
                    <a:cubicBezTo>
                      <a:pt x="4638" y="8075"/>
                      <a:pt x="4947" y="8034"/>
                      <a:pt x="5251" y="7946"/>
                    </a:cubicBezTo>
                    <a:cubicBezTo>
                      <a:pt x="4891" y="7564"/>
                      <a:pt x="5281" y="6831"/>
                      <a:pt x="5780" y="6831"/>
                    </a:cubicBezTo>
                    <a:cubicBezTo>
                      <a:pt x="5825" y="6831"/>
                      <a:pt x="5871" y="6837"/>
                      <a:pt x="5918" y="6850"/>
                    </a:cubicBezTo>
                    <a:cubicBezTo>
                      <a:pt x="6821" y="7901"/>
                      <a:pt x="8210" y="8510"/>
                      <a:pt x="9593" y="8510"/>
                    </a:cubicBezTo>
                    <a:cubicBezTo>
                      <a:pt x="9996" y="8510"/>
                      <a:pt x="10398" y="8458"/>
                      <a:pt x="10788" y="8350"/>
                    </a:cubicBezTo>
                    <a:cubicBezTo>
                      <a:pt x="10428" y="7867"/>
                      <a:pt x="10875" y="7044"/>
                      <a:pt x="11467" y="7044"/>
                    </a:cubicBezTo>
                    <a:cubicBezTo>
                      <a:pt x="11502" y="7044"/>
                      <a:pt x="11538" y="7047"/>
                      <a:pt x="11573" y="7053"/>
                    </a:cubicBezTo>
                    <a:cubicBezTo>
                      <a:pt x="11919" y="7755"/>
                      <a:pt x="12264" y="8446"/>
                      <a:pt x="12597" y="9148"/>
                    </a:cubicBezTo>
                    <a:cubicBezTo>
                      <a:pt x="14717" y="8970"/>
                      <a:pt x="16538" y="6993"/>
                      <a:pt x="16538" y="4874"/>
                    </a:cubicBezTo>
                    <a:cubicBezTo>
                      <a:pt x="16538" y="847"/>
                      <a:pt x="12145" y="1"/>
                      <a:pt x="8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572;p48">
                <a:extLst>
                  <a:ext uri="{FF2B5EF4-FFF2-40B4-BE49-F238E27FC236}">
                    <a16:creationId xmlns:a16="http://schemas.microsoft.com/office/drawing/2014/main" id="{6FBE0930-9C78-4678-9151-AFCB723FA343}"/>
                  </a:ext>
                </a:extLst>
              </p:cNvPr>
              <p:cNvSpPr/>
              <p:nvPr/>
            </p:nvSpPr>
            <p:spPr>
              <a:xfrm>
                <a:off x="2220200" y="1243475"/>
                <a:ext cx="456925" cy="329800"/>
              </a:xfrm>
              <a:custGeom>
                <a:avLst/>
                <a:gdLst/>
                <a:ahLst/>
                <a:cxnLst/>
                <a:rect l="l" t="t" r="r" b="b"/>
                <a:pathLst>
                  <a:path w="18277" h="13192" extrusionOk="0">
                    <a:moveTo>
                      <a:pt x="14482" y="1"/>
                    </a:moveTo>
                    <a:cubicBezTo>
                      <a:pt x="13244" y="1"/>
                      <a:pt x="11875" y="458"/>
                      <a:pt x="11264" y="1118"/>
                    </a:cubicBezTo>
                    <a:lnTo>
                      <a:pt x="3370" y="821"/>
                    </a:lnTo>
                    <a:cubicBezTo>
                      <a:pt x="2061" y="987"/>
                      <a:pt x="1132" y="2202"/>
                      <a:pt x="679" y="3440"/>
                    </a:cubicBezTo>
                    <a:cubicBezTo>
                      <a:pt x="1" y="5345"/>
                      <a:pt x="120" y="7512"/>
                      <a:pt x="1013" y="9310"/>
                    </a:cubicBezTo>
                    <a:cubicBezTo>
                      <a:pt x="1203" y="9714"/>
                      <a:pt x="1429" y="10084"/>
                      <a:pt x="1656" y="10465"/>
                    </a:cubicBezTo>
                    <a:cubicBezTo>
                      <a:pt x="1963" y="10970"/>
                      <a:pt x="2523" y="12236"/>
                      <a:pt x="3072" y="12236"/>
                    </a:cubicBezTo>
                    <a:cubicBezTo>
                      <a:pt x="3247" y="12236"/>
                      <a:pt x="3421" y="12108"/>
                      <a:pt x="3585" y="11786"/>
                    </a:cubicBezTo>
                    <a:cubicBezTo>
                      <a:pt x="3799" y="11369"/>
                      <a:pt x="3501" y="10131"/>
                      <a:pt x="3501" y="9643"/>
                    </a:cubicBezTo>
                    <a:cubicBezTo>
                      <a:pt x="3513" y="8929"/>
                      <a:pt x="3561" y="8214"/>
                      <a:pt x="3692" y="7512"/>
                    </a:cubicBezTo>
                    <a:cubicBezTo>
                      <a:pt x="4013" y="5750"/>
                      <a:pt x="4858" y="3999"/>
                      <a:pt x="6347" y="2999"/>
                    </a:cubicBezTo>
                    <a:cubicBezTo>
                      <a:pt x="7206" y="2416"/>
                      <a:pt x="8239" y="2120"/>
                      <a:pt x="9272" y="2120"/>
                    </a:cubicBezTo>
                    <a:cubicBezTo>
                      <a:pt x="9842" y="2120"/>
                      <a:pt x="10413" y="2210"/>
                      <a:pt x="10954" y="2392"/>
                    </a:cubicBezTo>
                    <a:cubicBezTo>
                      <a:pt x="12478" y="2892"/>
                      <a:pt x="13741" y="4095"/>
                      <a:pt x="14360" y="5571"/>
                    </a:cubicBezTo>
                    <a:cubicBezTo>
                      <a:pt x="15382" y="7948"/>
                      <a:pt x="14755" y="10775"/>
                      <a:pt x="15699" y="13177"/>
                    </a:cubicBezTo>
                    <a:lnTo>
                      <a:pt x="15699" y="13177"/>
                    </a:lnTo>
                    <a:cubicBezTo>
                      <a:pt x="15253" y="12025"/>
                      <a:pt x="16779" y="10616"/>
                      <a:pt x="17336" y="9762"/>
                    </a:cubicBezTo>
                    <a:cubicBezTo>
                      <a:pt x="18003" y="8726"/>
                      <a:pt x="18277" y="7464"/>
                      <a:pt x="18253" y="6238"/>
                    </a:cubicBezTo>
                    <a:cubicBezTo>
                      <a:pt x="18217" y="4440"/>
                      <a:pt x="17729" y="2154"/>
                      <a:pt x="16574" y="749"/>
                    </a:cubicBezTo>
                    <a:cubicBezTo>
                      <a:pt x="16140" y="222"/>
                      <a:pt x="15343" y="1"/>
                      <a:pt x="14482" y="1"/>
                    </a:cubicBezTo>
                    <a:close/>
                    <a:moveTo>
                      <a:pt x="15699" y="13177"/>
                    </a:moveTo>
                    <a:cubicBezTo>
                      <a:pt x="15701" y="13182"/>
                      <a:pt x="15703" y="13186"/>
                      <a:pt x="15705" y="13191"/>
                    </a:cubicBezTo>
                    <a:cubicBezTo>
                      <a:pt x="15703" y="13186"/>
                      <a:pt x="15701" y="13182"/>
                      <a:pt x="15699" y="131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573;p48">
                <a:extLst>
                  <a:ext uri="{FF2B5EF4-FFF2-40B4-BE49-F238E27FC236}">
                    <a16:creationId xmlns:a16="http://schemas.microsoft.com/office/drawing/2014/main" id="{3DE8659D-291F-4139-B0CA-39C32BE5BA3D}"/>
                  </a:ext>
                </a:extLst>
              </p:cNvPr>
              <p:cNvSpPr/>
              <p:nvPr/>
            </p:nvSpPr>
            <p:spPr>
              <a:xfrm>
                <a:off x="2971800" y="1400800"/>
                <a:ext cx="1022450" cy="1087175"/>
              </a:xfrm>
              <a:custGeom>
                <a:avLst/>
                <a:gdLst/>
                <a:ahLst/>
                <a:cxnLst/>
                <a:rect l="l" t="t" r="r" b="b"/>
                <a:pathLst>
                  <a:path w="40898" h="43487" extrusionOk="0">
                    <a:moveTo>
                      <a:pt x="19684" y="0"/>
                    </a:moveTo>
                    <a:cubicBezTo>
                      <a:pt x="17849" y="0"/>
                      <a:pt x="16011" y="452"/>
                      <a:pt x="14335" y="1433"/>
                    </a:cubicBezTo>
                    <a:cubicBezTo>
                      <a:pt x="10192" y="3862"/>
                      <a:pt x="7930" y="9101"/>
                      <a:pt x="8989" y="13780"/>
                    </a:cubicBezTo>
                    <a:cubicBezTo>
                      <a:pt x="9311" y="15197"/>
                      <a:pt x="9906" y="16697"/>
                      <a:pt x="9335" y="18030"/>
                    </a:cubicBezTo>
                    <a:cubicBezTo>
                      <a:pt x="8858" y="19150"/>
                      <a:pt x="7691" y="19804"/>
                      <a:pt x="6537" y="20185"/>
                    </a:cubicBezTo>
                    <a:cubicBezTo>
                      <a:pt x="5382" y="20566"/>
                      <a:pt x="4155" y="20769"/>
                      <a:pt x="3096" y="21364"/>
                    </a:cubicBezTo>
                    <a:cubicBezTo>
                      <a:pt x="2036" y="21971"/>
                      <a:pt x="1167" y="23138"/>
                      <a:pt x="1393" y="24329"/>
                    </a:cubicBezTo>
                    <a:cubicBezTo>
                      <a:pt x="1691" y="25853"/>
                      <a:pt x="3608" y="26722"/>
                      <a:pt x="3762" y="28282"/>
                    </a:cubicBezTo>
                    <a:cubicBezTo>
                      <a:pt x="3858" y="29282"/>
                      <a:pt x="3155" y="30187"/>
                      <a:pt x="2417" y="30877"/>
                    </a:cubicBezTo>
                    <a:cubicBezTo>
                      <a:pt x="1667" y="31568"/>
                      <a:pt x="810" y="32211"/>
                      <a:pt x="429" y="33151"/>
                    </a:cubicBezTo>
                    <a:cubicBezTo>
                      <a:pt x="0" y="34211"/>
                      <a:pt x="298" y="35473"/>
                      <a:pt x="941" y="36426"/>
                    </a:cubicBezTo>
                    <a:cubicBezTo>
                      <a:pt x="1595" y="37390"/>
                      <a:pt x="2548" y="38081"/>
                      <a:pt x="3524" y="38700"/>
                    </a:cubicBezTo>
                    <a:cubicBezTo>
                      <a:pt x="8453" y="41863"/>
                      <a:pt x="14315" y="43487"/>
                      <a:pt x="20171" y="43487"/>
                    </a:cubicBezTo>
                    <a:cubicBezTo>
                      <a:pt x="23990" y="43487"/>
                      <a:pt x="27808" y="42796"/>
                      <a:pt x="31361" y="41390"/>
                    </a:cubicBezTo>
                    <a:cubicBezTo>
                      <a:pt x="33671" y="40462"/>
                      <a:pt x="35909" y="39235"/>
                      <a:pt x="37671" y="37473"/>
                    </a:cubicBezTo>
                    <a:cubicBezTo>
                      <a:pt x="39434" y="35699"/>
                      <a:pt x="40684" y="33354"/>
                      <a:pt x="40791" y="30853"/>
                    </a:cubicBezTo>
                    <a:cubicBezTo>
                      <a:pt x="40898" y="28389"/>
                      <a:pt x="39588" y="25031"/>
                      <a:pt x="37005" y="24234"/>
                    </a:cubicBezTo>
                    <a:cubicBezTo>
                      <a:pt x="35659" y="23817"/>
                      <a:pt x="34588" y="23864"/>
                      <a:pt x="33421" y="22841"/>
                    </a:cubicBezTo>
                    <a:cubicBezTo>
                      <a:pt x="32504" y="22055"/>
                      <a:pt x="31825" y="20971"/>
                      <a:pt x="31563" y="19793"/>
                    </a:cubicBezTo>
                    <a:cubicBezTo>
                      <a:pt x="31135" y="17768"/>
                      <a:pt x="31802" y="15709"/>
                      <a:pt x="31980" y="13649"/>
                    </a:cubicBezTo>
                    <a:cubicBezTo>
                      <a:pt x="32254" y="10410"/>
                      <a:pt x="31218" y="7065"/>
                      <a:pt x="29158" y="4553"/>
                    </a:cubicBezTo>
                    <a:cubicBezTo>
                      <a:pt x="26822" y="1712"/>
                      <a:pt x="23258" y="0"/>
                      <a:pt x="19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574;p48">
                <a:extLst>
                  <a:ext uri="{FF2B5EF4-FFF2-40B4-BE49-F238E27FC236}">
                    <a16:creationId xmlns:a16="http://schemas.microsoft.com/office/drawing/2014/main" id="{2CA751C8-845F-4700-9B1E-1B5C97F618EE}"/>
                  </a:ext>
                </a:extLst>
              </p:cNvPr>
              <p:cNvSpPr/>
              <p:nvPr/>
            </p:nvSpPr>
            <p:spPr>
              <a:xfrm>
                <a:off x="3207825" y="1846775"/>
                <a:ext cx="564975" cy="449000"/>
              </a:xfrm>
              <a:custGeom>
                <a:avLst/>
                <a:gdLst/>
                <a:ahLst/>
                <a:cxnLst/>
                <a:rect l="l" t="t" r="r" b="b"/>
                <a:pathLst>
                  <a:path w="22599" h="17960" extrusionOk="0">
                    <a:moveTo>
                      <a:pt x="11800" y="1"/>
                    </a:moveTo>
                    <a:cubicBezTo>
                      <a:pt x="11800" y="1"/>
                      <a:pt x="5739" y="168"/>
                      <a:pt x="5739" y="168"/>
                    </a:cubicBezTo>
                    <a:cubicBezTo>
                      <a:pt x="6192" y="1132"/>
                      <a:pt x="6632" y="2085"/>
                      <a:pt x="7085" y="3037"/>
                    </a:cubicBezTo>
                    <a:cubicBezTo>
                      <a:pt x="7335" y="3585"/>
                      <a:pt x="8145" y="4442"/>
                      <a:pt x="8061" y="5085"/>
                    </a:cubicBezTo>
                    <a:cubicBezTo>
                      <a:pt x="7978" y="5728"/>
                      <a:pt x="275" y="8538"/>
                      <a:pt x="120" y="9335"/>
                    </a:cubicBezTo>
                    <a:cubicBezTo>
                      <a:pt x="1" y="9919"/>
                      <a:pt x="2834" y="12264"/>
                      <a:pt x="3001" y="12824"/>
                    </a:cubicBezTo>
                    <a:cubicBezTo>
                      <a:pt x="3239" y="13669"/>
                      <a:pt x="8704" y="17170"/>
                      <a:pt x="9109" y="17956"/>
                    </a:cubicBezTo>
                    <a:cubicBezTo>
                      <a:pt x="9110" y="17958"/>
                      <a:pt x="9113" y="17959"/>
                      <a:pt x="9118" y="17959"/>
                    </a:cubicBezTo>
                    <a:cubicBezTo>
                      <a:pt x="9442" y="17959"/>
                      <a:pt x="17779" y="11894"/>
                      <a:pt x="18092" y="11894"/>
                    </a:cubicBezTo>
                    <a:cubicBezTo>
                      <a:pt x="18095" y="11894"/>
                      <a:pt x="18097" y="11894"/>
                      <a:pt x="18098" y="11895"/>
                    </a:cubicBezTo>
                    <a:cubicBezTo>
                      <a:pt x="18107" y="11901"/>
                      <a:pt x="18117" y="11904"/>
                      <a:pt x="18128" y="11904"/>
                    </a:cubicBezTo>
                    <a:cubicBezTo>
                      <a:pt x="18462" y="11904"/>
                      <a:pt x="19513" y="9046"/>
                      <a:pt x="19836" y="8931"/>
                    </a:cubicBezTo>
                    <a:cubicBezTo>
                      <a:pt x="22599" y="7978"/>
                      <a:pt x="18372" y="6728"/>
                      <a:pt x="15098" y="5418"/>
                    </a:cubicBezTo>
                    <a:cubicBezTo>
                      <a:pt x="12883" y="4644"/>
                      <a:pt x="12645" y="2120"/>
                      <a:pt x="11800"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575;p48">
                <a:extLst>
                  <a:ext uri="{FF2B5EF4-FFF2-40B4-BE49-F238E27FC236}">
                    <a16:creationId xmlns:a16="http://schemas.microsoft.com/office/drawing/2014/main" id="{57B6A247-6591-4513-AEF2-F5764F95D572}"/>
                  </a:ext>
                </a:extLst>
              </p:cNvPr>
              <p:cNvSpPr/>
              <p:nvPr/>
            </p:nvSpPr>
            <p:spPr>
              <a:xfrm>
                <a:off x="3351300" y="1846775"/>
                <a:ext cx="190525" cy="126825"/>
              </a:xfrm>
              <a:custGeom>
                <a:avLst/>
                <a:gdLst/>
                <a:ahLst/>
                <a:cxnLst/>
                <a:rect l="l" t="t" r="r" b="b"/>
                <a:pathLst>
                  <a:path w="7621" h="5073" extrusionOk="0">
                    <a:moveTo>
                      <a:pt x="6061" y="1"/>
                    </a:moveTo>
                    <a:lnTo>
                      <a:pt x="0" y="168"/>
                    </a:lnTo>
                    <a:lnTo>
                      <a:pt x="2298" y="5073"/>
                    </a:lnTo>
                    <a:cubicBezTo>
                      <a:pt x="4168" y="5061"/>
                      <a:pt x="5977" y="4763"/>
                      <a:pt x="7620" y="3906"/>
                    </a:cubicBezTo>
                    <a:lnTo>
                      <a:pt x="6061" y="1"/>
                    </a:lnTo>
                    <a:close/>
                  </a:path>
                </a:pathLst>
              </a:custGeom>
              <a:solidFill>
                <a:srgbClr val="AF2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576;p48">
                <a:extLst>
                  <a:ext uri="{FF2B5EF4-FFF2-40B4-BE49-F238E27FC236}">
                    <a16:creationId xmlns:a16="http://schemas.microsoft.com/office/drawing/2014/main" id="{D6798548-A4EB-4DC5-82C2-25F28A047034}"/>
                  </a:ext>
                </a:extLst>
              </p:cNvPr>
              <p:cNvSpPr/>
              <p:nvPr/>
            </p:nvSpPr>
            <p:spPr>
              <a:xfrm>
                <a:off x="3252475" y="1523075"/>
                <a:ext cx="353650" cy="418250"/>
              </a:xfrm>
              <a:custGeom>
                <a:avLst/>
                <a:gdLst/>
                <a:ahLst/>
                <a:cxnLst/>
                <a:rect l="l" t="t" r="r" b="b"/>
                <a:pathLst>
                  <a:path w="14146" h="16730" extrusionOk="0">
                    <a:moveTo>
                      <a:pt x="4599" y="0"/>
                    </a:moveTo>
                    <a:cubicBezTo>
                      <a:pt x="3522" y="0"/>
                      <a:pt x="2497" y="339"/>
                      <a:pt x="1787" y="1376"/>
                    </a:cubicBezTo>
                    <a:cubicBezTo>
                      <a:pt x="941" y="2602"/>
                      <a:pt x="1203" y="5019"/>
                      <a:pt x="870" y="6520"/>
                    </a:cubicBezTo>
                    <a:cubicBezTo>
                      <a:pt x="513" y="8103"/>
                      <a:pt x="1" y="9722"/>
                      <a:pt x="179" y="11401"/>
                    </a:cubicBezTo>
                    <a:cubicBezTo>
                      <a:pt x="310" y="12568"/>
                      <a:pt x="810" y="13699"/>
                      <a:pt x="1417" y="14628"/>
                    </a:cubicBezTo>
                    <a:cubicBezTo>
                      <a:pt x="2037" y="15568"/>
                      <a:pt x="2822" y="15866"/>
                      <a:pt x="3775" y="16211"/>
                    </a:cubicBezTo>
                    <a:cubicBezTo>
                      <a:pt x="4680" y="16539"/>
                      <a:pt x="5702" y="16729"/>
                      <a:pt x="6727" y="16729"/>
                    </a:cubicBezTo>
                    <a:cubicBezTo>
                      <a:pt x="9125" y="16729"/>
                      <a:pt x="11532" y="15687"/>
                      <a:pt x="12466" y="12925"/>
                    </a:cubicBezTo>
                    <a:cubicBezTo>
                      <a:pt x="12591" y="13008"/>
                      <a:pt x="12725" y="13046"/>
                      <a:pt x="12859" y="13046"/>
                    </a:cubicBezTo>
                    <a:cubicBezTo>
                      <a:pt x="13303" y="13046"/>
                      <a:pt x="13757" y="12639"/>
                      <a:pt x="13931" y="12127"/>
                    </a:cubicBezTo>
                    <a:cubicBezTo>
                      <a:pt x="14145" y="11508"/>
                      <a:pt x="14002" y="10937"/>
                      <a:pt x="14014" y="10306"/>
                    </a:cubicBezTo>
                    <a:cubicBezTo>
                      <a:pt x="14026" y="9782"/>
                      <a:pt x="14098" y="9282"/>
                      <a:pt x="14074" y="8758"/>
                    </a:cubicBezTo>
                    <a:cubicBezTo>
                      <a:pt x="14038" y="7460"/>
                      <a:pt x="13943" y="6127"/>
                      <a:pt x="13443" y="4936"/>
                    </a:cubicBezTo>
                    <a:cubicBezTo>
                      <a:pt x="12931" y="3710"/>
                      <a:pt x="12026" y="2769"/>
                      <a:pt x="11026" y="2114"/>
                    </a:cubicBezTo>
                    <a:cubicBezTo>
                      <a:pt x="10026" y="1459"/>
                      <a:pt x="8930" y="1078"/>
                      <a:pt x="7847" y="697"/>
                    </a:cubicBezTo>
                    <a:cubicBezTo>
                      <a:pt x="6904" y="369"/>
                      <a:pt x="5723" y="0"/>
                      <a:pt x="459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577;p48">
                <a:extLst>
                  <a:ext uri="{FF2B5EF4-FFF2-40B4-BE49-F238E27FC236}">
                    <a16:creationId xmlns:a16="http://schemas.microsoft.com/office/drawing/2014/main" id="{E32A26C6-0621-43F5-BE0A-CDE5095B70A7}"/>
                  </a:ext>
                </a:extLst>
              </p:cNvPr>
              <p:cNvSpPr/>
              <p:nvPr/>
            </p:nvSpPr>
            <p:spPr>
              <a:xfrm>
                <a:off x="3539725" y="1725175"/>
                <a:ext cx="120875" cy="132425"/>
              </a:xfrm>
              <a:custGeom>
                <a:avLst/>
                <a:gdLst/>
                <a:ahLst/>
                <a:cxnLst/>
                <a:rect l="l" t="t" r="r" b="b"/>
                <a:pathLst>
                  <a:path w="4835" h="5297" extrusionOk="0">
                    <a:moveTo>
                      <a:pt x="3713" y="0"/>
                    </a:moveTo>
                    <a:cubicBezTo>
                      <a:pt x="2435" y="0"/>
                      <a:pt x="909" y="2586"/>
                      <a:pt x="476" y="3377"/>
                    </a:cubicBezTo>
                    <a:cubicBezTo>
                      <a:pt x="214" y="3829"/>
                      <a:pt x="0" y="4412"/>
                      <a:pt x="286" y="4853"/>
                    </a:cubicBezTo>
                    <a:cubicBezTo>
                      <a:pt x="489" y="5180"/>
                      <a:pt x="882" y="5297"/>
                      <a:pt x="1275" y="5297"/>
                    </a:cubicBezTo>
                    <a:cubicBezTo>
                      <a:pt x="1412" y="5297"/>
                      <a:pt x="1550" y="5282"/>
                      <a:pt x="1679" y="5258"/>
                    </a:cubicBezTo>
                    <a:cubicBezTo>
                      <a:pt x="3370" y="4960"/>
                      <a:pt x="4739" y="3389"/>
                      <a:pt x="4810" y="1674"/>
                    </a:cubicBezTo>
                    <a:cubicBezTo>
                      <a:pt x="4834" y="1103"/>
                      <a:pt x="4679" y="448"/>
                      <a:pt x="4191" y="138"/>
                    </a:cubicBezTo>
                    <a:cubicBezTo>
                      <a:pt x="4038" y="43"/>
                      <a:pt x="3877" y="0"/>
                      <a:pt x="371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578;p48">
                <a:extLst>
                  <a:ext uri="{FF2B5EF4-FFF2-40B4-BE49-F238E27FC236}">
                    <a16:creationId xmlns:a16="http://schemas.microsoft.com/office/drawing/2014/main" id="{B145F0C5-F237-41EA-B8DE-71968369C762}"/>
                  </a:ext>
                </a:extLst>
              </p:cNvPr>
              <p:cNvSpPr/>
              <p:nvPr/>
            </p:nvSpPr>
            <p:spPr>
              <a:xfrm>
                <a:off x="3208425" y="1672950"/>
                <a:ext cx="144975" cy="145000"/>
              </a:xfrm>
              <a:custGeom>
                <a:avLst/>
                <a:gdLst/>
                <a:ahLst/>
                <a:cxnLst/>
                <a:rect l="l" t="t" r="r" b="b"/>
                <a:pathLst>
                  <a:path w="5799" h="5800" fill="none" extrusionOk="0">
                    <a:moveTo>
                      <a:pt x="5799" y="2894"/>
                    </a:moveTo>
                    <a:cubicBezTo>
                      <a:pt x="5799" y="4501"/>
                      <a:pt x="4501" y="5799"/>
                      <a:pt x="2906" y="5799"/>
                    </a:cubicBezTo>
                    <a:cubicBezTo>
                      <a:pt x="1298" y="5799"/>
                      <a:pt x="0" y="4501"/>
                      <a:pt x="0" y="2894"/>
                    </a:cubicBezTo>
                    <a:cubicBezTo>
                      <a:pt x="0" y="1298"/>
                      <a:pt x="1298" y="1"/>
                      <a:pt x="2906" y="1"/>
                    </a:cubicBezTo>
                    <a:cubicBezTo>
                      <a:pt x="4501" y="1"/>
                      <a:pt x="5799" y="1298"/>
                      <a:pt x="5799" y="2894"/>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579;p48">
                <a:extLst>
                  <a:ext uri="{FF2B5EF4-FFF2-40B4-BE49-F238E27FC236}">
                    <a16:creationId xmlns:a16="http://schemas.microsoft.com/office/drawing/2014/main" id="{26CB3D90-F580-4D54-AFFB-AE735DF801FF}"/>
                  </a:ext>
                </a:extLst>
              </p:cNvPr>
              <p:cNvSpPr/>
              <p:nvPr/>
            </p:nvSpPr>
            <p:spPr>
              <a:xfrm>
                <a:off x="3387025" y="1694100"/>
                <a:ext cx="144975" cy="144975"/>
              </a:xfrm>
              <a:custGeom>
                <a:avLst/>
                <a:gdLst/>
                <a:ahLst/>
                <a:cxnLst/>
                <a:rect l="l" t="t" r="r" b="b"/>
                <a:pathLst>
                  <a:path w="5799" h="5799" fill="none" extrusionOk="0">
                    <a:moveTo>
                      <a:pt x="5799" y="2905"/>
                    </a:moveTo>
                    <a:cubicBezTo>
                      <a:pt x="5799" y="4501"/>
                      <a:pt x="4501" y="5798"/>
                      <a:pt x="2893" y="5798"/>
                    </a:cubicBezTo>
                    <a:cubicBezTo>
                      <a:pt x="1298" y="5798"/>
                      <a:pt x="0" y="4501"/>
                      <a:pt x="0" y="2905"/>
                    </a:cubicBezTo>
                    <a:cubicBezTo>
                      <a:pt x="0" y="1298"/>
                      <a:pt x="1298" y="0"/>
                      <a:pt x="2893" y="0"/>
                    </a:cubicBezTo>
                    <a:cubicBezTo>
                      <a:pt x="4501" y="0"/>
                      <a:pt x="5799" y="1298"/>
                      <a:pt x="5799" y="2905"/>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580;p48">
                <a:extLst>
                  <a:ext uri="{FF2B5EF4-FFF2-40B4-BE49-F238E27FC236}">
                    <a16:creationId xmlns:a16="http://schemas.microsoft.com/office/drawing/2014/main" id="{C50AF35C-3D4A-424B-89EB-E3BDC8E85D7F}"/>
                  </a:ext>
                </a:extLst>
              </p:cNvPr>
              <p:cNvSpPr/>
              <p:nvPr/>
            </p:nvSpPr>
            <p:spPr>
              <a:xfrm>
                <a:off x="3341475" y="1756900"/>
                <a:ext cx="56875" cy="10150"/>
              </a:xfrm>
              <a:custGeom>
                <a:avLst/>
                <a:gdLst/>
                <a:ahLst/>
                <a:cxnLst/>
                <a:rect l="l" t="t" r="r" b="b"/>
                <a:pathLst>
                  <a:path w="2275" h="406" fill="none" extrusionOk="0">
                    <a:moveTo>
                      <a:pt x="1" y="405"/>
                    </a:moveTo>
                    <a:cubicBezTo>
                      <a:pt x="679" y="24"/>
                      <a:pt x="1572" y="0"/>
                      <a:pt x="2275" y="357"/>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581;p48">
                <a:extLst>
                  <a:ext uri="{FF2B5EF4-FFF2-40B4-BE49-F238E27FC236}">
                    <a16:creationId xmlns:a16="http://schemas.microsoft.com/office/drawing/2014/main" id="{8DB93216-2CF2-4B7A-A02B-50B0E3BF3AAB}"/>
                  </a:ext>
                </a:extLst>
              </p:cNvPr>
              <p:cNvSpPr/>
              <p:nvPr/>
            </p:nvSpPr>
            <p:spPr>
              <a:xfrm>
                <a:off x="3528400" y="1723250"/>
                <a:ext cx="120875" cy="38425"/>
              </a:xfrm>
              <a:custGeom>
                <a:avLst/>
                <a:gdLst/>
                <a:ahLst/>
                <a:cxnLst/>
                <a:rect l="l" t="t" r="r" b="b"/>
                <a:pathLst>
                  <a:path w="4835" h="1537" fill="none" extrusionOk="0">
                    <a:moveTo>
                      <a:pt x="1" y="1537"/>
                    </a:moveTo>
                    <a:cubicBezTo>
                      <a:pt x="1310" y="846"/>
                      <a:pt x="2715" y="346"/>
                      <a:pt x="4168" y="48"/>
                    </a:cubicBezTo>
                    <a:cubicBezTo>
                      <a:pt x="4430" y="1"/>
                      <a:pt x="4787" y="13"/>
                      <a:pt x="4835" y="275"/>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582;p48">
                <a:extLst>
                  <a:ext uri="{FF2B5EF4-FFF2-40B4-BE49-F238E27FC236}">
                    <a16:creationId xmlns:a16="http://schemas.microsoft.com/office/drawing/2014/main" id="{51AC1001-72C7-469C-85AC-5D890AF36789}"/>
                  </a:ext>
                </a:extLst>
              </p:cNvPr>
              <p:cNvSpPr/>
              <p:nvPr/>
            </p:nvSpPr>
            <p:spPr>
              <a:xfrm>
                <a:off x="3223300" y="1476750"/>
                <a:ext cx="432350" cy="260175"/>
              </a:xfrm>
              <a:custGeom>
                <a:avLst/>
                <a:gdLst/>
                <a:ahLst/>
                <a:cxnLst/>
                <a:rect l="l" t="t" r="r" b="b"/>
                <a:pathLst>
                  <a:path w="17294" h="10407" extrusionOk="0">
                    <a:moveTo>
                      <a:pt x="9204" y="1"/>
                    </a:moveTo>
                    <a:cubicBezTo>
                      <a:pt x="7168" y="1"/>
                      <a:pt x="5130" y="593"/>
                      <a:pt x="3406" y="1657"/>
                    </a:cubicBezTo>
                    <a:cubicBezTo>
                      <a:pt x="2215" y="2396"/>
                      <a:pt x="1" y="4122"/>
                      <a:pt x="787" y="5753"/>
                    </a:cubicBezTo>
                    <a:cubicBezTo>
                      <a:pt x="1489" y="7206"/>
                      <a:pt x="3632" y="7849"/>
                      <a:pt x="5097" y="7849"/>
                    </a:cubicBezTo>
                    <a:cubicBezTo>
                      <a:pt x="5263" y="7849"/>
                      <a:pt x="5418" y="7837"/>
                      <a:pt x="5573" y="7837"/>
                    </a:cubicBezTo>
                    <a:cubicBezTo>
                      <a:pt x="7358" y="7718"/>
                      <a:pt x="9072" y="6968"/>
                      <a:pt x="10715" y="6230"/>
                    </a:cubicBezTo>
                    <a:lnTo>
                      <a:pt x="10715" y="6230"/>
                    </a:lnTo>
                    <a:cubicBezTo>
                      <a:pt x="10236" y="6450"/>
                      <a:pt x="14229" y="10123"/>
                      <a:pt x="14848" y="10313"/>
                    </a:cubicBezTo>
                    <a:cubicBezTo>
                      <a:pt x="15055" y="10377"/>
                      <a:pt x="15245" y="10406"/>
                      <a:pt x="15420" y="10406"/>
                    </a:cubicBezTo>
                    <a:cubicBezTo>
                      <a:pt x="17010" y="10406"/>
                      <a:pt x="17294" y="7956"/>
                      <a:pt x="17229" y="6551"/>
                    </a:cubicBezTo>
                    <a:cubicBezTo>
                      <a:pt x="17134" y="4741"/>
                      <a:pt x="16860" y="3003"/>
                      <a:pt x="15336" y="1931"/>
                    </a:cubicBezTo>
                    <a:cubicBezTo>
                      <a:pt x="13610" y="729"/>
                      <a:pt x="11478" y="50"/>
                      <a:pt x="9383" y="2"/>
                    </a:cubicBezTo>
                    <a:cubicBezTo>
                      <a:pt x="9323" y="1"/>
                      <a:pt x="9264" y="1"/>
                      <a:pt x="9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583;p48">
                <a:extLst>
                  <a:ext uri="{FF2B5EF4-FFF2-40B4-BE49-F238E27FC236}">
                    <a16:creationId xmlns:a16="http://schemas.microsoft.com/office/drawing/2014/main" id="{1FA8883E-3769-4719-B15E-1E18DEAE02C9}"/>
                  </a:ext>
                </a:extLst>
              </p:cNvPr>
              <p:cNvSpPr/>
              <p:nvPr/>
            </p:nvSpPr>
            <p:spPr>
              <a:xfrm>
                <a:off x="2989350" y="2067050"/>
                <a:ext cx="334000" cy="493200"/>
              </a:xfrm>
              <a:custGeom>
                <a:avLst/>
                <a:gdLst/>
                <a:ahLst/>
                <a:cxnLst/>
                <a:rect l="l" t="t" r="r" b="b"/>
                <a:pathLst>
                  <a:path w="13360" h="19728" extrusionOk="0">
                    <a:moveTo>
                      <a:pt x="9294" y="0"/>
                    </a:moveTo>
                    <a:cubicBezTo>
                      <a:pt x="9284" y="0"/>
                      <a:pt x="9274" y="0"/>
                      <a:pt x="9264" y="1"/>
                    </a:cubicBezTo>
                    <a:cubicBezTo>
                      <a:pt x="8335" y="24"/>
                      <a:pt x="7728" y="763"/>
                      <a:pt x="7811" y="1608"/>
                    </a:cubicBezTo>
                    <a:cubicBezTo>
                      <a:pt x="7942" y="2763"/>
                      <a:pt x="7763" y="3870"/>
                      <a:pt x="6847" y="4692"/>
                    </a:cubicBezTo>
                    <a:cubicBezTo>
                      <a:pt x="6287" y="5204"/>
                      <a:pt x="5561" y="5489"/>
                      <a:pt x="4953" y="5942"/>
                    </a:cubicBezTo>
                    <a:cubicBezTo>
                      <a:pt x="4346" y="6394"/>
                      <a:pt x="3834" y="7109"/>
                      <a:pt x="3977" y="7847"/>
                    </a:cubicBezTo>
                    <a:cubicBezTo>
                      <a:pt x="4108" y="8537"/>
                      <a:pt x="4775" y="9061"/>
                      <a:pt x="4775" y="9764"/>
                    </a:cubicBezTo>
                    <a:cubicBezTo>
                      <a:pt x="4787" y="10299"/>
                      <a:pt x="4382" y="10776"/>
                      <a:pt x="3918" y="11050"/>
                    </a:cubicBezTo>
                    <a:cubicBezTo>
                      <a:pt x="3465" y="11335"/>
                      <a:pt x="2929" y="11478"/>
                      <a:pt x="2453" y="11728"/>
                    </a:cubicBezTo>
                    <a:cubicBezTo>
                      <a:pt x="905" y="12514"/>
                      <a:pt x="0" y="14383"/>
                      <a:pt x="346" y="16086"/>
                    </a:cubicBezTo>
                    <a:cubicBezTo>
                      <a:pt x="393" y="16300"/>
                      <a:pt x="453" y="16514"/>
                      <a:pt x="536" y="16717"/>
                    </a:cubicBezTo>
                    <a:cubicBezTo>
                      <a:pt x="893" y="17610"/>
                      <a:pt x="1584" y="18360"/>
                      <a:pt x="2429" y="18812"/>
                    </a:cubicBezTo>
                    <a:cubicBezTo>
                      <a:pt x="3253" y="19254"/>
                      <a:pt x="4247" y="19728"/>
                      <a:pt x="5211" y="19728"/>
                    </a:cubicBezTo>
                    <a:cubicBezTo>
                      <a:pt x="5417" y="19728"/>
                      <a:pt x="5621" y="19706"/>
                      <a:pt x="5823" y="19658"/>
                    </a:cubicBezTo>
                    <a:cubicBezTo>
                      <a:pt x="6966" y="19384"/>
                      <a:pt x="7799" y="18396"/>
                      <a:pt x="8466" y="17431"/>
                    </a:cubicBezTo>
                    <a:cubicBezTo>
                      <a:pt x="10347" y="14740"/>
                      <a:pt x="11740" y="11728"/>
                      <a:pt x="12585" y="8561"/>
                    </a:cubicBezTo>
                    <a:cubicBezTo>
                      <a:pt x="13062" y="6775"/>
                      <a:pt x="13359" y="4858"/>
                      <a:pt x="12776" y="3108"/>
                    </a:cubicBezTo>
                    <a:cubicBezTo>
                      <a:pt x="12350" y="1772"/>
                      <a:pt x="10808" y="0"/>
                      <a:pt x="9294" y="0"/>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584;p48">
                <a:extLst>
                  <a:ext uri="{FF2B5EF4-FFF2-40B4-BE49-F238E27FC236}">
                    <a16:creationId xmlns:a16="http://schemas.microsoft.com/office/drawing/2014/main" id="{F2E8E59D-3DC8-4C35-85F4-B2931C8F88E9}"/>
                  </a:ext>
                </a:extLst>
              </p:cNvPr>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585;p48">
                <a:extLst>
                  <a:ext uri="{FF2B5EF4-FFF2-40B4-BE49-F238E27FC236}">
                    <a16:creationId xmlns:a16="http://schemas.microsoft.com/office/drawing/2014/main" id="{0B7B42C9-F3A0-4B1D-AC9A-82198042C5A9}"/>
                  </a:ext>
                </a:extLst>
              </p:cNvPr>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586;p48">
                <a:extLst>
                  <a:ext uri="{FF2B5EF4-FFF2-40B4-BE49-F238E27FC236}">
                    <a16:creationId xmlns:a16="http://schemas.microsoft.com/office/drawing/2014/main" id="{E8A9E104-D6DA-49C7-832B-D0CB9616D901}"/>
                  </a:ext>
                </a:extLst>
              </p:cNvPr>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587;p48">
                <a:extLst>
                  <a:ext uri="{FF2B5EF4-FFF2-40B4-BE49-F238E27FC236}">
                    <a16:creationId xmlns:a16="http://schemas.microsoft.com/office/drawing/2014/main" id="{35852131-4E65-49A0-92F7-6A7EB1731443}"/>
                  </a:ext>
                </a:extLst>
              </p:cNvPr>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588;p48">
                <a:extLst>
                  <a:ext uri="{FF2B5EF4-FFF2-40B4-BE49-F238E27FC236}">
                    <a16:creationId xmlns:a16="http://schemas.microsoft.com/office/drawing/2014/main" id="{39E98D24-2DAC-4D52-8CC7-98B70053D607}"/>
                  </a:ext>
                </a:extLst>
              </p:cNvPr>
              <p:cNvSpPr/>
              <p:nvPr/>
            </p:nvSpPr>
            <p:spPr>
              <a:xfrm>
                <a:off x="3218850" y="2383850"/>
                <a:ext cx="460200" cy="463875"/>
              </a:xfrm>
              <a:custGeom>
                <a:avLst/>
                <a:gdLst/>
                <a:ahLst/>
                <a:cxnLst/>
                <a:rect l="l" t="t" r="r" b="b"/>
                <a:pathLst>
                  <a:path w="18408" h="18555" extrusionOk="0">
                    <a:moveTo>
                      <a:pt x="14558" y="0"/>
                    </a:moveTo>
                    <a:cubicBezTo>
                      <a:pt x="12212" y="0"/>
                      <a:pt x="3133" y="1317"/>
                      <a:pt x="1917" y="1473"/>
                    </a:cubicBezTo>
                    <a:cubicBezTo>
                      <a:pt x="2167" y="4593"/>
                      <a:pt x="2048" y="7593"/>
                      <a:pt x="1905" y="10736"/>
                    </a:cubicBezTo>
                    <a:cubicBezTo>
                      <a:pt x="1871" y="11446"/>
                      <a:pt x="1077" y="17194"/>
                      <a:pt x="117" y="17194"/>
                    </a:cubicBezTo>
                    <a:cubicBezTo>
                      <a:pt x="78" y="17194"/>
                      <a:pt x="39" y="17185"/>
                      <a:pt x="0" y="17166"/>
                    </a:cubicBezTo>
                    <a:lnTo>
                      <a:pt x="0" y="17166"/>
                    </a:lnTo>
                    <a:cubicBezTo>
                      <a:pt x="2087" y="18202"/>
                      <a:pt x="4431" y="18555"/>
                      <a:pt x="6849" y="18555"/>
                    </a:cubicBezTo>
                    <a:cubicBezTo>
                      <a:pt x="10764" y="18555"/>
                      <a:pt x="14875" y="17631"/>
                      <a:pt x="18407" y="17189"/>
                    </a:cubicBezTo>
                    <a:lnTo>
                      <a:pt x="18407" y="17189"/>
                    </a:lnTo>
                    <a:cubicBezTo>
                      <a:pt x="18400" y="17190"/>
                      <a:pt x="18393" y="17191"/>
                      <a:pt x="18386" y="17191"/>
                    </a:cubicBezTo>
                    <a:cubicBezTo>
                      <a:pt x="17020" y="17191"/>
                      <a:pt x="15346" y="1679"/>
                      <a:pt x="15109" y="92"/>
                    </a:cubicBezTo>
                    <a:cubicBezTo>
                      <a:pt x="15099" y="28"/>
                      <a:pt x="14900" y="0"/>
                      <a:pt x="14558"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589;p48">
                <a:extLst>
                  <a:ext uri="{FF2B5EF4-FFF2-40B4-BE49-F238E27FC236}">
                    <a16:creationId xmlns:a16="http://schemas.microsoft.com/office/drawing/2014/main" id="{5FA473BC-EFE5-46EC-A22E-5A431216EE36}"/>
                  </a:ext>
                </a:extLst>
              </p:cNvPr>
              <p:cNvSpPr/>
              <p:nvPr/>
            </p:nvSpPr>
            <p:spPr>
              <a:xfrm>
                <a:off x="3248600" y="3825600"/>
                <a:ext cx="357025" cy="886950"/>
              </a:xfrm>
              <a:custGeom>
                <a:avLst/>
                <a:gdLst/>
                <a:ahLst/>
                <a:cxnLst/>
                <a:rect l="l" t="t" r="r" b="b"/>
                <a:pathLst>
                  <a:path w="14281" h="35478" extrusionOk="0">
                    <a:moveTo>
                      <a:pt x="6573" y="1"/>
                    </a:moveTo>
                    <a:lnTo>
                      <a:pt x="1" y="1739"/>
                    </a:lnTo>
                    <a:cubicBezTo>
                      <a:pt x="1" y="1739"/>
                      <a:pt x="632" y="7632"/>
                      <a:pt x="7930" y="31695"/>
                    </a:cubicBezTo>
                    <a:cubicBezTo>
                      <a:pt x="7752" y="32731"/>
                      <a:pt x="7633" y="34433"/>
                      <a:pt x="8430" y="35338"/>
                    </a:cubicBezTo>
                    <a:cubicBezTo>
                      <a:pt x="8516" y="35434"/>
                      <a:pt x="8652" y="35477"/>
                      <a:pt x="8824" y="35477"/>
                    </a:cubicBezTo>
                    <a:cubicBezTo>
                      <a:pt x="10266" y="35477"/>
                      <a:pt x="14281" y="32430"/>
                      <a:pt x="13026" y="31016"/>
                    </a:cubicBezTo>
                    <a:cubicBezTo>
                      <a:pt x="8585" y="26016"/>
                      <a:pt x="10169" y="11097"/>
                      <a:pt x="9478" y="5620"/>
                    </a:cubicBezTo>
                    <a:lnTo>
                      <a:pt x="6573"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590;p48">
                <a:extLst>
                  <a:ext uri="{FF2B5EF4-FFF2-40B4-BE49-F238E27FC236}">
                    <a16:creationId xmlns:a16="http://schemas.microsoft.com/office/drawing/2014/main" id="{7543231F-48E7-4DB6-A912-FDFBC7CFA728}"/>
                  </a:ext>
                </a:extLst>
              </p:cNvPr>
              <p:cNvSpPr/>
              <p:nvPr/>
            </p:nvSpPr>
            <p:spPr>
              <a:xfrm>
                <a:off x="3320350" y="4549500"/>
                <a:ext cx="307200" cy="289750"/>
              </a:xfrm>
              <a:custGeom>
                <a:avLst/>
                <a:gdLst/>
                <a:ahLst/>
                <a:cxnLst/>
                <a:rect l="l" t="t" r="r" b="b"/>
                <a:pathLst>
                  <a:path w="12288" h="11590" extrusionOk="0">
                    <a:moveTo>
                      <a:pt x="9335" y="0"/>
                    </a:moveTo>
                    <a:cubicBezTo>
                      <a:pt x="7656" y="1346"/>
                      <a:pt x="6977" y="1560"/>
                      <a:pt x="4918" y="2215"/>
                    </a:cubicBezTo>
                    <a:lnTo>
                      <a:pt x="2667" y="6204"/>
                    </a:lnTo>
                    <a:cubicBezTo>
                      <a:pt x="2667" y="6204"/>
                      <a:pt x="0" y="10609"/>
                      <a:pt x="798" y="11514"/>
                    </a:cubicBezTo>
                    <a:cubicBezTo>
                      <a:pt x="843" y="11565"/>
                      <a:pt x="915" y="11589"/>
                      <a:pt x="1011" y="11589"/>
                    </a:cubicBezTo>
                    <a:cubicBezTo>
                      <a:pt x="2605" y="11589"/>
                      <a:pt x="10740" y="4906"/>
                      <a:pt x="10740" y="4906"/>
                    </a:cubicBezTo>
                    <a:cubicBezTo>
                      <a:pt x="10740" y="4906"/>
                      <a:pt x="12287" y="3644"/>
                      <a:pt x="10883" y="2060"/>
                    </a:cubicBezTo>
                    <a:cubicBezTo>
                      <a:pt x="10025" y="1108"/>
                      <a:pt x="9597" y="1048"/>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591;p48">
                <a:extLst>
                  <a:ext uri="{FF2B5EF4-FFF2-40B4-BE49-F238E27FC236}">
                    <a16:creationId xmlns:a16="http://schemas.microsoft.com/office/drawing/2014/main" id="{AA721E59-32E4-4021-BE37-8302F8431110}"/>
                  </a:ext>
                </a:extLst>
              </p:cNvPr>
              <p:cNvSpPr/>
              <p:nvPr/>
            </p:nvSpPr>
            <p:spPr>
              <a:xfrm>
                <a:off x="3685575" y="2049050"/>
                <a:ext cx="270875" cy="515925"/>
              </a:xfrm>
              <a:custGeom>
                <a:avLst/>
                <a:gdLst/>
                <a:ahLst/>
                <a:cxnLst/>
                <a:rect l="l" t="t" r="r" b="b"/>
                <a:pathLst>
                  <a:path w="10835" h="20637" extrusionOk="0">
                    <a:moveTo>
                      <a:pt x="3976" y="0"/>
                    </a:moveTo>
                    <a:cubicBezTo>
                      <a:pt x="3642" y="0"/>
                      <a:pt x="3312" y="115"/>
                      <a:pt x="2899" y="115"/>
                    </a:cubicBezTo>
                    <a:cubicBezTo>
                      <a:pt x="2821" y="115"/>
                      <a:pt x="2740" y="111"/>
                      <a:pt x="2655" y="101"/>
                    </a:cubicBezTo>
                    <a:lnTo>
                      <a:pt x="0" y="4150"/>
                    </a:lnTo>
                    <a:cubicBezTo>
                      <a:pt x="381" y="5304"/>
                      <a:pt x="619" y="6507"/>
                      <a:pt x="988" y="7650"/>
                    </a:cubicBezTo>
                    <a:cubicBezTo>
                      <a:pt x="1334" y="8757"/>
                      <a:pt x="1965" y="9591"/>
                      <a:pt x="1322" y="10781"/>
                    </a:cubicBezTo>
                    <a:cubicBezTo>
                      <a:pt x="977" y="11424"/>
                      <a:pt x="334" y="11984"/>
                      <a:pt x="357" y="12734"/>
                    </a:cubicBezTo>
                    <a:cubicBezTo>
                      <a:pt x="381" y="13758"/>
                      <a:pt x="1679" y="14341"/>
                      <a:pt x="1905" y="15341"/>
                    </a:cubicBezTo>
                    <a:cubicBezTo>
                      <a:pt x="2179" y="16580"/>
                      <a:pt x="738" y="17746"/>
                      <a:pt x="1072" y="18973"/>
                    </a:cubicBezTo>
                    <a:cubicBezTo>
                      <a:pt x="1310" y="19830"/>
                      <a:pt x="2286" y="20235"/>
                      <a:pt x="3167" y="20413"/>
                    </a:cubicBezTo>
                    <a:cubicBezTo>
                      <a:pt x="3836" y="20552"/>
                      <a:pt x="4519" y="20636"/>
                      <a:pt x="5198" y="20636"/>
                    </a:cubicBezTo>
                    <a:cubicBezTo>
                      <a:pt x="5741" y="20636"/>
                      <a:pt x="6282" y="20583"/>
                      <a:pt x="6811" y="20461"/>
                    </a:cubicBezTo>
                    <a:cubicBezTo>
                      <a:pt x="8013" y="20199"/>
                      <a:pt x="9156" y="19544"/>
                      <a:pt x="9870" y="18556"/>
                    </a:cubicBezTo>
                    <a:cubicBezTo>
                      <a:pt x="10585" y="17556"/>
                      <a:pt x="10835" y="16199"/>
                      <a:pt x="10371" y="15068"/>
                    </a:cubicBezTo>
                    <a:cubicBezTo>
                      <a:pt x="10037" y="14282"/>
                      <a:pt x="9394" y="13615"/>
                      <a:pt x="9299" y="12770"/>
                    </a:cubicBezTo>
                    <a:cubicBezTo>
                      <a:pt x="9228" y="12079"/>
                      <a:pt x="9525" y="11412"/>
                      <a:pt x="9609" y="10734"/>
                    </a:cubicBezTo>
                    <a:cubicBezTo>
                      <a:pt x="9740" y="9745"/>
                      <a:pt x="9418" y="8745"/>
                      <a:pt x="8906" y="7900"/>
                    </a:cubicBezTo>
                    <a:cubicBezTo>
                      <a:pt x="8251" y="6805"/>
                      <a:pt x="7037" y="6019"/>
                      <a:pt x="6787" y="4733"/>
                    </a:cubicBezTo>
                    <a:cubicBezTo>
                      <a:pt x="6668" y="4102"/>
                      <a:pt x="6668" y="3435"/>
                      <a:pt x="6477" y="2816"/>
                    </a:cubicBezTo>
                    <a:cubicBezTo>
                      <a:pt x="6227" y="2018"/>
                      <a:pt x="5346" y="673"/>
                      <a:pt x="4656" y="209"/>
                    </a:cubicBezTo>
                    <a:cubicBezTo>
                      <a:pt x="4412" y="49"/>
                      <a:pt x="4193" y="0"/>
                      <a:pt x="3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592;p48">
                <a:extLst>
                  <a:ext uri="{FF2B5EF4-FFF2-40B4-BE49-F238E27FC236}">
                    <a16:creationId xmlns:a16="http://schemas.microsoft.com/office/drawing/2014/main" id="{0413F28B-DC23-4A4F-99A0-21D92C9DA57E}"/>
                  </a:ext>
                </a:extLst>
              </p:cNvPr>
              <p:cNvSpPr/>
              <p:nvPr/>
            </p:nvSpPr>
            <p:spPr>
              <a:xfrm>
                <a:off x="3117050" y="2763275"/>
                <a:ext cx="609025" cy="1784450"/>
              </a:xfrm>
              <a:custGeom>
                <a:avLst/>
                <a:gdLst/>
                <a:ahLst/>
                <a:cxnLst/>
                <a:rect l="l" t="t" r="r" b="b"/>
                <a:pathLst>
                  <a:path w="24361" h="71378" extrusionOk="0">
                    <a:moveTo>
                      <a:pt x="21967" y="0"/>
                    </a:moveTo>
                    <a:cubicBezTo>
                      <a:pt x="18826" y="807"/>
                      <a:pt x="15579" y="1213"/>
                      <a:pt x="12333" y="1213"/>
                    </a:cubicBezTo>
                    <a:cubicBezTo>
                      <a:pt x="9734" y="1213"/>
                      <a:pt x="7137" y="953"/>
                      <a:pt x="4596" y="429"/>
                    </a:cubicBezTo>
                    <a:cubicBezTo>
                      <a:pt x="4370" y="953"/>
                      <a:pt x="4167" y="1477"/>
                      <a:pt x="3965" y="2012"/>
                    </a:cubicBezTo>
                    <a:cubicBezTo>
                      <a:pt x="750" y="10621"/>
                      <a:pt x="0" y="19122"/>
                      <a:pt x="1536" y="28182"/>
                    </a:cubicBezTo>
                    <a:cubicBezTo>
                      <a:pt x="1715" y="29194"/>
                      <a:pt x="1917" y="31087"/>
                      <a:pt x="2120" y="32076"/>
                    </a:cubicBezTo>
                    <a:cubicBezTo>
                      <a:pt x="2358" y="33290"/>
                      <a:pt x="2465" y="34540"/>
                      <a:pt x="2667" y="35755"/>
                    </a:cubicBezTo>
                    <a:cubicBezTo>
                      <a:pt x="3060" y="38195"/>
                      <a:pt x="3513" y="40624"/>
                      <a:pt x="4001" y="43053"/>
                    </a:cubicBezTo>
                    <a:cubicBezTo>
                      <a:pt x="4918" y="47530"/>
                      <a:pt x="5989" y="51971"/>
                      <a:pt x="7156" y="56388"/>
                    </a:cubicBezTo>
                    <a:cubicBezTo>
                      <a:pt x="8358" y="60912"/>
                      <a:pt x="10061" y="66949"/>
                      <a:pt x="11549" y="71378"/>
                    </a:cubicBezTo>
                    <a:cubicBezTo>
                      <a:pt x="11549" y="71378"/>
                      <a:pt x="16062" y="70985"/>
                      <a:pt x="17086" y="69413"/>
                    </a:cubicBezTo>
                    <a:cubicBezTo>
                      <a:pt x="18110" y="67830"/>
                      <a:pt x="12764" y="31147"/>
                      <a:pt x="13180" y="28182"/>
                    </a:cubicBezTo>
                    <a:cubicBezTo>
                      <a:pt x="13978" y="22372"/>
                      <a:pt x="14228" y="16455"/>
                      <a:pt x="14704" y="10597"/>
                    </a:cubicBezTo>
                    <a:cubicBezTo>
                      <a:pt x="15443" y="10394"/>
                      <a:pt x="24360" y="7894"/>
                      <a:pt x="24360" y="7882"/>
                    </a:cubicBezTo>
                    <a:cubicBezTo>
                      <a:pt x="23563" y="5263"/>
                      <a:pt x="22765" y="2631"/>
                      <a:pt x="21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593;p48">
                <a:extLst>
                  <a:ext uri="{FF2B5EF4-FFF2-40B4-BE49-F238E27FC236}">
                    <a16:creationId xmlns:a16="http://schemas.microsoft.com/office/drawing/2014/main" id="{40598E85-7D8B-4FC4-8BA8-44E6EA135332}"/>
                  </a:ext>
                </a:extLst>
              </p:cNvPr>
              <p:cNvSpPr/>
              <p:nvPr/>
            </p:nvSpPr>
            <p:spPr>
              <a:xfrm>
                <a:off x="3258125" y="2549850"/>
                <a:ext cx="378350" cy="99450"/>
              </a:xfrm>
              <a:custGeom>
                <a:avLst/>
                <a:gdLst/>
                <a:ahLst/>
                <a:cxnLst/>
                <a:rect l="l" t="t" r="r" b="b"/>
                <a:pathLst>
                  <a:path w="15134" h="3978" extrusionOk="0">
                    <a:moveTo>
                      <a:pt x="14717" y="0"/>
                    </a:moveTo>
                    <a:cubicBezTo>
                      <a:pt x="14717" y="0"/>
                      <a:pt x="14717" y="0"/>
                      <a:pt x="14717" y="1"/>
                    </a:cubicBezTo>
                    <a:lnTo>
                      <a:pt x="14717" y="1"/>
                    </a:lnTo>
                    <a:cubicBezTo>
                      <a:pt x="14717" y="0"/>
                      <a:pt x="14717" y="0"/>
                      <a:pt x="14717" y="0"/>
                    </a:cubicBezTo>
                    <a:close/>
                    <a:moveTo>
                      <a:pt x="14717" y="1"/>
                    </a:moveTo>
                    <a:cubicBezTo>
                      <a:pt x="14725" y="28"/>
                      <a:pt x="7965" y="1501"/>
                      <a:pt x="7299" y="1572"/>
                    </a:cubicBezTo>
                    <a:cubicBezTo>
                      <a:pt x="6643" y="1636"/>
                      <a:pt x="5988" y="1658"/>
                      <a:pt x="5334" y="1658"/>
                    </a:cubicBezTo>
                    <a:cubicBezTo>
                      <a:pt x="3892" y="1658"/>
                      <a:pt x="2457" y="1551"/>
                      <a:pt x="1026" y="1551"/>
                    </a:cubicBezTo>
                    <a:cubicBezTo>
                      <a:pt x="684" y="1551"/>
                      <a:pt x="342" y="1557"/>
                      <a:pt x="1" y="1572"/>
                    </a:cubicBezTo>
                    <a:cubicBezTo>
                      <a:pt x="775" y="2929"/>
                      <a:pt x="3513" y="3453"/>
                      <a:pt x="4930" y="3715"/>
                    </a:cubicBezTo>
                    <a:cubicBezTo>
                      <a:pt x="5873" y="3890"/>
                      <a:pt x="6833" y="3978"/>
                      <a:pt x="7794" y="3978"/>
                    </a:cubicBezTo>
                    <a:cubicBezTo>
                      <a:pt x="9320" y="3978"/>
                      <a:pt x="10846" y="3756"/>
                      <a:pt x="12300" y="3310"/>
                    </a:cubicBezTo>
                    <a:cubicBezTo>
                      <a:pt x="13062" y="3084"/>
                      <a:pt x="13836" y="2775"/>
                      <a:pt x="14372" y="2191"/>
                    </a:cubicBezTo>
                    <a:cubicBezTo>
                      <a:pt x="14907" y="1608"/>
                      <a:pt x="15134" y="679"/>
                      <a:pt x="147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594;p48">
                <a:extLst>
                  <a:ext uri="{FF2B5EF4-FFF2-40B4-BE49-F238E27FC236}">
                    <a16:creationId xmlns:a16="http://schemas.microsoft.com/office/drawing/2014/main" id="{10804ACF-5711-4BCD-9904-496579749E5A}"/>
                  </a:ext>
                </a:extLst>
              </p:cNvPr>
              <p:cNvSpPr/>
              <p:nvPr/>
            </p:nvSpPr>
            <p:spPr>
              <a:xfrm>
                <a:off x="3191400" y="2025675"/>
                <a:ext cx="614750" cy="589125"/>
              </a:xfrm>
              <a:custGeom>
                <a:avLst/>
                <a:gdLst/>
                <a:ahLst/>
                <a:cxnLst/>
                <a:rect l="l" t="t" r="r" b="b"/>
                <a:pathLst>
                  <a:path w="24590" h="23565" extrusionOk="0">
                    <a:moveTo>
                      <a:pt x="20886" y="1"/>
                    </a:moveTo>
                    <a:lnTo>
                      <a:pt x="9706" y="8835"/>
                    </a:lnTo>
                    <a:lnTo>
                      <a:pt x="1801" y="1310"/>
                    </a:lnTo>
                    <a:cubicBezTo>
                      <a:pt x="1333" y="1516"/>
                      <a:pt x="0" y="2028"/>
                      <a:pt x="331" y="2028"/>
                    </a:cubicBezTo>
                    <a:cubicBezTo>
                      <a:pt x="346" y="2028"/>
                      <a:pt x="363" y="2027"/>
                      <a:pt x="384" y="2025"/>
                    </a:cubicBezTo>
                    <a:cubicBezTo>
                      <a:pt x="2110" y="3132"/>
                      <a:pt x="2336" y="5418"/>
                      <a:pt x="1872" y="7418"/>
                    </a:cubicBezTo>
                    <a:cubicBezTo>
                      <a:pt x="1408" y="9418"/>
                      <a:pt x="503" y="11395"/>
                      <a:pt x="777" y="13419"/>
                    </a:cubicBezTo>
                    <a:cubicBezTo>
                      <a:pt x="967" y="14943"/>
                      <a:pt x="1813" y="16300"/>
                      <a:pt x="2217" y="17788"/>
                    </a:cubicBezTo>
                    <a:cubicBezTo>
                      <a:pt x="2586" y="19098"/>
                      <a:pt x="1253" y="21265"/>
                      <a:pt x="1551" y="22027"/>
                    </a:cubicBezTo>
                    <a:cubicBezTo>
                      <a:pt x="2051" y="23301"/>
                      <a:pt x="5789" y="23384"/>
                      <a:pt x="7016" y="23480"/>
                    </a:cubicBezTo>
                    <a:cubicBezTo>
                      <a:pt x="7582" y="23526"/>
                      <a:pt x="8452" y="23564"/>
                      <a:pt x="9478" y="23564"/>
                    </a:cubicBezTo>
                    <a:cubicBezTo>
                      <a:pt x="13174" y="23564"/>
                      <a:pt x="18908" y="23070"/>
                      <a:pt x="19886" y="20694"/>
                    </a:cubicBezTo>
                    <a:cubicBezTo>
                      <a:pt x="20315" y="19646"/>
                      <a:pt x="19196" y="17657"/>
                      <a:pt x="19196" y="16479"/>
                    </a:cubicBezTo>
                    <a:cubicBezTo>
                      <a:pt x="19208" y="13978"/>
                      <a:pt x="20148" y="11181"/>
                      <a:pt x="20946" y="8835"/>
                    </a:cubicBezTo>
                    <a:cubicBezTo>
                      <a:pt x="21660" y="6716"/>
                      <a:pt x="22577" y="4668"/>
                      <a:pt x="23649" y="2703"/>
                    </a:cubicBezTo>
                    <a:cubicBezTo>
                      <a:pt x="23934" y="2179"/>
                      <a:pt x="24589" y="1691"/>
                      <a:pt x="24208" y="1191"/>
                    </a:cubicBezTo>
                    <a:cubicBezTo>
                      <a:pt x="23946" y="870"/>
                      <a:pt x="22851" y="667"/>
                      <a:pt x="20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595;p48">
                <a:extLst>
                  <a:ext uri="{FF2B5EF4-FFF2-40B4-BE49-F238E27FC236}">
                    <a16:creationId xmlns:a16="http://schemas.microsoft.com/office/drawing/2014/main" id="{D1502960-73FF-4D4E-A4D6-DBE3ACDDB2D2}"/>
                  </a:ext>
                </a:extLst>
              </p:cNvPr>
              <p:cNvSpPr/>
              <p:nvPr/>
            </p:nvSpPr>
            <p:spPr>
              <a:xfrm>
                <a:off x="713775" y="1438725"/>
                <a:ext cx="1151350" cy="1304175"/>
              </a:xfrm>
              <a:custGeom>
                <a:avLst/>
                <a:gdLst/>
                <a:ahLst/>
                <a:cxnLst/>
                <a:rect l="l" t="t" r="r" b="b"/>
                <a:pathLst>
                  <a:path w="46054" h="52167" extrusionOk="0">
                    <a:moveTo>
                      <a:pt x="28358" y="1"/>
                    </a:moveTo>
                    <a:cubicBezTo>
                      <a:pt x="27149" y="1"/>
                      <a:pt x="25941" y="300"/>
                      <a:pt x="24884" y="892"/>
                    </a:cubicBezTo>
                    <a:lnTo>
                      <a:pt x="26658" y="1654"/>
                    </a:lnTo>
                    <a:cubicBezTo>
                      <a:pt x="25682" y="1714"/>
                      <a:pt x="24706" y="1845"/>
                      <a:pt x="23729" y="1976"/>
                    </a:cubicBezTo>
                    <a:cubicBezTo>
                      <a:pt x="21693" y="2238"/>
                      <a:pt x="19193" y="2690"/>
                      <a:pt x="17860" y="4429"/>
                    </a:cubicBezTo>
                    <a:cubicBezTo>
                      <a:pt x="17395" y="5024"/>
                      <a:pt x="17217" y="5786"/>
                      <a:pt x="16871" y="6453"/>
                    </a:cubicBezTo>
                    <a:cubicBezTo>
                      <a:pt x="16347" y="7441"/>
                      <a:pt x="15407" y="8524"/>
                      <a:pt x="14478" y="9167"/>
                    </a:cubicBezTo>
                    <a:cubicBezTo>
                      <a:pt x="13169" y="10084"/>
                      <a:pt x="11573" y="10417"/>
                      <a:pt x="10311" y="11477"/>
                    </a:cubicBezTo>
                    <a:cubicBezTo>
                      <a:pt x="9108" y="12477"/>
                      <a:pt x="7751" y="14323"/>
                      <a:pt x="8061" y="15978"/>
                    </a:cubicBezTo>
                    <a:cubicBezTo>
                      <a:pt x="8227" y="16859"/>
                      <a:pt x="8608" y="17442"/>
                      <a:pt x="8466" y="18395"/>
                    </a:cubicBezTo>
                    <a:cubicBezTo>
                      <a:pt x="8323" y="19288"/>
                      <a:pt x="7918" y="20157"/>
                      <a:pt x="7323" y="20847"/>
                    </a:cubicBezTo>
                    <a:cubicBezTo>
                      <a:pt x="6108" y="22276"/>
                      <a:pt x="4358" y="23121"/>
                      <a:pt x="2858" y="24252"/>
                    </a:cubicBezTo>
                    <a:cubicBezTo>
                      <a:pt x="1358" y="25384"/>
                      <a:pt x="0" y="27062"/>
                      <a:pt x="203" y="28932"/>
                    </a:cubicBezTo>
                    <a:cubicBezTo>
                      <a:pt x="536" y="32075"/>
                      <a:pt x="4906" y="33694"/>
                      <a:pt x="5013" y="36849"/>
                    </a:cubicBezTo>
                    <a:cubicBezTo>
                      <a:pt x="5060" y="38302"/>
                      <a:pt x="4144" y="39600"/>
                      <a:pt x="3763" y="41016"/>
                    </a:cubicBezTo>
                    <a:cubicBezTo>
                      <a:pt x="3048" y="43683"/>
                      <a:pt x="4382" y="46600"/>
                      <a:pt x="6477" y="48386"/>
                    </a:cubicBezTo>
                    <a:cubicBezTo>
                      <a:pt x="8585" y="50184"/>
                      <a:pt x="11335" y="51030"/>
                      <a:pt x="14050" y="51542"/>
                    </a:cubicBezTo>
                    <a:cubicBezTo>
                      <a:pt x="16306" y="51960"/>
                      <a:pt x="18601" y="52167"/>
                      <a:pt x="20896" y="52167"/>
                    </a:cubicBezTo>
                    <a:cubicBezTo>
                      <a:pt x="26955" y="52167"/>
                      <a:pt x="33018" y="50726"/>
                      <a:pt x="38398" y="47946"/>
                    </a:cubicBezTo>
                    <a:cubicBezTo>
                      <a:pt x="40731" y="46743"/>
                      <a:pt x="43006" y="45231"/>
                      <a:pt x="44387" y="42993"/>
                    </a:cubicBezTo>
                    <a:cubicBezTo>
                      <a:pt x="45768" y="40766"/>
                      <a:pt x="46054" y="37695"/>
                      <a:pt x="44470" y="35599"/>
                    </a:cubicBezTo>
                    <a:cubicBezTo>
                      <a:pt x="43529" y="34349"/>
                      <a:pt x="41994" y="33480"/>
                      <a:pt x="41577" y="31968"/>
                    </a:cubicBezTo>
                    <a:cubicBezTo>
                      <a:pt x="41541" y="31849"/>
                      <a:pt x="41517" y="31730"/>
                      <a:pt x="41493" y="31599"/>
                    </a:cubicBezTo>
                    <a:cubicBezTo>
                      <a:pt x="41243" y="29956"/>
                      <a:pt x="42386" y="28336"/>
                      <a:pt x="43017" y="26741"/>
                    </a:cubicBezTo>
                    <a:cubicBezTo>
                      <a:pt x="44041" y="24098"/>
                      <a:pt x="43553" y="20943"/>
                      <a:pt x="41863" y="18680"/>
                    </a:cubicBezTo>
                    <a:cubicBezTo>
                      <a:pt x="41458" y="18145"/>
                      <a:pt x="41041" y="17728"/>
                      <a:pt x="40720" y="17168"/>
                    </a:cubicBezTo>
                    <a:cubicBezTo>
                      <a:pt x="40398" y="16597"/>
                      <a:pt x="40136" y="16109"/>
                      <a:pt x="39672" y="15620"/>
                    </a:cubicBezTo>
                    <a:cubicBezTo>
                      <a:pt x="38719" y="14620"/>
                      <a:pt x="37493" y="13870"/>
                      <a:pt x="36743" y="12692"/>
                    </a:cubicBezTo>
                    <a:cubicBezTo>
                      <a:pt x="35493" y="10751"/>
                      <a:pt x="35612" y="7822"/>
                      <a:pt x="35159" y="5607"/>
                    </a:cubicBezTo>
                    <a:cubicBezTo>
                      <a:pt x="34695" y="3321"/>
                      <a:pt x="33302" y="1452"/>
                      <a:pt x="31076" y="535"/>
                    </a:cubicBezTo>
                    <a:cubicBezTo>
                      <a:pt x="30216" y="178"/>
                      <a:pt x="29287" y="1"/>
                      <a:pt x="28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596;p48">
                <a:extLst>
                  <a:ext uri="{FF2B5EF4-FFF2-40B4-BE49-F238E27FC236}">
                    <a16:creationId xmlns:a16="http://schemas.microsoft.com/office/drawing/2014/main" id="{FB54BB15-EB3C-4D9A-8CBB-2620676BA2B6}"/>
                  </a:ext>
                </a:extLst>
              </p:cNvPr>
              <p:cNvSpPr/>
              <p:nvPr/>
            </p:nvSpPr>
            <p:spPr>
              <a:xfrm>
                <a:off x="1196275" y="2426625"/>
                <a:ext cx="461075" cy="538275"/>
              </a:xfrm>
              <a:custGeom>
                <a:avLst/>
                <a:gdLst/>
                <a:ahLst/>
                <a:cxnLst/>
                <a:rect l="l" t="t" r="r" b="b"/>
                <a:pathLst>
                  <a:path w="18443" h="21531" extrusionOk="0">
                    <a:moveTo>
                      <a:pt x="17145" y="0"/>
                    </a:moveTo>
                    <a:cubicBezTo>
                      <a:pt x="14478" y="750"/>
                      <a:pt x="11811" y="1512"/>
                      <a:pt x="9144" y="2262"/>
                    </a:cubicBezTo>
                    <a:cubicBezTo>
                      <a:pt x="7418" y="2751"/>
                      <a:pt x="3608" y="3024"/>
                      <a:pt x="3072" y="4775"/>
                    </a:cubicBezTo>
                    <a:cubicBezTo>
                      <a:pt x="2762" y="5763"/>
                      <a:pt x="3120" y="7358"/>
                      <a:pt x="3036" y="8418"/>
                    </a:cubicBezTo>
                    <a:cubicBezTo>
                      <a:pt x="2941" y="9644"/>
                      <a:pt x="2774" y="10847"/>
                      <a:pt x="2512" y="12049"/>
                    </a:cubicBezTo>
                    <a:cubicBezTo>
                      <a:pt x="2334" y="12871"/>
                      <a:pt x="893" y="18907"/>
                      <a:pt x="0" y="18907"/>
                    </a:cubicBezTo>
                    <a:cubicBezTo>
                      <a:pt x="2636" y="20911"/>
                      <a:pt x="4634" y="21530"/>
                      <a:pt x="6914" y="21530"/>
                    </a:cubicBezTo>
                    <a:cubicBezTo>
                      <a:pt x="7127" y="21530"/>
                      <a:pt x="7342" y="21525"/>
                      <a:pt x="7561" y="21515"/>
                    </a:cubicBezTo>
                    <a:cubicBezTo>
                      <a:pt x="10787" y="21360"/>
                      <a:pt x="18026" y="21527"/>
                      <a:pt x="18443" y="17931"/>
                    </a:cubicBezTo>
                    <a:cubicBezTo>
                      <a:pt x="16788" y="12561"/>
                      <a:pt x="17217" y="6025"/>
                      <a:pt x="17145"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597;p48">
                <a:extLst>
                  <a:ext uri="{FF2B5EF4-FFF2-40B4-BE49-F238E27FC236}">
                    <a16:creationId xmlns:a16="http://schemas.microsoft.com/office/drawing/2014/main" id="{813DA800-4828-4F0F-AE3C-6F515D2D9B0E}"/>
                  </a:ext>
                </a:extLst>
              </p:cNvPr>
              <p:cNvSpPr/>
              <p:nvPr/>
            </p:nvSpPr>
            <p:spPr>
              <a:xfrm>
                <a:off x="1234375" y="2530500"/>
                <a:ext cx="395000" cy="106825"/>
              </a:xfrm>
              <a:custGeom>
                <a:avLst/>
                <a:gdLst/>
                <a:ahLst/>
                <a:cxnLst/>
                <a:rect l="l" t="t" r="r" b="b"/>
                <a:pathLst>
                  <a:path w="15800" h="4273" extrusionOk="0">
                    <a:moveTo>
                      <a:pt x="15800" y="1"/>
                    </a:moveTo>
                    <a:lnTo>
                      <a:pt x="15800" y="1"/>
                    </a:lnTo>
                    <a:cubicBezTo>
                      <a:pt x="11478" y="620"/>
                      <a:pt x="7168" y="1239"/>
                      <a:pt x="2846" y="1858"/>
                    </a:cubicBezTo>
                    <a:cubicBezTo>
                      <a:pt x="0" y="2263"/>
                      <a:pt x="2012" y="3346"/>
                      <a:pt x="3620" y="3739"/>
                    </a:cubicBezTo>
                    <a:cubicBezTo>
                      <a:pt x="5197" y="4131"/>
                      <a:pt x="6882" y="4273"/>
                      <a:pt x="8528" y="4273"/>
                    </a:cubicBezTo>
                    <a:cubicBezTo>
                      <a:pt x="8782" y="4273"/>
                      <a:pt x="9035" y="4269"/>
                      <a:pt x="9287" y="4263"/>
                    </a:cubicBezTo>
                    <a:cubicBezTo>
                      <a:pt x="10716" y="4227"/>
                      <a:pt x="12192" y="4061"/>
                      <a:pt x="13466" y="3382"/>
                    </a:cubicBezTo>
                    <a:cubicBezTo>
                      <a:pt x="14728" y="2703"/>
                      <a:pt x="15764" y="1441"/>
                      <a:pt x="15800"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598;p48">
                <a:extLst>
                  <a:ext uri="{FF2B5EF4-FFF2-40B4-BE49-F238E27FC236}">
                    <a16:creationId xmlns:a16="http://schemas.microsoft.com/office/drawing/2014/main" id="{AF5E9565-0AB7-40CC-8090-F502FBF7B328}"/>
                  </a:ext>
                </a:extLst>
              </p:cNvPr>
              <p:cNvSpPr/>
              <p:nvPr/>
            </p:nvSpPr>
            <p:spPr>
              <a:xfrm>
                <a:off x="1389750" y="3900300"/>
                <a:ext cx="360175" cy="901825"/>
              </a:xfrm>
              <a:custGeom>
                <a:avLst/>
                <a:gdLst/>
                <a:ahLst/>
                <a:cxnLst/>
                <a:rect l="l" t="t" r="r" b="b"/>
                <a:pathLst>
                  <a:path w="14407" h="36073" extrusionOk="0">
                    <a:moveTo>
                      <a:pt x="7287" y="1"/>
                    </a:moveTo>
                    <a:lnTo>
                      <a:pt x="286" y="1227"/>
                    </a:lnTo>
                    <a:lnTo>
                      <a:pt x="0" y="7835"/>
                    </a:lnTo>
                    <a:cubicBezTo>
                      <a:pt x="1739" y="13348"/>
                      <a:pt x="9799" y="26814"/>
                      <a:pt x="7775" y="33505"/>
                    </a:cubicBezTo>
                    <a:cubicBezTo>
                      <a:pt x="7310" y="35038"/>
                      <a:pt x="10601" y="36073"/>
                      <a:pt x="12598" y="36073"/>
                    </a:cubicBezTo>
                    <a:cubicBezTo>
                      <a:pt x="13361" y="36073"/>
                      <a:pt x="13936" y="35921"/>
                      <a:pt x="14038" y="35589"/>
                    </a:cubicBezTo>
                    <a:cubicBezTo>
                      <a:pt x="14407" y="34386"/>
                      <a:pt x="13538" y="32815"/>
                      <a:pt x="12919" y="31910"/>
                    </a:cubicBezTo>
                    <a:cubicBezTo>
                      <a:pt x="9275" y="5871"/>
                      <a:pt x="7287" y="1"/>
                      <a:pt x="7287"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599;p48">
                <a:extLst>
                  <a:ext uri="{FF2B5EF4-FFF2-40B4-BE49-F238E27FC236}">
                    <a16:creationId xmlns:a16="http://schemas.microsoft.com/office/drawing/2014/main" id="{C92A99B9-8B46-4EA8-89B8-F33B0E009712}"/>
                  </a:ext>
                </a:extLst>
              </p:cNvPr>
              <p:cNvSpPr/>
              <p:nvPr/>
            </p:nvSpPr>
            <p:spPr>
              <a:xfrm>
                <a:off x="1551075" y="4680175"/>
                <a:ext cx="367925" cy="186400"/>
              </a:xfrm>
              <a:custGeom>
                <a:avLst/>
                <a:gdLst/>
                <a:ahLst/>
                <a:cxnLst/>
                <a:rect l="l" t="t" r="r" b="b"/>
                <a:pathLst>
                  <a:path w="14717" h="7456" extrusionOk="0">
                    <a:moveTo>
                      <a:pt x="1203" y="0"/>
                    </a:moveTo>
                    <a:lnTo>
                      <a:pt x="1203" y="0"/>
                    </a:lnTo>
                    <a:cubicBezTo>
                      <a:pt x="1417" y="1108"/>
                      <a:pt x="1024" y="1346"/>
                      <a:pt x="643" y="2632"/>
                    </a:cubicBezTo>
                    <a:cubicBezTo>
                      <a:pt x="0" y="4751"/>
                      <a:pt x="2013" y="5263"/>
                      <a:pt x="2013" y="5263"/>
                    </a:cubicBezTo>
                    <a:cubicBezTo>
                      <a:pt x="2013" y="5263"/>
                      <a:pt x="10432" y="7456"/>
                      <a:pt x="13371" y="7456"/>
                    </a:cubicBezTo>
                    <a:cubicBezTo>
                      <a:pt x="13937" y="7456"/>
                      <a:pt x="14300" y="7374"/>
                      <a:pt x="14359" y="7180"/>
                    </a:cubicBezTo>
                    <a:cubicBezTo>
                      <a:pt x="14717" y="5965"/>
                      <a:pt x="10252" y="2965"/>
                      <a:pt x="10252" y="2965"/>
                    </a:cubicBezTo>
                    <a:lnTo>
                      <a:pt x="6358" y="155"/>
                    </a:lnTo>
                    <a:cubicBezTo>
                      <a:pt x="5280" y="293"/>
                      <a:pt x="4550" y="386"/>
                      <a:pt x="3839" y="386"/>
                    </a:cubicBezTo>
                    <a:cubicBezTo>
                      <a:pt x="3075" y="386"/>
                      <a:pt x="2332" y="278"/>
                      <a:pt x="1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600;p48">
                <a:extLst>
                  <a:ext uri="{FF2B5EF4-FFF2-40B4-BE49-F238E27FC236}">
                    <a16:creationId xmlns:a16="http://schemas.microsoft.com/office/drawing/2014/main" id="{3F46A9AF-72A3-4AA3-B413-1BDEA93A3FCA}"/>
                  </a:ext>
                </a:extLst>
              </p:cNvPr>
              <p:cNvSpPr/>
              <p:nvPr/>
            </p:nvSpPr>
            <p:spPr>
              <a:xfrm>
                <a:off x="1144575" y="3800600"/>
                <a:ext cx="429450" cy="921225"/>
              </a:xfrm>
              <a:custGeom>
                <a:avLst/>
                <a:gdLst/>
                <a:ahLst/>
                <a:cxnLst/>
                <a:rect l="l" t="t" r="r" b="b"/>
                <a:pathLst>
                  <a:path w="17178" h="36849" extrusionOk="0">
                    <a:moveTo>
                      <a:pt x="10450" y="0"/>
                    </a:moveTo>
                    <a:lnTo>
                      <a:pt x="7009" y="5644"/>
                    </a:lnTo>
                    <a:cubicBezTo>
                      <a:pt x="5878" y="11311"/>
                      <a:pt x="6438" y="26992"/>
                      <a:pt x="1437" y="31873"/>
                    </a:cubicBezTo>
                    <a:cubicBezTo>
                      <a:pt x="0" y="33278"/>
                      <a:pt x="4112" y="36849"/>
                      <a:pt x="5562" y="36849"/>
                    </a:cubicBezTo>
                    <a:cubicBezTo>
                      <a:pt x="5710" y="36849"/>
                      <a:pt x="5830" y="36812"/>
                      <a:pt x="5914" y="36731"/>
                    </a:cubicBezTo>
                    <a:cubicBezTo>
                      <a:pt x="6807" y="35850"/>
                      <a:pt x="6807" y="34064"/>
                      <a:pt x="6700" y="32969"/>
                    </a:cubicBezTo>
                    <a:cubicBezTo>
                      <a:pt x="16094" y="8406"/>
                      <a:pt x="17177" y="2298"/>
                      <a:pt x="17177" y="2298"/>
                    </a:cubicBezTo>
                    <a:lnTo>
                      <a:pt x="1045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601;p48">
                <a:extLst>
                  <a:ext uri="{FF2B5EF4-FFF2-40B4-BE49-F238E27FC236}">
                    <a16:creationId xmlns:a16="http://schemas.microsoft.com/office/drawing/2014/main" id="{A6F6E050-9A71-4EB2-8BDA-D9A8D85FA0BA}"/>
                  </a:ext>
                </a:extLst>
              </p:cNvPr>
              <p:cNvSpPr/>
              <p:nvPr/>
            </p:nvSpPr>
            <p:spPr>
              <a:xfrm>
                <a:off x="1121850" y="4545625"/>
                <a:ext cx="307800" cy="317450"/>
              </a:xfrm>
              <a:custGeom>
                <a:avLst/>
                <a:gdLst/>
                <a:ahLst/>
                <a:cxnLst/>
                <a:rect l="l" t="t" r="r" b="b"/>
                <a:pathLst>
                  <a:path w="12312" h="12698" extrusionOk="0">
                    <a:moveTo>
                      <a:pt x="3358" y="1"/>
                    </a:moveTo>
                    <a:cubicBezTo>
                      <a:pt x="3001" y="1072"/>
                      <a:pt x="2549" y="1096"/>
                      <a:pt x="1584" y="2025"/>
                    </a:cubicBezTo>
                    <a:cubicBezTo>
                      <a:pt x="1" y="3584"/>
                      <a:pt x="1513" y="5001"/>
                      <a:pt x="1513" y="5001"/>
                    </a:cubicBezTo>
                    <a:cubicBezTo>
                      <a:pt x="1513" y="5001"/>
                      <a:pt x="9639" y="12697"/>
                      <a:pt x="11217" y="12697"/>
                    </a:cubicBezTo>
                    <a:cubicBezTo>
                      <a:pt x="11298" y="12697"/>
                      <a:pt x="11362" y="12677"/>
                      <a:pt x="11407" y="12633"/>
                    </a:cubicBezTo>
                    <a:cubicBezTo>
                      <a:pt x="12312" y="11752"/>
                      <a:pt x="9847" y="6954"/>
                      <a:pt x="9847" y="6954"/>
                    </a:cubicBezTo>
                    <a:lnTo>
                      <a:pt x="7787" y="2620"/>
                    </a:lnTo>
                    <a:cubicBezTo>
                      <a:pt x="5692" y="1787"/>
                      <a:pt x="5001" y="1525"/>
                      <a:pt x="3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602;p48">
                <a:extLst>
                  <a:ext uri="{FF2B5EF4-FFF2-40B4-BE49-F238E27FC236}">
                    <a16:creationId xmlns:a16="http://schemas.microsoft.com/office/drawing/2014/main" id="{58E29EB2-FB77-48BD-B21E-B59E22A1226A}"/>
                  </a:ext>
                </a:extLst>
              </p:cNvPr>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603;p48">
                <a:extLst>
                  <a:ext uri="{FF2B5EF4-FFF2-40B4-BE49-F238E27FC236}">
                    <a16:creationId xmlns:a16="http://schemas.microsoft.com/office/drawing/2014/main" id="{32E47A03-098E-4F74-BAC5-BF2A7DE36AE3}"/>
                  </a:ext>
                </a:extLst>
              </p:cNvPr>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604;p48">
                <a:extLst>
                  <a:ext uri="{FF2B5EF4-FFF2-40B4-BE49-F238E27FC236}">
                    <a16:creationId xmlns:a16="http://schemas.microsoft.com/office/drawing/2014/main" id="{31638EA6-0E73-42D7-8FD1-C91E510B8DC1}"/>
                  </a:ext>
                </a:extLst>
              </p:cNvPr>
              <p:cNvSpPr/>
              <p:nvPr/>
            </p:nvSpPr>
            <p:spPr>
              <a:xfrm>
                <a:off x="1346575" y="1184550"/>
                <a:ext cx="745075" cy="1104500"/>
              </a:xfrm>
              <a:custGeom>
                <a:avLst/>
                <a:gdLst/>
                <a:ahLst/>
                <a:cxnLst/>
                <a:rect l="l" t="t" r="r" b="b"/>
                <a:pathLst>
                  <a:path w="29803" h="44180" extrusionOk="0">
                    <a:moveTo>
                      <a:pt x="25305" y="0"/>
                    </a:moveTo>
                    <a:cubicBezTo>
                      <a:pt x="25148" y="0"/>
                      <a:pt x="24988" y="92"/>
                      <a:pt x="24897" y="225"/>
                    </a:cubicBezTo>
                    <a:cubicBezTo>
                      <a:pt x="24754" y="403"/>
                      <a:pt x="24730" y="642"/>
                      <a:pt x="24718" y="868"/>
                    </a:cubicBezTo>
                    <a:cubicBezTo>
                      <a:pt x="24683" y="1451"/>
                      <a:pt x="24302" y="4916"/>
                      <a:pt x="24671" y="5213"/>
                    </a:cubicBezTo>
                    <a:cubicBezTo>
                      <a:pt x="24373" y="4975"/>
                      <a:pt x="24242" y="4606"/>
                      <a:pt x="23992" y="4321"/>
                    </a:cubicBezTo>
                    <a:cubicBezTo>
                      <a:pt x="23700" y="3972"/>
                      <a:pt x="23501" y="3829"/>
                      <a:pt x="23371" y="3829"/>
                    </a:cubicBezTo>
                    <a:cubicBezTo>
                      <a:pt x="22784" y="3829"/>
                      <a:pt x="23598" y="6742"/>
                      <a:pt x="23647" y="6976"/>
                    </a:cubicBezTo>
                    <a:cubicBezTo>
                      <a:pt x="23778" y="7595"/>
                      <a:pt x="23682" y="8238"/>
                      <a:pt x="23587" y="8857"/>
                    </a:cubicBezTo>
                    <a:cubicBezTo>
                      <a:pt x="22599" y="14905"/>
                      <a:pt x="20623" y="20573"/>
                      <a:pt x="16634" y="25406"/>
                    </a:cubicBezTo>
                    <a:cubicBezTo>
                      <a:pt x="12467" y="30455"/>
                      <a:pt x="6526" y="34122"/>
                      <a:pt x="1" y="35562"/>
                    </a:cubicBezTo>
                    <a:lnTo>
                      <a:pt x="631" y="43771"/>
                    </a:lnTo>
                    <a:lnTo>
                      <a:pt x="631" y="43771"/>
                    </a:lnTo>
                    <a:cubicBezTo>
                      <a:pt x="679" y="43627"/>
                      <a:pt x="761" y="43490"/>
                      <a:pt x="882" y="43444"/>
                    </a:cubicBezTo>
                    <a:cubicBezTo>
                      <a:pt x="13526" y="38825"/>
                      <a:pt x="23170" y="29907"/>
                      <a:pt x="24980" y="16608"/>
                    </a:cubicBezTo>
                    <a:cubicBezTo>
                      <a:pt x="25171" y="15191"/>
                      <a:pt x="25837" y="13965"/>
                      <a:pt x="26195" y="12583"/>
                    </a:cubicBezTo>
                    <a:cubicBezTo>
                      <a:pt x="27076" y="9190"/>
                      <a:pt x="29802" y="7142"/>
                      <a:pt x="28564" y="3404"/>
                    </a:cubicBezTo>
                    <a:cubicBezTo>
                      <a:pt x="28421" y="2951"/>
                      <a:pt x="28207" y="2499"/>
                      <a:pt x="27850" y="2177"/>
                    </a:cubicBezTo>
                    <a:cubicBezTo>
                      <a:pt x="27593" y="1946"/>
                      <a:pt x="27243" y="1795"/>
                      <a:pt x="26903" y="1795"/>
                    </a:cubicBezTo>
                    <a:cubicBezTo>
                      <a:pt x="26771" y="1795"/>
                      <a:pt x="26640" y="1818"/>
                      <a:pt x="26516" y="1868"/>
                    </a:cubicBezTo>
                    <a:cubicBezTo>
                      <a:pt x="26242" y="1356"/>
                      <a:pt x="25980" y="844"/>
                      <a:pt x="25706" y="332"/>
                    </a:cubicBezTo>
                    <a:cubicBezTo>
                      <a:pt x="25659" y="225"/>
                      <a:pt x="25599" y="118"/>
                      <a:pt x="25504" y="58"/>
                    </a:cubicBezTo>
                    <a:cubicBezTo>
                      <a:pt x="25442" y="18"/>
                      <a:pt x="25374" y="0"/>
                      <a:pt x="25305" y="0"/>
                    </a:cubicBezTo>
                    <a:close/>
                    <a:moveTo>
                      <a:pt x="631" y="43771"/>
                    </a:moveTo>
                    <a:cubicBezTo>
                      <a:pt x="563" y="43969"/>
                      <a:pt x="559" y="44180"/>
                      <a:pt x="600" y="44180"/>
                    </a:cubicBezTo>
                    <a:cubicBezTo>
                      <a:pt x="613" y="44180"/>
                      <a:pt x="632" y="44156"/>
                      <a:pt x="656" y="44099"/>
                    </a:cubicBezTo>
                    <a:lnTo>
                      <a:pt x="631" y="4377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605;p48">
                <a:extLst>
                  <a:ext uri="{FF2B5EF4-FFF2-40B4-BE49-F238E27FC236}">
                    <a16:creationId xmlns:a16="http://schemas.microsoft.com/office/drawing/2014/main" id="{418FCF75-3298-4E96-B77F-81793E201331}"/>
                  </a:ext>
                </a:extLst>
              </p:cNvPr>
              <p:cNvSpPr/>
              <p:nvPr/>
            </p:nvSpPr>
            <p:spPr>
              <a:xfrm>
                <a:off x="1423675" y="1397325"/>
                <a:ext cx="593850" cy="913825"/>
              </a:xfrm>
              <a:custGeom>
                <a:avLst/>
                <a:gdLst/>
                <a:ahLst/>
                <a:cxnLst/>
                <a:rect l="l" t="t" r="r" b="b"/>
                <a:pathLst>
                  <a:path w="23754" h="36553" extrusionOk="0">
                    <a:moveTo>
                      <a:pt x="20194" y="1"/>
                    </a:moveTo>
                    <a:cubicBezTo>
                      <a:pt x="19324" y="3572"/>
                      <a:pt x="17789" y="6942"/>
                      <a:pt x="16229" y="10264"/>
                    </a:cubicBezTo>
                    <a:cubicBezTo>
                      <a:pt x="14824" y="13228"/>
                      <a:pt x="13383" y="16217"/>
                      <a:pt x="11264" y="18753"/>
                    </a:cubicBezTo>
                    <a:cubicBezTo>
                      <a:pt x="9145" y="21289"/>
                      <a:pt x="6287" y="23372"/>
                      <a:pt x="2965" y="23944"/>
                    </a:cubicBezTo>
                    <a:lnTo>
                      <a:pt x="1" y="36553"/>
                    </a:lnTo>
                    <a:cubicBezTo>
                      <a:pt x="3061" y="35148"/>
                      <a:pt x="5656" y="32981"/>
                      <a:pt x="8228" y="30850"/>
                    </a:cubicBezTo>
                    <a:cubicBezTo>
                      <a:pt x="11383" y="28206"/>
                      <a:pt x="14586" y="25539"/>
                      <a:pt x="16955" y="22206"/>
                    </a:cubicBezTo>
                    <a:cubicBezTo>
                      <a:pt x="18789" y="19646"/>
                      <a:pt x="20086" y="16753"/>
                      <a:pt x="21110" y="13788"/>
                    </a:cubicBezTo>
                    <a:cubicBezTo>
                      <a:pt x="22468" y="9823"/>
                      <a:pt x="23361" y="5704"/>
                      <a:pt x="23754" y="1525"/>
                    </a:cubicBezTo>
                    <a:cubicBezTo>
                      <a:pt x="22575" y="1024"/>
                      <a:pt x="21384" y="512"/>
                      <a:pt x="20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606;p48">
                <a:extLst>
                  <a:ext uri="{FF2B5EF4-FFF2-40B4-BE49-F238E27FC236}">
                    <a16:creationId xmlns:a16="http://schemas.microsoft.com/office/drawing/2014/main" id="{681109DA-EE9A-4D6E-86EE-38DB4E11820D}"/>
                  </a:ext>
                </a:extLst>
              </p:cNvPr>
              <p:cNvSpPr/>
              <p:nvPr/>
            </p:nvSpPr>
            <p:spPr>
              <a:xfrm>
                <a:off x="1097150" y="1979775"/>
                <a:ext cx="635225" cy="640350"/>
              </a:xfrm>
              <a:custGeom>
                <a:avLst/>
                <a:gdLst/>
                <a:ahLst/>
                <a:cxnLst/>
                <a:rect l="l" t="t" r="r" b="b"/>
                <a:pathLst>
                  <a:path w="25409" h="25614" extrusionOk="0">
                    <a:moveTo>
                      <a:pt x="10730" y="0"/>
                    </a:moveTo>
                    <a:cubicBezTo>
                      <a:pt x="10278" y="0"/>
                      <a:pt x="9726" y="386"/>
                      <a:pt x="8763" y="610"/>
                    </a:cubicBezTo>
                    <a:cubicBezTo>
                      <a:pt x="7370" y="932"/>
                      <a:pt x="2334" y="1991"/>
                      <a:pt x="1644" y="3146"/>
                    </a:cubicBezTo>
                    <a:cubicBezTo>
                      <a:pt x="0" y="5932"/>
                      <a:pt x="2013" y="9218"/>
                      <a:pt x="2310" y="12266"/>
                    </a:cubicBezTo>
                    <a:cubicBezTo>
                      <a:pt x="2691" y="16267"/>
                      <a:pt x="3287" y="21613"/>
                      <a:pt x="3679" y="25613"/>
                    </a:cubicBezTo>
                    <a:cubicBezTo>
                      <a:pt x="5096" y="25411"/>
                      <a:pt x="6513" y="25220"/>
                      <a:pt x="7942" y="25018"/>
                    </a:cubicBezTo>
                    <a:lnTo>
                      <a:pt x="24611" y="22720"/>
                    </a:lnTo>
                    <a:cubicBezTo>
                      <a:pt x="24634" y="22720"/>
                      <a:pt x="24515" y="16457"/>
                      <a:pt x="24515" y="16017"/>
                    </a:cubicBezTo>
                    <a:cubicBezTo>
                      <a:pt x="24563" y="14290"/>
                      <a:pt x="24765" y="12981"/>
                      <a:pt x="25135" y="11362"/>
                    </a:cubicBezTo>
                    <a:cubicBezTo>
                      <a:pt x="25408" y="10147"/>
                      <a:pt x="24920" y="8885"/>
                      <a:pt x="24206" y="7861"/>
                    </a:cubicBezTo>
                    <a:cubicBezTo>
                      <a:pt x="23301" y="6587"/>
                      <a:pt x="22075" y="5575"/>
                      <a:pt x="21158" y="4313"/>
                    </a:cubicBezTo>
                    <a:cubicBezTo>
                      <a:pt x="20503" y="3408"/>
                      <a:pt x="19491" y="1479"/>
                      <a:pt x="18693" y="682"/>
                    </a:cubicBezTo>
                    <a:cubicBezTo>
                      <a:pt x="18458" y="444"/>
                      <a:pt x="18121" y="356"/>
                      <a:pt x="17723" y="356"/>
                    </a:cubicBezTo>
                    <a:cubicBezTo>
                      <a:pt x="16597" y="356"/>
                      <a:pt x="14986" y="1061"/>
                      <a:pt x="13831" y="1061"/>
                    </a:cubicBezTo>
                    <a:cubicBezTo>
                      <a:pt x="13577" y="1061"/>
                      <a:pt x="13345" y="1027"/>
                      <a:pt x="13145" y="944"/>
                    </a:cubicBezTo>
                    <a:cubicBezTo>
                      <a:pt x="13331" y="679"/>
                      <a:pt x="13525" y="189"/>
                      <a:pt x="13277" y="189"/>
                    </a:cubicBezTo>
                    <a:cubicBezTo>
                      <a:pt x="13223" y="189"/>
                      <a:pt x="13149" y="212"/>
                      <a:pt x="13050" y="265"/>
                    </a:cubicBezTo>
                    <a:cubicBezTo>
                      <a:pt x="12276" y="669"/>
                      <a:pt x="12144" y="872"/>
                      <a:pt x="12057" y="872"/>
                    </a:cubicBezTo>
                    <a:cubicBezTo>
                      <a:pt x="11958" y="872"/>
                      <a:pt x="11917" y="615"/>
                      <a:pt x="11085" y="98"/>
                    </a:cubicBezTo>
                    <a:cubicBezTo>
                      <a:pt x="10970" y="29"/>
                      <a:pt x="10854" y="0"/>
                      <a:pt x="10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607;p48">
                <a:extLst>
                  <a:ext uri="{FF2B5EF4-FFF2-40B4-BE49-F238E27FC236}">
                    <a16:creationId xmlns:a16="http://schemas.microsoft.com/office/drawing/2014/main" id="{55AA95BE-8A10-4E04-BCB1-641CCF47C566}"/>
                  </a:ext>
                </a:extLst>
              </p:cNvPr>
              <p:cNvSpPr/>
              <p:nvPr/>
            </p:nvSpPr>
            <p:spPr>
              <a:xfrm>
                <a:off x="1294500" y="1789050"/>
                <a:ext cx="225350" cy="354150"/>
              </a:xfrm>
              <a:custGeom>
                <a:avLst/>
                <a:gdLst/>
                <a:ahLst/>
                <a:cxnLst/>
                <a:rect l="l" t="t" r="r" b="b"/>
                <a:pathLst>
                  <a:path w="9014" h="14166" extrusionOk="0">
                    <a:moveTo>
                      <a:pt x="6477" y="0"/>
                    </a:moveTo>
                    <a:cubicBezTo>
                      <a:pt x="6477" y="0"/>
                      <a:pt x="786" y="2358"/>
                      <a:pt x="786" y="2358"/>
                    </a:cubicBezTo>
                    <a:cubicBezTo>
                      <a:pt x="881" y="4644"/>
                      <a:pt x="0" y="7120"/>
                      <a:pt x="1393" y="9096"/>
                    </a:cubicBezTo>
                    <a:cubicBezTo>
                      <a:pt x="2560" y="10751"/>
                      <a:pt x="4263" y="12013"/>
                      <a:pt x="5977" y="13061"/>
                    </a:cubicBezTo>
                    <a:cubicBezTo>
                      <a:pt x="6318" y="13268"/>
                      <a:pt x="7484" y="14165"/>
                      <a:pt x="8106" y="14165"/>
                    </a:cubicBezTo>
                    <a:cubicBezTo>
                      <a:pt x="8200" y="14165"/>
                      <a:pt x="8282" y="14144"/>
                      <a:pt x="8347" y="14097"/>
                    </a:cubicBezTo>
                    <a:cubicBezTo>
                      <a:pt x="9013" y="13609"/>
                      <a:pt x="7644" y="11085"/>
                      <a:pt x="7358" y="10418"/>
                    </a:cubicBezTo>
                    <a:cubicBezTo>
                      <a:pt x="6549" y="8513"/>
                      <a:pt x="6382" y="7061"/>
                      <a:pt x="6406" y="4965"/>
                    </a:cubicBezTo>
                    <a:cubicBezTo>
                      <a:pt x="6430" y="3310"/>
                      <a:pt x="6453" y="1655"/>
                      <a:pt x="6477"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5608;p48">
                <a:extLst>
                  <a:ext uri="{FF2B5EF4-FFF2-40B4-BE49-F238E27FC236}">
                    <a16:creationId xmlns:a16="http://schemas.microsoft.com/office/drawing/2014/main" id="{BD4D88F3-3E26-4511-94B1-2F2211E3CC06}"/>
                  </a:ext>
                </a:extLst>
              </p:cNvPr>
              <p:cNvSpPr/>
              <p:nvPr/>
            </p:nvSpPr>
            <p:spPr>
              <a:xfrm>
                <a:off x="1314150" y="1789050"/>
                <a:ext cx="142300" cy="166400"/>
              </a:xfrm>
              <a:custGeom>
                <a:avLst/>
                <a:gdLst/>
                <a:ahLst/>
                <a:cxnLst/>
                <a:rect l="l" t="t" r="r" b="b"/>
                <a:pathLst>
                  <a:path w="5692" h="6656" extrusionOk="0">
                    <a:moveTo>
                      <a:pt x="5691" y="0"/>
                    </a:moveTo>
                    <a:lnTo>
                      <a:pt x="0" y="2358"/>
                    </a:lnTo>
                    <a:lnTo>
                      <a:pt x="179" y="6644"/>
                    </a:lnTo>
                    <a:cubicBezTo>
                      <a:pt x="340" y="6652"/>
                      <a:pt x="500" y="6656"/>
                      <a:pt x="660" y="6656"/>
                    </a:cubicBezTo>
                    <a:cubicBezTo>
                      <a:pt x="2378" y="6656"/>
                      <a:pt x="4019" y="6198"/>
                      <a:pt x="5620" y="5501"/>
                    </a:cubicBezTo>
                    <a:lnTo>
                      <a:pt x="5691" y="0"/>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609;p48">
                <a:extLst>
                  <a:ext uri="{FF2B5EF4-FFF2-40B4-BE49-F238E27FC236}">
                    <a16:creationId xmlns:a16="http://schemas.microsoft.com/office/drawing/2014/main" id="{1B9CF2DD-760E-48BC-838B-676F27F86E80}"/>
                  </a:ext>
                </a:extLst>
              </p:cNvPr>
              <p:cNvSpPr/>
              <p:nvPr/>
            </p:nvSpPr>
            <p:spPr>
              <a:xfrm>
                <a:off x="1219775" y="1502425"/>
                <a:ext cx="362575" cy="419650"/>
              </a:xfrm>
              <a:custGeom>
                <a:avLst/>
                <a:gdLst/>
                <a:ahLst/>
                <a:cxnLst/>
                <a:rect l="l" t="t" r="r" b="b"/>
                <a:pathLst>
                  <a:path w="14503" h="16786" extrusionOk="0">
                    <a:moveTo>
                      <a:pt x="10263" y="0"/>
                    </a:moveTo>
                    <a:cubicBezTo>
                      <a:pt x="9300" y="0"/>
                      <a:pt x="8312" y="208"/>
                      <a:pt x="7490" y="404"/>
                    </a:cubicBezTo>
                    <a:cubicBezTo>
                      <a:pt x="6347" y="666"/>
                      <a:pt x="5204" y="952"/>
                      <a:pt x="4132" y="1512"/>
                    </a:cubicBezTo>
                    <a:cubicBezTo>
                      <a:pt x="3049" y="2059"/>
                      <a:pt x="2037" y="2916"/>
                      <a:pt x="1382" y="4119"/>
                    </a:cubicBezTo>
                    <a:cubicBezTo>
                      <a:pt x="763" y="5262"/>
                      <a:pt x="525" y="6607"/>
                      <a:pt x="358" y="7917"/>
                    </a:cubicBezTo>
                    <a:cubicBezTo>
                      <a:pt x="287" y="8453"/>
                      <a:pt x="310" y="8965"/>
                      <a:pt x="263" y="9489"/>
                    </a:cubicBezTo>
                    <a:cubicBezTo>
                      <a:pt x="215" y="10132"/>
                      <a:pt x="1" y="10691"/>
                      <a:pt x="156" y="11346"/>
                    </a:cubicBezTo>
                    <a:cubicBezTo>
                      <a:pt x="290" y="11904"/>
                      <a:pt x="744" y="12385"/>
                      <a:pt x="1221" y="12385"/>
                    </a:cubicBezTo>
                    <a:cubicBezTo>
                      <a:pt x="1334" y="12385"/>
                      <a:pt x="1449" y="12358"/>
                      <a:pt x="1561" y="12299"/>
                    </a:cubicBezTo>
                    <a:cubicBezTo>
                      <a:pt x="2300" y="15546"/>
                      <a:pt x="5143" y="16785"/>
                      <a:pt x="7864" y="16785"/>
                    </a:cubicBezTo>
                    <a:cubicBezTo>
                      <a:pt x="8605" y="16785"/>
                      <a:pt x="9336" y="16693"/>
                      <a:pt x="10014" y="16525"/>
                    </a:cubicBezTo>
                    <a:cubicBezTo>
                      <a:pt x="11014" y="16275"/>
                      <a:pt x="11836" y="16037"/>
                      <a:pt x="12562" y="15156"/>
                    </a:cubicBezTo>
                    <a:cubicBezTo>
                      <a:pt x="13276" y="14287"/>
                      <a:pt x="13895" y="13180"/>
                      <a:pt x="14145" y="12013"/>
                    </a:cubicBezTo>
                    <a:cubicBezTo>
                      <a:pt x="14503" y="10334"/>
                      <a:pt x="14145" y="8655"/>
                      <a:pt x="13955" y="7012"/>
                    </a:cubicBezTo>
                    <a:cubicBezTo>
                      <a:pt x="13764" y="5452"/>
                      <a:pt x="14288" y="3036"/>
                      <a:pt x="13562" y="1702"/>
                    </a:cubicBezTo>
                    <a:cubicBezTo>
                      <a:pt x="12835" y="384"/>
                      <a:pt x="11573" y="0"/>
                      <a:pt x="10263"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610;p48">
                <a:extLst>
                  <a:ext uri="{FF2B5EF4-FFF2-40B4-BE49-F238E27FC236}">
                    <a16:creationId xmlns:a16="http://schemas.microsoft.com/office/drawing/2014/main" id="{0D74A047-9AF9-431C-A3BC-7052FE104024}"/>
                  </a:ext>
                </a:extLst>
              </p:cNvPr>
              <p:cNvSpPr/>
              <p:nvPr/>
            </p:nvSpPr>
            <p:spPr>
              <a:xfrm>
                <a:off x="1167400" y="1680400"/>
                <a:ext cx="117000" cy="140600"/>
              </a:xfrm>
              <a:custGeom>
                <a:avLst/>
                <a:gdLst/>
                <a:ahLst/>
                <a:cxnLst/>
                <a:rect l="l" t="t" r="r" b="b"/>
                <a:pathLst>
                  <a:path w="4680" h="5624" extrusionOk="0">
                    <a:moveTo>
                      <a:pt x="1283" y="1"/>
                    </a:moveTo>
                    <a:cubicBezTo>
                      <a:pt x="1149" y="1"/>
                      <a:pt x="1014" y="31"/>
                      <a:pt x="881" y="96"/>
                    </a:cubicBezTo>
                    <a:cubicBezTo>
                      <a:pt x="358" y="358"/>
                      <a:pt x="131" y="1000"/>
                      <a:pt x="96" y="1584"/>
                    </a:cubicBezTo>
                    <a:cubicBezTo>
                      <a:pt x="0" y="3322"/>
                      <a:pt x="1227" y="5049"/>
                      <a:pt x="2894" y="5537"/>
                    </a:cubicBezTo>
                    <a:cubicBezTo>
                      <a:pt x="3080" y="5590"/>
                      <a:pt x="3284" y="5623"/>
                      <a:pt x="3484" y="5623"/>
                    </a:cubicBezTo>
                    <a:cubicBezTo>
                      <a:pt x="3821" y="5623"/>
                      <a:pt x="4144" y="5529"/>
                      <a:pt x="4346" y="5275"/>
                    </a:cubicBezTo>
                    <a:cubicBezTo>
                      <a:pt x="4679" y="4846"/>
                      <a:pt x="4525" y="4239"/>
                      <a:pt x="4310" y="3751"/>
                    </a:cubicBezTo>
                    <a:cubicBezTo>
                      <a:pt x="3943" y="2886"/>
                      <a:pt x="2604" y="1"/>
                      <a:pt x="12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611;p48">
                <a:extLst>
                  <a:ext uri="{FF2B5EF4-FFF2-40B4-BE49-F238E27FC236}">
                    <a16:creationId xmlns:a16="http://schemas.microsoft.com/office/drawing/2014/main" id="{3A15BA29-FB75-4727-ABE5-20DD1C65E3D0}"/>
                  </a:ext>
                </a:extLst>
              </p:cNvPr>
              <p:cNvSpPr/>
              <p:nvPr/>
            </p:nvSpPr>
            <p:spPr>
              <a:xfrm>
                <a:off x="1134050" y="1407850"/>
                <a:ext cx="465575" cy="466050"/>
              </a:xfrm>
              <a:custGeom>
                <a:avLst/>
                <a:gdLst/>
                <a:ahLst/>
                <a:cxnLst/>
                <a:rect l="l" t="t" r="r" b="b"/>
                <a:pathLst>
                  <a:path w="18623" h="18642" extrusionOk="0">
                    <a:moveTo>
                      <a:pt x="8776" y="1"/>
                    </a:moveTo>
                    <a:cubicBezTo>
                      <a:pt x="4983" y="1"/>
                      <a:pt x="1260" y="1945"/>
                      <a:pt x="477" y="5747"/>
                    </a:cubicBezTo>
                    <a:cubicBezTo>
                      <a:pt x="1" y="8057"/>
                      <a:pt x="620" y="10450"/>
                      <a:pt x="1465" y="12688"/>
                    </a:cubicBezTo>
                    <a:cubicBezTo>
                      <a:pt x="1355" y="12247"/>
                      <a:pt x="1860" y="11899"/>
                      <a:pt x="2350" y="11899"/>
                    </a:cubicBezTo>
                    <a:cubicBezTo>
                      <a:pt x="2442" y="11899"/>
                      <a:pt x="2533" y="11912"/>
                      <a:pt x="2620" y="11938"/>
                    </a:cubicBezTo>
                    <a:cubicBezTo>
                      <a:pt x="3168" y="12105"/>
                      <a:pt x="3513" y="12605"/>
                      <a:pt x="3751" y="13093"/>
                    </a:cubicBezTo>
                    <a:cubicBezTo>
                      <a:pt x="4632" y="14808"/>
                      <a:pt x="4847" y="16808"/>
                      <a:pt x="4359" y="18641"/>
                    </a:cubicBezTo>
                    <a:cubicBezTo>
                      <a:pt x="5763" y="16832"/>
                      <a:pt x="6144" y="14367"/>
                      <a:pt x="5359" y="12236"/>
                    </a:cubicBezTo>
                    <a:cubicBezTo>
                      <a:pt x="5216" y="11855"/>
                      <a:pt x="5037" y="11438"/>
                      <a:pt x="5204" y="11069"/>
                    </a:cubicBezTo>
                    <a:cubicBezTo>
                      <a:pt x="5335" y="10783"/>
                      <a:pt x="5632" y="10605"/>
                      <a:pt x="5894" y="10426"/>
                    </a:cubicBezTo>
                    <a:cubicBezTo>
                      <a:pt x="7026" y="9676"/>
                      <a:pt x="7811" y="8521"/>
                      <a:pt x="8073" y="7259"/>
                    </a:cubicBezTo>
                    <a:cubicBezTo>
                      <a:pt x="9490" y="9200"/>
                      <a:pt x="11990" y="10438"/>
                      <a:pt x="14526" y="10462"/>
                    </a:cubicBezTo>
                    <a:cubicBezTo>
                      <a:pt x="15431" y="10462"/>
                      <a:pt x="16098" y="10498"/>
                      <a:pt x="16979" y="10700"/>
                    </a:cubicBezTo>
                    <a:cubicBezTo>
                      <a:pt x="17705" y="10879"/>
                      <a:pt x="18015" y="11879"/>
                      <a:pt x="17479" y="12367"/>
                    </a:cubicBezTo>
                    <a:cubicBezTo>
                      <a:pt x="17884" y="12367"/>
                      <a:pt x="18217" y="12069"/>
                      <a:pt x="18372" y="11724"/>
                    </a:cubicBezTo>
                    <a:cubicBezTo>
                      <a:pt x="18622" y="11129"/>
                      <a:pt x="18182" y="10164"/>
                      <a:pt x="18063" y="9545"/>
                    </a:cubicBezTo>
                    <a:cubicBezTo>
                      <a:pt x="17932" y="8771"/>
                      <a:pt x="17824" y="7985"/>
                      <a:pt x="17682" y="7211"/>
                    </a:cubicBezTo>
                    <a:cubicBezTo>
                      <a:pt x="17384" y="5664"/>
                      <a:pt x="16955" y="4104"/>
                      <a:pt x="15872" y="2901"/>
                    </a:cubicBezTo>
                    <a:cubicBezTo>
                      <a:pt x="15086" y="2020"/>
                      <a:pt x="14110" y="1342"/>
                      <a:pt x="13014" y="865"/>
                    </a:cubicBezTo>
                    <a:cubicBezTo>
                      <a:pt x="11700" y="287"/>
                      <a:pt x="10233" y="1"/>
                      <a:pt x="8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612;p48">
                <a:extLst>
                  <a:ext uri="{FF2B5EF4-FFF2-40B4-BE49-F238E27FC236}">
                    <a16:creationId xmlns:a16="http://schemas.microsoft.com/office/drawing/2014/main" id="{43E502FC-21EC-4978-8AB2-C6D2B1E04F10}"/>
                  </a:ext>
                </a:extLst>
              </p:cNvPr>
              <p:cNvSpPr/>
              <p:nvPr/>
            </p:nvSpPr>
            <p:spPr>
              <a:xfrm>
                <a:off x="1100425" y="2857625"/>
                <a:ext cx="632850" cy="1618825"/>
              </a:xfrm>
              <a:custGeom>
                <a:avLst/>
                <a:gdLst/>
                <a:ahLst/>
                <a:cxnLst/>
                <a:rect l="l" t="t" r="r" b="b"/>
                <a:pathLst>
                  <a:path w="25314" h="64753" extrusionOk="0">
                    <a:moveTo>
                      <a:pt x="4513" y="0"/>
                    </a:moveTo>
                    <a:cubicBezTo>
                      <a:pt x="4513" y="0"/>
                      <a:pt x="929" y="3727"/>
                      <a:pt x="512" y="11573"/>
                    </a:cubicBezTo>
                    <a:cubicBezTo>
                      <a:pt x="0" y="21360"/>
                      <a:pt x="16776" y="64473"/>
                      <a:pt x="16776" y="64473"/>
                    </a:cubicBezTo>
                    <a:cubicBezTo>
                      <a:pt x="16776" y="64473"/>
                      <a:pt x="18411" y="64752"/>
                      <a:pt x="20071" y="64752"/>
                    </a:cubicBezTo>
                    <a:cubicBezTo>
                      <a:pt x="21496" y="64752"/>
                      <a:pt x="22939" y="64546"/>
                      <a:pt x="23384" y="63782"/>
                    </a:cubicBezTo>
                    <a:cubicBezTo>
                      <a:pt x="24349" y="62139"/>
                      <a:pt x="15395" y="12812"/>
                      <a:pt x="15395" y="12812"/>
                    </a:cubicBezTo>
                    <a:lnTo>
                      <a:pt x="25313" y="8823"/>
                    </a:lnTo>
                    <a:cubicBezTo>
                      <a:pt x="25313" y="8823"/>
                      <a:pt x="24896" y="3453"/>
                      <a:pt x="22277" y="691"/>
                    </a:cubicBezTo>
                    <a:cubicBezTo>
                      <a:pt x="21767" y="1480"/>
                      <a:pt x="20098" y="1762"/>
                      <a:pt x="17974" y="1762"/>
                    </a:cubicBezTo>
                    <a:cubicBezTo>
                      <a:pt x="12665" y="1762"/>
                      <a:pt x="4513"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613;p48">
                <a:extLst>
                  <a:ext uri="{FF2B5EF4-FFF2-40B4-BE49-F238E27FC236}">
                    <a16:creationId xmlns:a16="http://schemas.microsoft.com/office/drawing/2014/main" id="{56BEE563-C978-4387-8D94-8FC353B34D89}"/>
                  </a:ext>
                </a:extLst>
              </p:cNvPr>
              <p:cNvSpPr/>
              <p:nvPr/>
            </p:nvSpPr>
            <p:spPr>
              <a:xfrm>
                <a:off x="1213225" y="2791250"/>
                <a:ext cx="457400" cy="112750"/>
              </a:xfrm>
              <a:custGeom>
                <a:avLst/>
                <a:gdLst/>
                <a:ahLst/>
                <a:cxnLst/>
                <a:rect l="l" t="t" r="r" b="b"/>
                <a:pathLst>
                  <a:path w="18296" h="4510" extrusionOk="0">
                    <a:moveTo>
                      <a:pt x="775" y="0"/>
                    </a:moveTo>
                    <a:lnTo>
                      <a:pt x="1" y="2655"/>
                    </a:lnTo>
                    <a:cubicBezTo>
                      <a:pt x="1" y="2655"/>
                      <a:pt x="4478" y="4001"/>
                      <a:pt x="11371" y="4429"/>
                    </a:cubicBezTo>
                    <a:cubicBezTo>
                      <a:pt x="12242" y="4485"/>
                      <a:pt x="12995" y="4509"/>
                      <a:pt x="13645" y="4509"/>
                    </a:cubicBezTo>
                    <a:cubicBezTo>
                      <a:pt x="18147" y="4509"/>
                      <a:pt x="17765" y="3346"/>
                      <a:pt x="17765" y="3346"/>
                    </a:cubicBezTo>
                    <a:cubicBezTo>
                      <a:pt x="17765" y="3346"/>
                      <a:pt x="18296" y="713"/>
                      <a:pt x="17955" y="713"/>
                    </a:cubicBezTo>
                    <a:cubicBezTo>
                      <a:pt x="17921" y="713"/>
                      <a:pt x="17878" y="739"/>
                      <a:pt x="17825" y="798"/>
                    </a:cubicBezTo>
                    <a:cubicBezTo>
                      <a:pt x="16625" y="1087"/>
                      <a:pt x="15058" y="1198"/>
                      <a:pt x="13360" y="1198"/>
                    </a:cubicBezTo>
                    <a:cubicBezTo>
                      <a:pt x="7776" y="1198"/>
                      <a:pt x="775"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614;p48">
                <a:extLst>
                  <a:ext uri="{FF2B5EF4-FFF2-40B4-BE49-F238E27FC236}">
                    <a16:creationId xmlns:a16="http://schemas.microsoft.com/office/drawing/2014/main" id="{DAA60006-2BA2-4AD0-B713-BAE4B74AB949}"/>
                  </a:ext>
                </a:extLst>
              </p:cNvPr>
              <p:cNvSpPr/>
              <p:nvPr/>
            </p:nvSpPr>
            <p:spPr>
              <a:xfrm>
                <a:off x="1314450" y="2190400"/>
                <a:ext cx="390075" cy="666275"/>
              </a:xfrm>
              <a:custGeom>
                <a:avLst/>
                <a:gdLst/>
                <a:ahLst/>
                <a:cxnLst/>
                <a:rect l="l" t="t" r="r" b="b"/>
                <a:pathLst>
                  <a:path w="15603" h="26651" extrusionOk="0">
                    <a:moveTo>
                      <a:pt x="14180" y="1"/>
                    </a:moveTo>
                    <a:cubicBezTo>
                      <a:pt x="14106" y="1"/>
                      <a:pt x="14030" y="7"/>
                      <a:pt x="13954" y="20"/>
                    </a:cubicBezTo>
                    <a:lnTo>
                      <a:pt x="0" y="2341"/>
                    </a:lnTo>
                    <a:cubicBezTo>
                      <a:pt x="0" y="2341"/>
                      <a:pt x="2393" y="22082"/>
                      <a:pt x="429" y="25558"/>
                    </a:cubicBezTo>
                    <a:cubicBezTo>
                      <a:pt x="1177" y="26413"/>
                      <a:pt x="3278" y="26650"/>
                      <a:pt x="5376" y="26650"/>
                    </a:cubicBezTo>
                    <a:cubicBezTo>
                      <a:pt x="7983" y="26650"/>
                      <a:pt x="10585" y="26285"/>
                      <a:pt x="10585" y="26285"/>
                    </a:cubicBezTo>
                    <a:lnTo>
                      <a:pt x="13776" y="24832"/>
                    </a:lnTo>
                    <a:lnTo>
                      <a:pt x="15538" y="1472"/>
                    </a:lnTo>
                    <a:cubicBezTo>
                      <a:pt x="15603" y="657"/>
                      <a:pt x="14954" y="1"/>
                      <a:pt x="14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615;p48">
                <a:extLst>
                  <a:ext uri="{FF2B5EF4-FFF2-40B4-BE49-F238E27FC236}">
                    <a16:creationId xmlns:a16="http://schemas.microsoft.com/office/drawing/2014/main" id="{BB818E68-EC91-423C-AB16-D01F66273EF7}"/>
                  </a:ext>
                </a:extLst>
              </p:cNvPr>
              <p:cNvSpPr/>
              <p:nvPr/>
            </p:nvSpPr>
            <p:spPr>
              <a:xfrm>
                <a:off x="1183775" y="2013175"/>
                <a:ext cx="257950" cy="331200"/>
              </a:xfrm>
              <a:custGeom>
                <a:avLst/>
                <a:gdLst/>
                <a:ahLst/>
                <a:cxnLst/>
                <a:rect l="l" t="t" r="r" b="b"/>
                <a:pathLst>
                  <a:path w="10318" h="13248" extrusionOk="0">
                    <a:moveTo>
                      <a:pt x="2024" y="0"/>
                    </a:moveTo>
                    <a:lnTo>
                      <a:pt x="0" y="584"/>
                    </a:lnTo>
                    <a:cubicBezTo>
                      <a:pt x="0" y="584"/>
                      <a:pt x="7180" y="8930"/>
                      <a:pt x="7692" y="12335"/>
                    </a:cubicBezTo>
                    <a:cubicBezTo>
                      <a:pt x="7773" y="12874"/>
                      <a:pt x="8772" y="13248"/>
                      <a:pt x="9510" y="13248"/>
                    </a:cubicBezTo>
                    <a:cubicBezTo>
                      <a:pt x="9963" y="13248"/>
                      <a:pt x="10317" y="13107"/>
                      <a:pt x="10299" y="12776"/>
                    </a:cubicBezTo>
                    <a:cubicBezTo>
                      <a:pt x="10013" y="7763"/>
                      <a:pt x="2024"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616;p48">
                <a:extLst>
                  <a:ext uri="{FF2B5EF4-FFF2-40B4-BE49-F238E27FC236}">
                    <a16:creationId xmlns:a16="http://schemas.microsoft.com/office/drawing/2014/main" id="{4BBF7058-B213-4B96-B273-6CD26386B787}"/>
                  </a:ext>
                </a:extLst>
              </p:cNvPr>
              <p:cNvSpPr/>
              <p:nvPr/>
            </p:nvSpPr>
            <p:spPr>
              <a:xfrm>
                <a:off x="1466850" y="1987875"/>
                <a:ext cx="232525" cy="297400"/>
              </a:xfrm>
              <a:custGeom>
                <a:avLst/>
                <a:gdLst/>
                <a:ahLst/>
                <a:cxnLst/>
                <a:rect l="l" t="t" r="r" b="b"/>
                <a:pathLst>
                  <a:path w="9301" h="11896" extrusionOk="0">
                    <a:moveTo>
                      <a:pt x="1810" y="0"/>
                    </a:moveTo>
                    <a:lnTo>
                      <a:pt x="0" y="72"/>
                    </a:lnTo>
                    <a:cubicBezTo>
                      <a:pt x="0" y="72"/>
                      <a:pt x="6239" y="5870"/>
                      <a:pt x="7037" y="10668"/>
                    </a:cubicBezTo>
                    <a:cubicBezTo>
                      <a:pt x="7138" y="11276"/>
                      <a:pt x="8250" y="11895"/>
                      <a:pt x="8872" y="11895"/>
                    </a:cubicBezTo>
                    <a:cubicBezTo>
                      <a:pt x="9128" y="11895"/>
                      <a:pt x="9301" y="11791"/>
                      <a:pt x="9287" y="11538"/>
                    </a:cubicBezTo>
                    <a:cubicBezTo>
                      <a:pt x="8989" y="6525"/>
                      <a:pt x="1810" y="0"/>
                      <a:pt x="1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617;p48">
                <a:extLst>
                  <a:ext uri="{FF2B5EF4-FFF2-40B4-BE49-F238E27FC236}">
                    <a16:creationId xmlns:a16="http://schemas.microsoft.com/office/drawing/2014/main" id="{7EAA7086-CD0C-427D-934E-056FBDBF9A36}"/>
                  </a:ext>
                </a:extLst>
              </p:cNvPr>
              <p:cNvSpPr/>
              <p:nvPr/>
            </p:nvSpPr>
            <p:spPr>
              <a:xfrm>
                <a:off x="1412375" y="2310525"/>
                <a:ext cx="208375" cy="179825"/>
              </a:xfrm>
              <a:custGeom>
                <a:avLst/>
                <a:gdLst/>
                <a:ahLst/>
                <a:cxnLst/>
                <a:rect l="l" t="t" r="r" b="b"/>
                <a:pathLst>
                  <a:path w="8335" h="7193" extrusionOk="0">
                    <a:moveTo>
                      <a:pt x="8335" y="1"/>
                    </a:moveTo>
                    <a:lnTo>
                      <a:pt x="429" y="1239"/>
                    </a:lnTo>
                    <a:cubicBezTo>
                      <a:pt x="429" y="1239"/>
                      <a:pt x="0" y="5525"/>
                      <a:pt x="1369" y="6097"/>
                    </a:cubicBezTo>
                    <a:cubicBezTo>
                      <a:pt x="2751" y="6680"/>
                      <a:pt x="5870" y="7192"/>
                      <a:pt x="5870" y="7192"/>
                    </a:cubicBezTo>
                    <a:lnTo>
                      <a:pt x="8263" y="5668"/>
                    </a:lnTo>
                    <a:lnTo>
                      <a:pt x="8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618;p48">
                <a:extLst>
                  <a:ext uri="{FF2B5EF4-FFF2-40B4-BE49-F238E27FC236}">
                    <a16:creationId xmlns:a16="http://schemas.microsoft.com/office/drawing/2014/main" id="{AB5C0711-F568-49DF-BF18-9BFF4133990F}"/>
                  </a:ext>
                </a:extLst>
              </p:cNvPr>
              <p:cNvSpPr/>
              <p:nvPr/>
            </p:nvSpPr>
            <p:spPr>
              <a:xfrm>
                <a:off x="1372475" y="2254575"/>
                <a:ext cx="34250" cy="34250"/>
              </a:xfrm>
              <a:custGeom>
                <a:avLst/>
                <a:gdLst/>
                <a:ahLst/>
                <a:cxnLst/>
                <a:rect l="l" t="t" r="r" b="b"/>
                <a:pathLst>
                  <a:path w="1370" h="1370" extrusionOk="0">
                    <a:moveTo>
                      <a:pt x="691" y="0"/>
                    </a:moveTo>
                    <a:cubicBezTo>
                      <a:pt x="310" y="0"/>
                      <a:pt x="1" y="298"/>
                      <a:pt x="1" y="679"/>
                    </a:cubicBezTo>
                    <a:cubicBezTo>
                      <a:pt x="1" y="1060"/>
                      <a:pt x="310" y="1370"/>
                      <a:pt x="691" y="1370"/>
                    </a:cubicBezTo>
                    <a:cubicBezTo>
                      <a:pt x="1060" y="1370"/>
                      <a:pt x="1370" y="1060"/>
                      <a:pt x="1370" y="679"/>
                    </a:cubicBezTo>
                    <a:cubicBezTo>
                      <a:pt x="1370" y="298"/>
                      <a:pt x="1060" y="0"/>
                      <a:pt x="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619;p48">
                <a:extLst>
                  <a:ext uri="{FF2B5EF4-FFF2-40B4-BE49-F238E27FC236}">
                    <a16:creationId xmlns:a16="http://schemas.microsoft.com/office/drawing/2014/main" id="{CAB552F0-5A2C-49C1-B610-4447101B8BFD}"/>
                  </a:ext>
                </a:extLst>
              </p:cNvPr>
              <p:cNvSpPr/>
              <p:nvPr/>
            </p:nvSpPr>
            <p:spPr>
              <a:xfrm>
                <a:off x="1634425" y="2209925"/>
                <a:ext cx="34550" cy="34550"/>
              </a:xfrm>
              <a:custGeom>
                <a:avLst/>
                <a:gdLst/>
                <a:ahLst/>
                <a:cxnLst/>
                <a:rect l="l" t="t" r="r" b="b"/>
                <a:pathLst>
                  <a:path w="1382" h="1382" extrusionOk="0">
                    <a:moveTo>
                      <a:pt x="691" y="1"/>
                    </a:moveTo>
                    <a:cubicBezTo>
                      <a:pt x="310" y="1"/>
                      <a:pt x="0" y="310"/>
                      <a:pt x="0" y="691"/>
                    </a:cubicBezTo>
                    <a:cubicBezTo>
                      <a:pt x="0" y="1072"/>
                      <a:pt x="310" y="1382"/>
                      <a:pt x="691" y="1382"/>
                    </a:cubicBezTo>
                    <a:cubicBezTo>
                      <a:pt x="1072" y="1382"/>
                      <a:pt x="1381" y="1072"/>
                      <a:pt x="1381" y="691"/>
                    </a:cubicBezTo>
                    <a:cubicBezTo>
                      <a:pt x="1381" y="310"/>
                      <a:pt x="107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620;p48">
                <a:extLst>
                  <a:ext uri="{FF2B5EF4-FFF2-40B4-BE49-F238E27FC236}">
                    <a16:creationId xmlns:a16="http://schemas.microsoft.com/office/drawing/2014/main" id="{E0E794D1-C8F9-4E63-B49F-EE5DB56885AD}"/>
                  </a:ext>
                </a:extLst>
              </p:cNvPr>
              <p:cNvSpPr/>
              <p:nvPr/>
            </p:nvSpPr>
            <p:spPr>
              <a:xfrm>
                <a:off x="4017450" y="1726825"/>
                <a:ext cx="381925" cy="657250"/>
              </a:xfrm>
              <a:custGeom>
                <a:avLst/>
                <a:gdLst/>
                <a:ahLst/>
                <a:cxnLst/>
                <a:rect l="l" t="t" r="r" b="b"/>
                <a:pathLst>
                  <a:path w="15277" h="26290" extrusionOk="0">
                    <a:moveTo>
                      <a:pt x="3501" y="10752"/>
                    </a:moveTo>
                    <a:cubicBezTo>
                      <a:pt x="2430" y="12395"/>
                      <a:pt x="1370" y="14110"/>
                      <a:pt x="941" y="16026"/>
                    </a:cubicBezTo>
                    <a:cubicBezTo>
                      <a:pt x="1" y="20194"/>
                      <a:pt x="2596" y="24873"/>
                      <a:pt x="6632" y="26290"/>
                    </a:cubicBezTo>
                    <a:cubicBezTo>
                      <a:pt x="5418" y="24920"/>
                      <a:pt x="5216" y="22884"/>
                      <a:pt x="5680" y="21122"/>
                    </a:cubicBezTo>
                    <a:cubicBezTo>
                      <a:pt x="6156" y="19360"/>
                      <a:pt x="7216" y="17812"/>
                      <a:pt x="8323" y="16372"/>
                    </a:cubicBezTo>
                    <a:cubicBezTo>
                      <a:pt x="9430" y="14919"/>
                      <a:pt x="13467" y="13764"/>
                      <a:pt x="14276" y="12121"/>
                    </a:cubicBezTo>
                    <a:cubicBezTo>
                      <a:pt x="15276" y="10073"/>
                      <a:pt x="12740" y="7466"/>
                      <a:pt x="12383" y="5228"/>
                    </a:cubicBezTo>
                    <a:cubicBezTo>
                      <a:pt x="12133" y="3668"/>
                      <a:pt x="11181" y="1"/>
                      <a:pt x="9121" y="1"/>
                    </a:cubicBezTo>
                    <a:cubicBezTo>
                      <a:pt x="6918" y="13"/>
                      <a:pt x="6799" y="3061"/>
                      <a:pt x="6537" y="4525"/>
                    </a:cubicBezTo>
                    <a:cubicBezTo>
                      <a:pt x="6120" y="6835"/>
                      <a:pt x="4751" y="8823"/>
                      <a:pt x="3501" y="107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621;p48">
                <a:extLst>
                  <a:ext uri="{FF2B5EF4-FFF2-40B4-BE49-F238E27FC236}">
                    <a16:creationId xmlns:a16="http://schemas.microsoft.com/office/drawing/2014/main" id="{D081FBF5-8F15-46BF-A106-CF0B09902E43}"/>
                  </a:ext>
                </a:extLst>
              </p:cNvPr>
              <p:cNvSpPr/>
              <p:nvPr/>
            </p:nvSpPr>
            <p:spPr>
              <a:xfrm>
                <a:off x="3818325" y="1115925"/>
                <a:ext cx="512300" cy="1195275"/>
              </a:xfrm>
              <a:custGeom>
                <a:avLst/>
                <a:gdLst/>
                <a:ahLst/>
                <a:cxnLst/>
                <a:rect l="l" t="t" r="r" b="b"/>
                <a:pathLst>
                  <a:path w="20492" h="47811" extrusionOk="0">
                    <a:moveTo>
                      <a:pt x="5868" y="0"/>
                    </a:moveTo>
                    <a:cubicBezTo>
                      <a:pt x="5833" y="0"/>
                      <a:pt x="5798" y="6"/>
                      <a:pt x="5763" y="17"/>
                    </a:cubicBezTo>
                    <a:cubicBezTo>
                      <a:pt x="5656" y="53"/>
                      <a:pt x="5573" y="136"/>
                      <a:pt x="5501" y="219"/>
                    </a:cubicBezTo>
                    <a:cubicBezTo>
                      <a:pt x="5120" y="636"/>
                      <a:pt x="4751" y="1053"/>
                      <a:pt x="4370" y="1470"/>
                    </a:cubicBezTo>
                    <a:cubicBezTo>
                      <a:pt x="4188" y="1334"/>
                      <a:pt x="3962" y="1275"/>
                      <a:pt x="3730" y="1275"/>
                    </a:cubicBezTo>
                    <a:cubicBezTo>
                      <a:pt x="3492" y="1275"/>
                      <a:pt x="3247" y="1337"/>
                      <a:pt x="3036" y="1446"/>
                    </a:cubicBezTo>
                    <a:cubicBezTo>
                      <a:pt x="2620" y="1672"/>
                      <a:pt x="2322" y="2041"/>
                      <a:pt x="2072" y="2422"/>
                    </a:cubicBezTo>
                    <a:cubicBezTo>
                      <a:pt x="0" y="5661"/>
                      <a:pt x="2072" y="8244"/>
                      <a:pt x="2084" y="11661"/>
                    </a:cubicBezTo>
                    <a:cubicBezTo>
                      <a:pt x="2084" y="13054"/>
                      <a:pt x="1786" y="14412"/>
                      <a:pt x="1620" y="15793"/>
                    </a:cubicBezTo>
                    <a:cubicBezTo>
                      <a:pt x="119" y="28771"/>
                      <a:pt x="6906" y="40248"/>
                      <a:pt x="17705" y="47654"/>
                    </a:cubicBezTo>
                    <a:cubicBezTo>
                      <a:pt x="17846" y="47750"/>
                      <a:pt x="18056" y="47811"/>
                      <a:pt x="18232" y="47811"/>
                    </a:cubicBezTo>
                    <a:cubicBezTo>
                      <a:pt x="18428" y="47811"/>
                      <a:pt x="18582" y="47735"/>
                      <a:pt x="18550" y="47547"/>
                    </a:cubicBezTo>
                    <a:lnTo>
                      <a:pt x="20491" y="40593"/>
                    </a:lnTo>
                    <a:cubicBezTo>
                      <a:pt x="14681" y="37653"/>
                      <a:pt x="10716" y="31830"/>
                      <a:pt x="8001" y="26056"/>
                    </a:cubicBezTo>
                    <a:cubicBezTo>
                      <a:pt x="5418" y="20531"/>
                      <a:pt x="4918" y="14721"/>
                      <a:pt x="5442" y="8780"/>
                    </a:cubicBezTo>
                    <a:cubicBezTo>
                      <a:pt x="5501" y="8161"/>
                      <a:pt x="5561" y="7542"/>
                      <a:pt x="5834" y="6982"/>
                    </a:cubicBezTo>
                    <a:cubicBezTo>
                      <a:pt x="5945" y="6772"/>
                      <a:pt x="7498" y="4080"/>
                      <a:pt x="6807" y="4080"/>
                    </a:cubicBezTo>
                    <a:cubicBezTo>
                      <a:pt x="6677" y="4080"/>
                      <a:pt x="6468" y="4175"/>
                      <a:pt x="6156" y="4399"/>
                    </a:cubicBezTo>
                    <a:cubicBezTo>
                      <a:pt x="5859" y="4612"/>
                      <a:pt x="5634" y="4920"/>
                      <a:pt x="5303" y="5075"/>
                    </a:cubicBezTo>
                    <a:lnTo>
                      <a:pt x="5303" y="5075"/>
                    </a:lnTo>
                    <a:cubicBezTo>
                      <a:pt x="5730" y="4866"/>
                      <a:pt x="6204" y="1527"/>
                      <a:pt x="6299" y="970"/>
                    </a:cubicBezTo>
                    <a:cubicBezTo>
                      <a:pt x="6346" y="755"/>
                      <a:pt x="6382" y="529"/>
                      <a:pt x="6299" y="315"/>
                    </a:cubicBezTo>
                    <a:cubicBezTo>
                      <a:pt x="6229" y="145"/>
                      <a:pt x="6050" y="0"/>
                      <a:pt x="586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622;p48">
                <a:extLst>
                  <a:ext uri="{FF2B5EF4-FFF2-40B4-BE49-F238E27FC236}">
                    <a16:creationId xmlns:a16="http://schemas.microsoft.com/office/drawing/2014/main" id="{67CD5B4A-63BE-40E1-96DE-92F5227B13DE}"/>
                  </a:ext>
                </a:extLst>
              </p:cNvPr>
              <p:cNvSpPr/>
              <p:nvPr/>
            </p:nvSpPr>
            <p:spPr>
              <a:xfrm>
                <a:off x="4002875" y="3078775"/>
                <a:ext cx="574175" cy="1536200"/>
              </a:xfrm>
              <a:custGeom>
                <a:avLst/>
                <a:gdLst/>
                <a:ahLst/>
                <a:cxnLst/>
                <a:rect l="l" t="t" r="r" b="b"/>
                <a:pathLst>
                  <a:path w="22967" h="61448" extrusionOk="0">
                    <a:moveTo>
                      <a:pt x="12061" y="1"/>
                    </a:moveTo>
                    <a:lnTo>
                      <a:pt x="0" y="5025"/>
                    </a:lnTo>
                    <a:cubicBezTo>
                      <a:pt x="0" y="5025"/>
                      <a:pt x="7311" y="33755"/>
                      <a:pt x="16443" y="57675"/>
                    </a:cubicBezTo>
                    <a:cubicBezTo>
                      <a:pt x="16336" y="58734"/>
                      <a:pt x="16336" y="60473"/>
                      <a:pt x="17217" y="61330"/>
                    </a:cubicBezTo>
                    <a:cubicBezTo>
                      <a:pt x="17299" y="61410"/>
                      <a:pt x="17418" y="61447"/>
                      <a:pt x="17564" y="61447"/>
                    </a:cubicBezTo>
                    <a:cubicBezTo>
                      <a:pt x="18979" y="61447"/>
                      <a:pt x="22966" y="57975"/>
                      <a:pt x="21574" y="56615"/>
                    </a:cubicBezTo>
                    <a:cubicBezTo>
                      <a:pt x="16705" y="51864"/>
                      <a:pt x="16919" y="32469"/>
                      <a:pt x="15824" y="26956"/>
                    </a:cubicBezTo>
                    <a:lnTo>
                      <a:pt x="12061" y="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623;p48">
                <a:extLst>
                  <a:ext uri="{FF2B5EF4-FFF2-40B4-BE49-F238E27FC236}">
                    <a16:creationId xmlns:a16="http://schemas.microsoft.com/office/drawing/2014/main" id="{4E036513-BF3D-4AA8-952B-CF2FE6D235D7}"/>
                  </a:ext>
                </a:extLst>
              </p:cNvPr>
              <p:cNvSpPr/>
              <p:nvPr/>
            </p:nvSpPr>
            <p:spPr>
              <a:xfrm>
                <a:off x="4022800" y="3280000"/>
                <a:ext cx="554250" cy="1334975"/>
              </a:xfrm>
              <a:custGeom>
                <a:avLst/>
                <a:gdLst/>
                <a:ahLst/>
                <a:cxnLst/>
                <a:rect l="l" t="t" r="r" b="b"/>
                <a:pathLst>
                  <a:path w="22170" h="53399" extrusionOk="0">
                    <a:moveTo>
                      <a:pt x="12681" y="0"/>
                    </a:moveTo>
                    <a:lnTo>
                      <a:pt x="1" y="203"/>
                    </a:lnTo>
                    <a:cubicBezTo>
                      <a:pt x="1" y="203"/>
                      <a:pt x="6514" y="25706"/>
                      <a:pt x="15646" y="49626"/>
                    </a:cubicBezTo>
                    <a:cubicBezTo>
                      <a:pt x="15539" y="50685"/>
                      <a:pt x="15539" y="52424"/>
                      <a:pt x="16420" y="53281"/>
                    </a:cubicBezTo>
                    <a:cubicBezTo>
                      <a:pt x="16502" y="53361"/>
                      <a:pt x="16621" y="53398"/>
                      <a:pt x="16767" y="53398"/>
                    </a:cubicBezTo>
                    <a:cubicBezTo>
                      <a:pt x="18182" y="53398"/>
                      <a:pt x="22169" y="49926"/>
                      <a:pt x="20777" y="48566"/>
                    </a:cubicBezTo>
                    <a:cubicBezTo>
                      <a:pt x="15908" y="43815"/>
                      <a:pt x="16122" y="24420"/>
                      <a:pt x="15027" y="18907"/>
                    </a:cubicBezTo>
                    <a:lnTo>
                      <a:pt x="12681"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624;p48">
                <a:extLst>
                  <a:ext uri="{FF2B5EF4-FFF2-40B4-BE49-F238E27FC236}">
                    <a16:creationId xmlns:a16="http://schemas.microsoft.com/office/drawing/2014/main" id="{50257311-DA70-4D45-B766-82A898C13751}"/>
                  </a:ext>
                </a:extLst>
              </p:cNvPr>
              <p:cNvSpPr/>
              <p:nvPr/>
            </p:nvSpPr>
            <p:spPr>
              <a:xfrm>
                <a:off x="4299625" y="4443525"/>
                <a:ext cx="299475" cy="308775"/>
              </a:xfrm>
              <a:custGeom>
                <a:avLst/>
                <a:gdLst/>
                <a:ahLst/>
                <a:cxnLst/>
                <a:rect l="l" t="t" r="r" b="b"/>
                <a:pathLst>
                  <a:path w="11979" h="12351" extrusionOk="0">
                    <a:moveTo>
                      <a:pt x="8716" y="1"/>
                    </a:moveTo>
                    <a:cubicBezTo>
                      <a:pt x="7121" y="1477"/>
                      <a:pt x="6442" y="1739"/>
                      <a:pt x="4394" y="2549"/>
                    </a:cubicBezTo>
                    <a:lnTo>
                      <a:pt x="2394" y="6775"/>
                    </a:lnTo>
                    <a:cubicBezTo>
                      <a:pt x="2394" y="6775"/>
                      <a:pt x="1" y="11431"/>
                      <a:pt x="882" y="12288"/>
                    </a:cubicBezTo>
                    <a:cubicBezTo>
                      <a:pt x="925" y="12330"/>
                      <a:pt x="988" y="12350"/>
                      <a:pt x="1067" y="12350"/>
                    </a:cubicBezTo>
                    <a:cubicBezTo>
                      <a:pt x="2602" y="12350"/>
                      <a:pt x="10502" y="4870"/>
                      <a:pt x="10502" y="4870"/>
                    </a:cubicBezTo>
                    <a:cubicBezTo>
                      <a:pt x="10502" y="4870"/>
                      <a:pt x="11978" y="3477"/>
                      <a:pt x="10443" y="1977"/>
                    </a:cubicBezTo>
                    <a:cubicBezTo>
                      <a:pt x="9502" y="1060"/>
                      <a:pt x="9061" y="1037"/>
                      <a:pt x="8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625;p48">
                <a:extLst>
                  <a:ext uri="{FF2B5EF4-FFF2-40B4-BE49-F238E27FC236}">
                    <a16:creationId xmlns:a16="http://schemas.microsoft.com/office/drawing/2014/main" id="{7BB73FA9-D59B-4CE6-808F-6E0EFF477172}"/>
                  </a:ext>
                </a:extLst>
              </p:cNvPr>
              <p:cNvSpPr/>
              <p:nvPr/>
            </p:nvSpPr>
            <p:spPr>
              <a:xfrm>
                <a:off x="3981150" y="3839000"/>
                <a:ext cx="360175" cy="878000"/>
              </a:xfrm>
              <a:custGeom>
                <a:avLst/>
                <a:gdLst/>
                <a:ahLst/>
                <a:cxnLst/>
                <a:rect l="l" t="t" r="r" b="b"/>
                <a:pathLst>
                  <a:path w="14407" h="35120" extrusionOk="0">
                    <a:moveTo>
                      <a:pt x="6930" y="0"/>
                    </a:moveTo>
                    <a:cubicBezTo>
                      <a:pt x="6930" y="0"/>
                      <a:pt x="4989" y="5703"/>
                      <a:pt x="1453" y="31052"/>
                    </a:cubicBezTo>
                    <a:cubicBezTo>
                      <a:pt x="845" y="31933"/>
                      <a:pt x="0" y="33457"/>
                      <a:pt x="357" y="34635"/>
                    </a:cubicBezTo>
                    <a:cubicBezTo>
                      <a:pt x="459" y="34966"/>
                      <a:pt x="994" y="35119"/>
                      <a:pt x="1710" y="35119"/>
                    </a:cubicBezTo>
                    <a:cubicBezTo>
                      <a:pt x="3517" y="35119"/>
                      <a:pt x="6470" y="34144"/>
                      <a:pt x="6453" y="32600"/>
                    </a:cubicBezTo>
                    <a:cubicBezTo>
                      <a:pt x="6370" y="25908"/>
                      <a:pt x="12704" y="10752"/>
                      <a:pt x="14407" y="5394"/>
                    </a:cubicBezTo>
                    <a:lnTo>
                      <a:pt x="13752" y="1191"/>
                    </a:lnTo>
                    <a:lnTo>
                      <a:pt x="693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626;p48">
                <a:extLst>
                  <a:ext uri="{FF2B5EF4-FFF2-40B4-BE49-F238E27FC236}">
                    <a16:creationId xmlns:a16="http://schemas.microsoft.com/office/drawing/2014/main" id="{68E5928B-5F84-4811-BF5A-C2259C89FAF6}"/>
                  </a:ext>
                </a:extLst>
              </p:cNvPr>
              <p:cNvSpPr/>
              <p:nvPr/>
            </p:nvSpPr>
            <p:spPr>
              <a:xfrm>
                <a:off x="3816525" y="4598025"/>
                <a:ext cx="358125" cy="181250"/>
              </a:xfrm>
              <a:custGeom>
                <a:avLst/>
                <a:gdLst/>
                <a:ahLst/>
                <a:cxnLst/>
                <a:rect l="l" t="t" r="r" b="b"/>
                <a:pathLst>
                  <a:path w="14325" h="7250" extrusionOk="0">
                    <a:moveTo>
                      <a:pt x="13157" y="0"/>
                    </a:moveTo>
                    <a:lnTo>
                      <a:pt x="13157" y="0"/>
                    </a:lnTo>
                    <a:cubicBezTo>
                      <a:pt x="12074" y="268"/>
                      <a:pt x="11358" y="371"/>
                      <a:pt x="10623" y="371"/>
                    </a:cubicBezTo>
                    <a:cubicBezTo>
                      <a:pt x="9922" y="371"/>
                      <a:pt x="9204" y="277"/>
                      <a:pt x="8133" y="143"/>
                    </a:cubicBezTo>
                    <a:lnTo>
                      <a:pt x="4347" y="2881"/>
                    </a:lnTo>
                    <a:cubicBezTo>
                      <a:pt x="4347" y="2881"/>
                      <a:pt x="1" y="5810"/>
                      <a:pt x="358" y="6977"/>
                    </a:cubicBezTo>
                    <a:cubicBezTo>
                      <a:pt x="414" y="7169"/>
                      <a:pt x="770" y="7249"/>
                      <a:pt x="1325" y="7249"/>
                    </a:cubicBezTo>
                    <a:cubicBezTo>
                      <a:pt x="4189" y="7249"/>
                      <a:pt x="12372" y="5120"/>
                      <a:pt x="12372" y="5120"/>
                    </a:cubicBezTo>
                    <a:cubicBezTo>
                      <a:pt x="12372" y="5120"/>
                      <a:pt x="14324" y="4620"/>
                      <a:pt x="13705" y="2560"/>
                    </a:cubicBezTo>
                    <a:cubicBezTo>
                      <a:pt x="13324" y="1310"/>
                      <a:pt x="12955" y="1072"/>
                      <a:pt x="13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627;p48">
                <a:extLst>
                  <a:ext uri="{FF2B5EF4-FFF2-40B4-BE49-F238E27FC236}">
                    <a16:creationId xmlns:a16="http://schemas.microsoft.com/office/drawing/2014/main" id="{CD8A629A-21E5-41D9-AA14-2313F708364E}"/>
                  </a:ext>
                </a:extLst>
              </p:cNvPr>
              <p:cNvSpPr/>
              <p:nvPr/>
            </p:nvSpPr>
            <p:spPr>
              <a:xfrm>
                <a:off x="3997500" y="2824000"/>
                <a:ext cx="615875" cy="1781400"/>
              </a:xfrm>
              <a:custGeom>
                <a:avLst/>
                <a:gdLst/>
                <a:ahLst/>
                <a:cxnLst/>
                <a:rect l="l" t="t" r="r" b="b"/>
                <a:pathLst>
                  <a:path w="24635" h="71256" extrusionOk="0">
                    <a:moveTo>
                      <a:pt x="20242" y="0"/>
                    </a:moveTo>
                    <a:cubicBezTo>
                      <a:pt x="20242" y="0"/>
                      <a:pt x="12316" y="1711"/>
                      <a:pt x="7145" y="1711"/>
                    </a:cubicBezTo>
                    <a:cubicBezTo>
                      <a:pt x="5073" y="1711"/>
                      <a:pt x="3442" y="1437"/>
                      <a:pt x="2942" y="667"/>
                    </a:cubicBezTo>
                    <a:cubicBezTo>
                      <a:pt x="394" y="3358"/>
                      <a:pt x="1" y="8584"/>
                      <a:pt x="1" y="8584"/>
                    </a:cubicBezTo>
                    <a:lnTo>
                      <a:pt x="9645" y="12466"/>
                    </a:lnTo>
                    <a:cubicBezTo>
                      <a:pt x="9645" y="12466"/>
                      <a:pt x="346" y="69461"/>
                      <a:pt x="1287" y="71068"/>
                    </a:cubicBezTo>
                    <a:cubicBezTo>
                      <a:pt x="1362" y="71197"/>
                      <a:pt x="1461" y="71256"/>
                      <a:pt x="1580" y="71256"/>
                    </a:cubicBezTo>
                    <a:cubicBezTo>
                      <a:pt x="2947" y="71256"/>
                      <a:pt x="6918" y="63425"/>
                      <a:pt x="6918" y="63425"/>
                    </a:cubicBezTo>
                    <a:cubicBezTo>
                      <a:pt x="6918" y="63425"/>
                      <a:pt x="24635" y="20788"/>
                      <a:pt x="24135" y="11263"/>
                    </a:cubicBezTo>
                    <a:cubicBezTo>
                      <a:pt x="23730" y="3620"/>
                      <a:pt x="20242" y="0"/>
                      <a:pt x="2024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628;p48">
                <a:extLst>
                  <a:ext uri="{FF2B5EF4-FFF2-40B4-BE49-F238E27FC236}">
                    <a16:creationId xmlns:a16="http://schemas.microsoft.com/office/drawing/2014/main" id="{0EEB6F36-2B17-47B0-A2B8-23C4C609277E}"/>
                  </a:ext>
                </a:extLst>
              </p:cNvPr>
              <p:cNvSpPr/>
              <p:nvPr/>
            </p:nvSpPr>
            <p:spPr>
              <a:xfrm>
                <a:off x="4000775" y="2059900"/>
                <a:ext cx="660825" cy="2231350"/>
              </a:xfrm>
              <a:custGeom>
                <a:avLst/>
                <a:gdLst/>
                <a:ahLst/>
                <a:cxnLst/>
                <a:rect l="l" t="t" r="r" b="b"/>
                <a:pathLst>
                  <a:path w="26433" h="89254" extrusionOk="0">
                    <a:moveTo>
                      <a:pt x="10844" y="1"/>
                    </a:moveTo>
                    <a:cubicBezTo>
                      <a:pt x="10325" y="1"/>
                      <a:pt x="9861" y="84"/>
                      <a:pt x="9490" y="322"/>
                    </a:cubicBezTo>
                    <a:cubicBezTo>
                      <a:pt x="9157" y="3263"/>
                      <a:pt x="7038" y="4799"/>
                      <a:pt x="6216" y="6573"/>
                    </a:cubicBezTo>
                    <a:cubicBezTo>
                      <a:pt x="5918" y="7204"/>
                      <a:pt x="5335" y="8026"/>
                      <a:pt x="5013" y="8609"/>
                    </a:cubicBezTo>
                    <a:cubicBezTo>
                      <a:pt x="4323" y="9907"/>
                      <a:pt x="3882" y="11062"/>
                      <a:pt x="3763" y="12538"/>
                    </a:cubicBezTo>
                    <a:cubicBezTo>
                      <a:pt x="3585" y="14586"/>
                      <a:pt x="4680" y="16681"/>
                      <a:pt x="6454" y="17717"/>
                    </a:cubicBezTo>
                    <a:cubicBezTo>
                      <a:pt x="6645" y="20706"/>
                      <a:pt x="5871" y="23742"/>
                      <a:pt x="4240" y="26254"/>
                    </a:cubicBezTo>
                    <a:cubicBezTo>
                      <a:pt x="4240" y="26254"/>
                      <a:pt x="1" y="32040"/>
                      <a:pt x="1" y="40982"/>
                    </a:cubicBezTo>
                    <a:cubicBezTo>
                      <a:pt x="1" y="49924"/>
                      <a:pt x="334" y="87952"/>
                      <a:pt x="334" y="87952"/>
                    </a:cubicBezTo>
                    <a:cubicBezTo>
                      <a:pt x="334" y="87952"/>
                      <a:pt x="5347" y="89254"/>
                      <a:pt x="10560" y="89254"/>
                    </a:cubicBezTo>
                    <a:cubicBezTo>
                      <a:pt x="14280" y="89254"/>
                      <a:pt x="18101" y="88591"/>
                      <a:pt x="20277" y="86321"/>
                    </a:cubicBezTo>
                    <a:cubicBezTo>
                      <a:pt x="21135" y="84035"/>
                      <a:pt x="21075" y="81023"/>
                      <a:pt x="21361" y="78629"/>
                    </a:cubicBezTo>
                    <a:cubicBezTo>
                      <a:pt x="22468" y="69259"/>
                      <a:pt x="23432" y="59877"/>
                      <a:pt x="24290" y="50483"/>
                    </a:cubicBezTo>
                    <a:cubicBezTo>
                      <a:pt x="24611" y="46983"/>
                      <a:pt x="24956" y="43458"/>
                      <a:pt x="25135" y="39946"/>
                    </a:cubicBezTo>
                    <a:cubicBezTo>
                      <a:pt x="25242" y="37779"/>
                      <a:pt x="24778" y="35958"/>
                      <a:pt x="24230" y="33886"/>
                    </a:cubicBezTo>
                    <a:cubicBezTo>
                      <a:pt x="23694" y="31862"/>
                      <a:pt x="22528" y="30064"/>
                      <a:pt x="21587" y="28195"/>
                    </a:cubicBezTo>
                    <a:cubicBezTo>
                      <a:pt x="20992" y="27016"/>
                      <a:pt x="20480" y="25802"/>
                      <a:pt x="20277" y="24480"/>
                    </a:cubicBezTo>
                    <a:cubicBezTo>
                      <a:pt x="19992" y="22563"/>
                      <a:pt x="20492" y="20587"/>
                      <a:pt x="21349" y="18836"/>
                    </a:cubicBezTo>
                    <a:cubicBezTo>
                      <a:pt x="22385" y="16753"/>
                      <a:pt x="23932" y="15086"/>
                      <a:pt x="24694" y="12848"/>
                    </a:cubicBezTo>
                    <a:cubicBezTo>
                      <a:pt x="25718" y="9800"/>
                      <a:pt x="26433" y="8359"/>
                      <a:pt x="26159" y="5228"/>
                    </a:cubicBezTo>
                    <a:cubicBezTo>
                      <a:pt x="26040" y="3799"/>
                      <a:pt x="24718" y="2763"/>
                      <a:pt x="23444" y="1739"/>
                    </a:cubicBezTo>
                    <a:cubicBezTo>
                      <a:pt x="22403" y="902"/>
                      <a:pt x="21313" y="783"/>
                      <a:pt x="20186" y="783"/>
                    </a:cubicBezTo>
                    <a:cubicBezTo>
                      <a:pt x="19742" y="783"/>
                      <a:pt x="19293" y="802"/>
                      <a:pt x="18838" y="802"/>
                    </a:cubicBezTo>
                    <a:cubicBezTo>
                      <a:pt x="17953" y="802"/>
                      <a:pt x="17050" y="732"/>
                      <a:pt x="16134" y="322"/>
                    </a:cubicBezTo>
                    <a:cubicBezTo>
                      <a:pt x="15778" y="435"/>
                      <a:pt x="15389" y="478"/>
                      <a:pt x="14983" y="478"/>
                    </a:cubicBezTo>
                    <a:cubicBezTo>
                      <a:pt x="13632" y="478"/>
                      <a:pt x="12082" y="1"/>
                      <a:pt x="108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629;p48">
                <a:extLst>
                  <a:ext uri="{FF2B5EF4-FFF2-40B4-BE49-F238E27FC236}">
                    <a16:creationId xmlns:a16="http://schemas.microsoft.com/office/drawing/2014/main" id="{D7F9AD29-46FA-4A9E-9BC7-C49C0F6D6C54}"/>
                  </a:ext>
                </a:extLst>
              </p:cNvPr>
              <p:cNvSpPr/>
              <p:nvPr/>
            </p:nvSpPr>
            <p:spPr>
              <a:xfrm>
                <a:off x="4167775" y="3312150"/>
                <a:ext cx="384000" cy="139300"/>
              </a:xfrm>
              <a:custGeom>
                <a:avLst/>
                <a:gdLst/>
                <a:ahLst/>
                <a:cxnLst/>
                <a:rect l="l" t="t" r="r" b="b"/>
                <a:pathLst>
                  <a:path w="15360" h="5572" extrusionOk="0">
                    <a:moveTo>
                      <a:pt x="15181" y="0"/>
                    </a:moveTo>
                    <a:lnTo>
                      <a:pt x="15181" y="0"/>
                    </a:lnTo>
                    <a:cubicBezTo>
                      <a:pt x="14157" y="977"/>
                      <a:pt x="12692" y="1298"/>
                      <a:pt x="11299" y="1572"/>
                    </a:cubicBezTo>
                    <a:cubicBezTo>
                      <a:pt x="9216" y="1989"/>
                      <a:pt x="7120" y="2382"/>
                      <a:pt x="5037" y="2822"/>
                    </a:cubicBezTo>
                    <a:cubicBezTo>
                      <a:pt x="3620" y="3120"/>
                      <a:pt x="0" y="2715"/>
                      <a:pt x="1048" y="4144"/>
                    </a:cubicBezTo>
                    <a:cubicBezTo>
                      <a:pt x="1803" y="5182"/>
                      <a:pt x="3676" y="5572"/>
                      <a:pt x="5772" y="5572"/>
                    </a:cubicBezTo>
                    <a:cubicBezTo>
                      <a:pt x="8770" y="5572"/>
                      <a:pt x="12225" y="4775"/>
                      <a:pt x="13514" y="3941"/>
                    </a:cubicBezTo>
                    <a:cubicBezTo>
                      <a:pt x="15145" y="2858"/>
                      <a:pt x="15359" y="1941"/>
                      <a:pt x="1518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630;p48">
                <a:extLst>
                  <a:ext uri="{FF2B5EF4-FFF2-40B4-BE49-F238E27FC236}">
                    <a16:creationId xmlns:a16="http://schemas.microsoft.com/office/drawing/2014/main" id="{8E9E2E44-3BBB-46A6-8C41-FFB810433732}"/>
                  </a:ext>
                </a:extLst>
              </p:cNvPr>
              <p:cNvSpPr/>
              <p:nvPr/>
            </p:nvSpPr>
            <p:spPr>
              <a:xfrm>
                <a:off x="4512450" y="2117325"/>
                <a:ext cx="313750" cy="446550"/>
              </a:xfrm>
              <a:custGeom>
                <a:avLst/>
                <a:gdLst/>
                <a:ahLst/>
                <a:cxnLst/>
                <a:rect l="l" t="t" r="r" b="b"/>
                <a:pathLst>
                  <a:path w="12550" h="17862" extrusionOk="0">
                    <a:moveTo>
                      <a:pt x="3232" y="1"/>
                    </a:moveTo>
                    <a:cubicBezTo>
                      <a:pt x="3106" y="1"/>
                      <a:pt x="2986" y="28"/>
                      <a:pt x="2870" y="85"/>
                    </a:cubicBezTo>
                    <a:cubicBezTo>
                      <a:pt x="2382" y="323"/>
                      <a:pt x="2025" y="764"/>
                      <a:pt x="1727" y="1216"/>
                    </a:cubicBezTo>
                    <a:cubicBezTo>
                      <a:pt x="1275" y="1919"/>
                      <a:pt x="918" y="2681"/>
                      <a:pt x="679" y="3478"/>
                    </a:cubicBezTo>
                    <a:cubicBezTo>
                      <a:pt x="203" y="4990"/>
                      <a:pt x="1" y="5848"/>
                      <a:pt x="358" y="7395"/>
                    </a:cubicBezTo>
                    <a:cubicBezTo>
                      <a:pt x="644" y="8658"/>
                      <a:pt x="1370" y="9705"/>
                      <a:pt x="2192" y="10491"/>
                    </a:cubicBezTo>
                    <a:cubicBezTo>
                      <a:pt x="3084" y="11348"/>
                      <a:pt x="6716" y="16373"/>
                      <a:pt x="7549" y="17861"/>
                    </a:cubicBezTo>
                    <a:cubicBezTo>
                      <a:pt x="7549" y="17861"/>
                      <a:pt x="12550" y="15456"/>
                      <a:pt x="12014" y="14599"/>
                    </a:cubicBezTo>
                    <a:cubicBezTo>
                      <a:pt x="10895" y="12789"/>
                      <a:pt x="10014" y="10991"/>
                      <a:pt x="9073" y="8598"/>
                    </a:cubicBezTo>
                    <a:cubicBezTo>
                      <a:pt x="8513" y="7162"/>
                      <a:pt x="5268" y="1"/>
                      <a:pt x="323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631;p48">
                <a:extLst>
                  <a:ext uri="{FF2B5EF4-FFF2-40B4-BE49-F238E27FC236}">
                    <a16:creationId xmlns:a16="http://schemas.microsoft.com/office/drawing/2014/main" id="{CBBF365F-7377-4969-AF52-7F37E6A4B78E}"/>
                  </a:ext>
                </a:extLst>
              </p:cNvPr>
              <p:cNvSpPr/>
              <p:nvPr/>
            </p:nvSpPr>
            <p:spPr>
              <a:xfrm>
                <a:off x="4196950" y="1528000"/>
                <a:ext cx="413450" cy="522700"/>
              </a:xfrm>
              <a:custGeom>
                <a:avLst/>
                <a:gdLst/>
                <a:ahLst/>
                <a:cxnLst/>
                <a:rect l="l" t="t" r="r" b="b"/>
                <a:pathLst>
                  <a:path w="16538" h="20908" extrusionOk="0">
                    <a:moveTo>
                      <a:pt x="15681" y="12299"/>
                    </a:moveTo>
                    <a:cubicBezTo>
                      <a:pt x="16538" y="8847"/>
                      <a:pt x="15240" y="4941"/>
                      <a:pt x="12466" y="2703"/>
                    </a:cubicBezTo>
                    <a:cubicBezTo>
                      <a:pt x="9692" y="465"/>
                      <a:pt x="5608" y="0"/>
                      <a:pt x="2405" y="1560"/>
                    </a:cubicBezTo>
                    <a:cubicBezTo>
                      <a:pt x="1203" y="2143"/>
                      <a:pt x="0" y="3501"/>
                      <a:pt x="631" y="4679"/>
                    </a:cubicBezTo>
                    <a:cubicBezTo>
                      <a:pt x="1119" y="5584"/>
                      <a:pt x="2346" y="5692"/>
                      <a:pt x="3310" y="6049"/>
                    </a:cubicBezTo>
                    <a:cubicBezTo>
                      <a:pt x="5167" y="6739"/>
                      <a:pt x="6310" y="8573"/>
                      <a:pt x="7322" y="10287"/>
                    </a:cubicBezTo>
                    <a:cubicBezTo>
                      <a:pt x="8049" y="11514"/>
                      <a:pt x="8787" y="12776"/>
                      <a:pt x="8989" y="14193"/>
                    </a:cubicBezTo>
                    <a:cubicBezTo>
                      <a:pt x="9227" y="15895"/>
                      <a:pt x="8596" y="17467"/>
                      <a:pt x="7537" y="18776"/>
                    </a:cubicBezTo>
                    <a:cubicBezTo>
                      <a:pt x="10751" y="20908"/>
                      <a:pt x="15050" y="14859"/>
                      <a:pt x="15681" y="122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632;p48">
                <a:extLst>
                  <a:ext uri="{FF2B5EF4-FFF2-40B4-BE49-F238E27FC236}">
                    <a16:creationId xmlns:a16="http://schemas.microsoft.com/office/drawing/2014/main" id="{9AFEFA70-6370-4447-BCAB-CF2498B9F689}"/>
                  </a:ext>
                </a:extLst>
              </p:cNvPr>
              <p:cNvSpPr/>
              <p:nvPr/>
            </p:nvSpPr>
            <p:spPr>
              <a:xfrm>
                <a:off x="4246050" y="1924175"/>
                <a:ext cx="209275" cy="241150"/>
              </a:xfrm>
              <a:custGeom>
                <a:avLst/>
                <a:gdLst/>
                <a:ahLst/>
                <a:cxnLst/>
                <a:rect l="l" t="t" r="r" b="b"/>
                <a:pathLst>
                  <a:path w="8371" h="9646" extrusionOk="0">
                    <a:moveTo>
                      <a:pt x="5763" y="1"/>
                    </a:moveTo>
                    <a:cubicBezTo>
                      <a:pt x="5763" y="1"/>
                      <a:pt x="1" y="584"/>
                      <a:pt x="1" y="584"/>
                    </a:cubicBezTo>
                    <a:cubicBezTo>
                      <a:pt x="12" y="583"/>
                      <a:pt x="23" y="582"/>
                      <a:pt x="34" y="582"/>
                    </a:cubicBezTo>
                    <a:cubicBezTo>
                      <a:pt x="777" y="582"/>
                      <a:pt x="1647" y="2901"/>
                      <a:pt x="1882" y="3394"/>
                    </a:cubicBezTo>
                    <a:cubicBezTo>
                      <a:pt x="2168" y="3965"/>
                      <a:pt x="2501" y="4549"/>
                      <a:pt x="2715" y="5144"/>
                    </a:cubicBezTo>
                    <a:cubicBezTo>
                      <a:pt x="3049" y="6037"/>
                      <a:pt x="2763" y="6966"/>
                      <a:pt x="2644" y="7918"/>
                    </a:cubicBezTo>
                    <a:cubicBezTo>
                      <a:pt x="2584" y="8430"/>
                      <a:pt x="2537" y="9037"/>
                      <a:pt x="2918" y="9395"/>
                    </a:cubicBezTo>
                    <a:cubicBezTo>
                      <a:pt x="3099" y="9569"/>
                      <a:pt x="3345" y="9645"/>
                      <a:pt x="3597" y="9645"/>
                    </a:cubicBezTo>
                    <a:cubicBezTo>
                      <a:pt x="3776" y="9645"/>
                      <a:pt x="3957" y="9607"/>
                      <a:pt x="4120" y="9537"/>
                    </a:cubicBezTo>
                    <a:cubicBezTo>
                      <a:pt x="4513" y="9371"/>
                      <a:pt x="4823" y="9049"/>
                      <a:pt x="5120" y="8740"/>
                    </a:cubicBezTo>
                    <a:cubicBezTo>
                      <a:pt x="6382" y="7347"/>
                      <a:pt x="7490" y="5799"/>
                      <a:pt x="8371" y="4132"/>
                    </a:cubicBezTo>
                    <a:lnTo>
                      <a:pt x="8371" y="4132"/>
                    </a:lnTo>
                    <a:cubicBezTo>
                      <a:pt x="8355" y="4162"/>
                      <a:pt x="8331" y="4176"/>
                      <a:pt x="8302" y="4176"/>
                    </a:cubicBezTo>
                    <a:cubicBezTo>
                      <a:pt x="7992" y="4176"/>
                      <a:pt x="7022" y="2567"/>
                      <a:pt x="6990" y="2513"/>
                    </a:cubicBezTo>
                    <a:cubicBezTo>
                      <a:pt x="6585" y="1667"/>
                      <a:pt x="6180" y="834"/>
                      <a:pt x="576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633;p48">
                <a:extLst>
                  <a:ext uri="{FF2B5EF4-FFF2-40B4-BE49-F238E27FC236}">
                    <a16:creationId xmlns:a16="http://schemas.microsoft.com/office/drawing/2014/main" id="{0A493644-2834-4DA3-8AEF-B33D134B464F}"/>
                  </a:ext>
                </a:extLst>
              </p:cNvPr>
              <p:cNvSpPr/>
              <p:nvPr/>
            </p:nvSpPr>
            <p:spPr>
              <a:xfrm>
                <a:off x="4255875" y="1924175"/>
                <a:ext cx="178625" cy="127125"/>
              </a:xfrm>
              <a:custGeom>
                <a:avLst/>
                <a:gdLst/>
                <a:ahLst/>
                <a:cxnLst/>
                <a:rect l="l" t="t" r="r" b="b"/>
                <a:pathLst>
                  <a:path w="7145" h="5085" extrusionOk="0">
                    <a:moveTo>
                      <a:pt x="5466" y="1"/>
                    </a:moveTo>
                    <a:lnTo>
                      <a:pt x="1" y="560"/>
                    </a:lnTo>
                    <a:lnTo>
                      <a:pt x="2394" y="5084"/>
                    </a:lnTo>
                    <a:cubicBezTo>
                      <a:pt x="4084" y="4954"/>
                      <a:pt x="5704" y="4549"/>
                      <a:pt x="7144" y="3620"/>
                    </a:cubicBezTo>
                    <a:lnTo>
                      <a:pt x="5466" y="1"/>
                    </a:lnTo>
                    <a:close/>
                  </a:path>
                </a:pathLst>
              </a:custGeom>
              <a:solidFill>
                <a:srgbClr val="EA9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634;p48">
                <a:extLst>
                  <a:ext uri="{FF2B5EF4-FFF2-40B4-BE49-F238E27FC236}">
                    <a16:creationId xmlns:a16="http://schemas.microsoft.com/office/drawing/2014/main" id="{1B0CA7A3-ED52-4391-AE88-9412D59E7FD1}"/>
                  </a:ext>
                </a:extLst>
              </p:cNvPr>
              <p:cNvSpPr/>
              <p:nvPr/>
            </p:nvSpPr>
            <p:spPr>
              <a:xfrm>
                <a:off x="4146050" y="1624325"/>
                <a:ext cx="340525" cy="396350"/>
              </a:xfrm>
              <a:custGeom>
                <a:avLst/>
                <a:gdLst/>
                <a:ahLst/>
                <a:cxnLst/>
                <a:rect l="l" t="t" r="r" b="b"/>
                <a:pathLst>
                  <a:path w="13621" h="15854" extrusionOk="0">
                    <a:moveTo>
                      <a:pt x="4093" y="1"/>
                    </a:moveTo>
                    <a:cubicBezTo>
                      <a:pt x="2924" y="1"/>
                      <a:pt x="1806" y="353"/>
                      <a:pt x="1119" y="1517"/>
                    </a:cubicBezTo>
                    <a:cubicBezTo>
                      <a:pt x="393" y="2743"/>
                      <a:pt x="822" y="5041"/>
                      <a:pt x="607" y="6494"/>
                    </a:cubicBezTo>
                    <a:cubicBezTo>
                      <a:pt x="369" y="8030"/>
                      <a:pt x="0" y="9601"/>
                      <a:pt x="286" y="11197"/>
                    </a:cubicBezTo>
                    <a:cubicBezTo>
                      <a:pt x="476" y="12292"/>
                      <a:pt x="1036" y="13352"/>
                      <a:pt x="1679" y="14185"/>
                    </a:cubicBezTo>
                    <a:cubicBezTo>
                      <a:pt x="2346" y="15043"/>
                      <a:pt x="3108" y="15281"/>
                      <a:pt x="4036" y="15543"/>
                    </a:cubicBezTo>
                    <a:cubicBezTo>
                      <a:pt x="4747" y="15742"/>
                      <a:pt x="5523" y="15853"/>
                      <a:pt x="6306" y="15853"/>
                    </a:cubicBezTo>
                    <a:cubicBezTo>
                      <a:pt x="8791" y="15853"/>
                      <a:pt x="11348" y="14737"/>
                      <a:pt x="12109" y="11804"/>
                    </a:cubicBezTo>
                    <a:cubicBezTo>
                      <a:pt x="12219" y="11868"/>
                      <a:pt x="12334" y="11897"/>
                      <a:pt x="12447" y="11897"/>
                    </a:cubicBezTo>
                    <a:cubicBezTo>
                      <a:pt x="12885" y="11897"/>
                      <a:pt x="13312" y="11467"/>
                      <a:pt x="13454" y="10947"/>
                    </a:cubicBezTo>
                    <a:cubicBezTo>
                      <a:pt x="13621" y="10340"/>
                      <a:pt x="13430" y="9804"/>
                      <a:pt x="13407" y="9197"/>
                    </a:cubicBezTo>
                    <a:cubicBezTo>
                      <a:pt x="13371" y="8697"/>
                      <a:pt x="13407" y="8220"/>
                      <a:pt x="13359" y="7708"/>
                    </a:cubicBezTo>
                    <a:cubicBezTo>
                      <a:pt x="13240" y="6482"/>
                      <a:pt x="13049" y="5220"/>
                      <a:pt x="12490" y="4125"/>
                    </a:cubicBezTo>
                    <a:cubicBezTo>
                      <a:pt x="11918" y="2982"/>
                      <a:pt x="10990" y="2148"/>
                      <a:pt x="9990" y="1588"/>
                    </a:cubicBezTo>
                    <a:cubicBezTo>
                      <a:pt x="8989" y="1041"/>
                      <a:pt x="7930" y="743"/>
                      <a:pt x="6858" y="457"/>
                    </a:cubicBezTo>
                    <a:cubicBezTo>
                      <a:pt x="6043" y="237"/>
                      <a:pt x="5051" y="1"/>
                      <a:pt x="409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635;p48">
                <a:extLst>
                  <a:ext uri="{FF2B5EF4-FFF2-40B4-BE49-F238E27FC236}">
                    <a16:creationId xmlns:a16="http://schemas.microsoft.com/office/drawing/2014/main" id="{882E456F-52CC-45BD-B932-01DE89832D55}"/>
                  </a:ext>
                </a:extLst>
              </p:cNvPr>
              <p:cNvSpPr/>
              <p:nvPr/>
            </p:nvSpPr>
            <p:spPr>
              <a:xfrm>
                <a:off x="4424650" y="1799300"/>
                <a:ext cx="111350" cy="130725"/>
              </a:xfrm>
              <a:custGeom>
                <a:avLst/>
                <a:gdLst/>
                <a:ahLst/>
                <a:cxnLst/>
                <a:rect l="l" t="t" r="r" b="b"/>
                <a:pathLst>
                  <a:path w="4454" h="5229" extrusionOk="0">
                    <a:moveTo>
                      <a:pt x="3302" y="1"/>
                    </a:moveTo>
                    <a:cubicBezTo>
                      <a:pt x="2068" y="1"/>
                      <a:pt x="746" y="2642"/>
                      <a:pt x="381" y="3436"/>
                    </a:cubicBezTo>
                    <a:cubicBezTo>
                      <a:pt x="167" y="3900"/>
                      <a:pt x="0" y="4472"/>
                      <a:pt x="310" y="4876"/>
                    </a:cubicBezTo>
                    <a:cubicBezTo>
                      <a:pt x="498" y="5135"/>
                      <a:pt x="820" y="5228"/>
                      <a:pt x="1153" y="5228"/>
                    </a:cubicBezTo>
                    <a:cubicBezTo>
                      <a:pt x="1327" y="5228"/>
                      <a:pt x="1504" y="5203"/>
                      <a:pt x="1667" y="5162"/>
                    </a:cubicBezTo>
                    <a:cubicBezTo>
                      <a:pt x="3251" y="4746"/>
                      <a:pt x="4453" y="3162"/>
                      <a:pt x="4406" y="1519"/>
                    </a:cubicBezTo>
                    <a:cubicBezTo>
                      <a:pt x="4394" y="971"/>
                      <a:pt x="4203" y="352"/>
                      <a:pt x="3703" y="102"/>
                    </a:cubicBezTo>
                    <a:cubicBezTo>
                      <a:pt x="3571" y="33"/>
                      <a:pt x="3437" y="1"/>
                      <a:pt x="330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636;p48">
                <a:extLst>
                  <a:ext uri="{FF2B5EF4-FFF2-40B4-BE49-F238E27FC236}">
                    <a16:creationId xmlns:a16="http://schemas.microsoft.com/office/drawing/2014/main" id="{0C4DB05E-AC7A-49D4-9680-7436DB44F2AB}"/>
                  </a:ext>
                </a:extLst>
              </p:cNvPr>
              <p:cNvSpPr/>
              <p:nvPr/>
            </p:nvSpPr>
            <p:spPr>
              <a:xfrm>
                <a:off x="4101700" y="1495250"/>
                <a:ext cx="445900" cy="355425"/>
              </a:xfrm>
              <a:custGeom>
                <a:avLst/>
                <a:gdLst/>
                <a:ahLst/>
                <a:cxnLst/>
                <a:rect l="l" t="t" r="r" b="b"/>
                <a:pathLst>
                  <a:path w="17836" h="14217" extrusionOk="0">
                    <a:moveTo>
                      <a:pt x="8144" y="9395"/>
                    </a:moveTo>
                    <a:cubicBezTo>
                      <a:pt x="4572" y="10216"/>
                      <a:pt x="0" y="10466"/>
                      <a:pt x="1381" y="6680"/>
                    </a:cubicBezTo>
                    <a:cubicBezTo>
                      <a:pt x="3048" y="2108"/>
                      <a:pt x="8204" y="1"/>
                      <a:pt x="12395" y="2549"/>
                    </a:cubicBezTo>
                    <a:cubicBezTo>
                      <a:pt x="14109" y="3584"/>
                      <a:pt x="15181" y="5025"/>
                      <a:pt x="15990" y="6823"/>
                    </a:cubicBezTo>
                    <a:cubicBezTo>
                      <a:pt x="16609" y="8192"/>
                      <a:pt x="17836" y="9204"/>
                      <a:pt x="17288" y="10716"/>
                    </a:cubicBezTo>
                    <a:cubicBezTo>
                      <a:pt x="17157" y="11085"/>
                      <a:pt x="14621" y="14217"/>
                      <a:pt x="14335" y="13669"/>
                    </a:cubicBezTo>
                    <a:cubicBezTo>
                      <a:pt x="13430" y="11871"/>
                      <a:pt x="12526" y="10085"/>
                      <a:pt x="11621" y="8299"/>
                    </a:cubicBezTo>
                    <a:cubicBezTo>
                      <a:pt x="10990" y="8585"/>
                      <a:pt x="9656" y="9037"/>
                      <a:pt x="8144" y="9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637;p48">
                <a:extLst>
                  <a:ext uri="{FF2B5EF4-FFF2-40B4-BE49-F238E27FC236}">
                    <a16:creationId xmlns:a16="http://schemas.microsoft.com/office/drawing/2014/main" id="{A7D7ED56-2BBA-4E10-9A13-C7F4219DEF14}"/>
                  </a:ext>
                </a:extLst>
              </p:cNvPr>
              <p:cNvSpPr/>
              <p:nvPr/>
            </p:nvSpPr>
            <p:spPr>
              <a:xfrm>
                <a:off x="4237125" y="1493775"/>
                <a:ext cx="418825" cy="931075"/>
              </a:xfrm>
              <a:custGeom>
                <a:avLst/>
                <a:gdLst/>
                <a:ahLst/>
                <a:cxnLst/>
                <a:rect l="l" t="t" r="r" b="b"/>
                <a:pathLst>
                  <a:path w="16753" h="37243" extrusionOk="0">
                    <a:moveTo>
                      <a:pt x="6275" y="8192"/>
                    </a:moveTo>
                    <a:cubicBezTo>
                      <a:pt x="7585" y="10597"/>
                      <a:pt x="7382" y="13502"/>
                      <a:pt x="6549" y="16074"/>
                    </a:cubicBezTo>
                    <a:cubicBezTo>
                      <a:pt x="5704" y="18645"/>
                      <a:pt x="4275" y="21015"/>
                      <a:pt x="3132" y="23479"/>
                    </a:cubicBezTo>
                    <a:cubicBezTo>
                      <a:pt x="1989" y="25956"/>
                      <a:pt x="1120" y="28647"/>
                      <a:pt x="1501" y="31314"/>
                    </a:cubicBezTo>
                    <a:cubicBezTo>
                      <a:pt x="1870" y="33981"/>
                      <a:pt x="3763" y="36612"/>
                      <a:pt x="6549" y="37243"/>
                    </a:cubicBezTo>
                    <a:cubicBezTo>
                      <a:pt x="6406" y="36969"/>
                      <a:pt x="6275" y="36695"/>
                      <a:pt x="6144" y="36409"/>
                    </a:cubicBezTo>
                    <a:cubicBezTo>
                      <a:pt x="6847" y="36564"/>
                      <a:pt x="7561" y="36719"/>
                      <a:pt x="8275" y="36874"/>
                    </a:cubicBezTo>
                    <a:cubicBezTo>
                      <a:pt x="8192" y="33111"/>
                      <a:pt x="9859" y="29516"/>
                      <a:pt x="11609" y="26134"/>
                    </a:cubicBezTo>
                    <a:cubicBezTo>
                      <a:pt x="14502" y="20550"/>
                      <a:pt x="16753" y="15216"/>
                      <a:pt x="15467" y="8882"/>
                    </a:cubicBezTo>
                    <a:cubicBezTo>
                      <a:pt x="14990" y="6560"/>
                      <a:pt x="13919" y="4298"/>
                      <a:pt x="12133" y="2643"/>
                    </a:cubicBezTo>
                    <a:cubicBezTo>
                      <a:pt x="10347" y="988"/>
                      <a:pt x="7787" y="0"/>
                      <a:pt x="5311" y="322"/>
                    </a:cubicBezTo>
                    <a:cubicBezTo>
                      <a:pt x="2822" y="643"/>
                      <a:pt x="536" y="2405"/>
                      <a:pt x="0" y="471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638;p48">
                <a:extLst>
                  <a:ext uri="{FF2B5EF4-FFF2-40B4-BE49-F238E27FC236}">
                    <a16:creationId xmlns:a16="http://schemas.microsoft.com/office/drawing/2014/main" id="{B94A5766-ECC4-498B-BEC1-BFDD1BC57318}"/>
                  </a:ext>
                </a:extLst>
              </p:cNvPr>
              <p:cNvSpPr/>
              <p:nvPr/>
            </p:nvSpPr>
            <p:spPr>
              <a:xfrm>
                <a:off x="4264500" y="1395550"/>
                <a:ext cx="295600" cy="241125"/>
              </a:xfrm>
              <a:custGeom>
                <a:avLst/>
                <a:gdLst/>
                <a:ahLst/>
                <a:cxnLst/>
                <a:rect l="l" t="t" r="r" b="b"/>
                <a:pathLst>
                  <a:path w="11824" h="9645" extrusionOk="0">
                    <a:moveTo>
                      <a:pt x="1953" y="5858"/>
                    </a:moveTo>
                    <a:cubicBezTo>
                      <a:pt x="715" y="5703"/>
                      <a:pt x="1" y="4179"/>
                      <a:pt x="358" y="2977"/>
                    </a:cubicBezTo>
                    <a:cubicBezTo>
                      <a:pt x="715" y="1786"/>
                      <a:pt x="1834" y="964"/>
                      <a:pt x="3001" y="512"/>
                    </a:cubicBezTo>
                    <a:cubicBezTo>
                      <a:pt x="3894" y="167"/>
                      <a:pt x="4847" y="0"/>
                      <a:pt x="5811" y="12"/>
                    </a:cubicBezTo>
                    <a:cubicBezTo>
                      <a:pt x="7335" y="48"/>
                      <a:pt x="8871" y="572"/>
                      <a:pt x="10014" y="1596"/>
                    </a:cubicBezTo>
                    <a:cubicBezTo>
                      <a:pt x="11145" y="2619"/>
                      <a:pt x="11824" y="4167"/>
                      <a:pt x="11681" y="5691"/>
                    </a:cubicBezTo>
                    <a:cubicBezTo>
                      <a:pt x="11526" y="7203"/>
                      <a:pt x="10502" y="8644"/>
                      <a:pt x="9050" y="9144"/>
                    </a:cubicBezTo>
                    <a:cubicBezTo>
                      <a:pt x="7609" y="9644"/>
                      <a:pt x="5835" y="9085"/>
                      <a:pt x="5037" y="777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639;p48">
                <a:extLst>
                  <a:ext uri="{FF2B5EF4-FFF2-40B4-BE49-F238E27FC236}">
                    <a16:creationId xmlns:a16="http://schemas.microsoft.com/office/drawing/2014/main" id="{4554A76A-19BD-49F3-82D0-4D53B994A48D}"/>
                  </a:ext>
                </a:extLst>
              </p:cNvPr>
              <p:cNvSpPr/>
              <p:nvPr/>
            </p:nvSpPr>
            <p:spPr>
              <a:xfrm>
                <a:off x="1621925" y="2386825"/>
                <a:ext cx="4776200" cy="1864150"/>
              </a:xfrm>
              <a:custGeom>
                <a:avLst/>
                <a:gdLst/>
                <a:ahLst/>
                <a:cxnLst/>
                <a:rect l="l" t="t" r="r" b="b"/>
                <a:pathLst>
                  <a:path w="191048" h="74566" extrusionOk="0">
                    <a:moveTo>
                      <a:pt x="8203" y="1"/>
                    </a:moveTo>
                    <a:cubicBezTo>
                      <a:pt x="7156" y="1"/>
                      <a:pt x="6576" y="721"/>
                      <a:pt x="6358" y="3152"/>
                    </a:cubicBezTo>
                    <a:cubicBezTo>
                      <a:pt x="5691" y="10736"/>
                      <a:pt x="3941" y="18011"/>
                      <a:pt x="2703" y="25512"/>
                    </a:cubicBezTo>
                    <a:cubicBezTo>
                      <a:pt x="0" y="41919"/>
                      <a:pt x="1727" y="59087"/>
                      <a:pt x="7644" y="74565"/>
                    </a:cubicBezTo>
                    <a:cubicBezTo>
                      <a:pt x="43875" y="73768"/>
                      <a:pt x="80094" y="72970"/>
                      <a:pt x="116312" y="72184"/>
                    </a:cubicBezTo>
                    <a:cubicBezTo>
                      <a:pt x="131886" y="71839"/>
                      <a:pt x="147459" y="71494"/>
                      <a:pt x="163032" y="71148"/>
                    </a:cubicBezTo>
                    <a:cubicBezTo>
                      <a:pt x="170819" y="70982"/>
                      <a:pt x="178618" y="70863"/>
                      <a:pt x="186393" y="70636"/>
                    </a:cubicBezTo>
                    <a:cubicBezTo>
                      <a:pt x="190500" y="70529"/>
                      <a:pt x="190119" y="69148"/>
                      <a:pt x="188512" y="65826"/>
                    </a:cubicBezTo>
                    <a:cubicBezTo>
                      <a:pt x="186904" y="62516"/>
                      <a:pt x="185357" y="59183"/>
                      <a:pt x="184333" y="55635"/>
                    </a:cubicBezTo>
                    <a:cubicBezTo>
                      <a:pt x="182964" y="50848"/>
                      <a:pt x="182571" y="45657"/>
                      <a:pt x="184107" y="40919"/>
                    </a:cubicBezTo>
                    <a:cubicBezTo>
                      <a:pt x="185273" y="37287"/>
                      <a:pt x="187512" y="34096"/>
                      <a:pt x="188893" y="30560"/>
                    </a:cubicBezTo>
                    <a:cubicBezTo>
                      <a:pt x="190929" y="25381"/>
                      <a:pt x="191048" y="19487"/>
                      <a:pt x="189250" y="14237"/>
                    </a:cubicBezTo>
                    <a:cubicBezTo>
                      <a:pt x="188155" y="11010"/>
                      <a:pt x="186321" y="8034"/>
                      <a:pt x="183976" y="5569"/>
                    </a:cubicBezTo>
                    <a:cubicBezTo>
                      <a:pt x="181113" y="2541"/>
                      <a:pt x="179421" y="1926"/>
                      <a:pt x="175755" y="1926"/>
                    </a:cubicBezTo>
                    <a:cubicBezTo>
                      <a:pt x="175457" y="1926"/>
                      <a:pt x="175146" y="1930"/>
                      <a:pt x="174820" y="1938"/>
                    </a:cubicBezTo>
                    <a:cubicBezTo>
                      <a:pt x="165735" y="2128"/>
                      <a:pt x="156663" y="2319"/>
                      <a:pt x="147578" y="2521"/>
                    </a:cubicBezTo>
                    <a:lnTo>
                      <a:pt x="93107" y="3676"/>
                    </a:lnTo>
                    <a:lnTo>
                      <a:pt x="65330" y="4259"/>
                    </a:lnTo>
                    <a:cubicBezTo>
                      <a:pt x="60128" y="4369"/>
                      <a:pt x="54915" y="4479"/>
                      <a:pt x="49703" y="4479"/>
                    </a:cubicBezTo>
                    <a:cubicBezTo>
                      <a:pt x="40813" y="4479"/>
                      <a:pt x="31925" y="4159"/>
                      <a:pt x="23098" y="2973"/>
                    </a:cubicBezTo>
                    <a:cubicBezTo>
                      <a:pt x="19598" y="2509"/>
                      <a:pt x="16109" y="1902"/>
                      <a:pt x="12657" y="1128"/>
                    </a:cubicBezTo>
                    <a:cubicBezTo>
                      <a:pt x="10670" y="677"/>
                      <a:pt x="9218" y="1"/>
                      <a:pt x="8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640;p48">
                <a:extLst>
                  <a:ext uri="{FF2B5EF4-FFF2-40B4-BE49-F238E27FC236}">
                    <a16:creationId xmlns:a16="http://schemas.microsoft.com/office/drawing/2014/main" id="{B9B74B09-9F0C-4386-B8AC-DF36B198D414}"/>
                  </a:ext>
                </a:extLst>
              </p:cNvPr>
              <p:cNvSpPr/>
              <p:nvPr/>
            </p:nvSpPr>
            <p:spPr>
              <a:xfrm>
                <a:off x="1690375" y="2659400"/>
                <a:ext cx="243500" cy="127400"/>
              </a:xfrm>
              <a:custGeom>
                <a:avLst/>
                <a:gdLst/>
                <a:ahLst/>
                <a:cxnLst/>
                <a:rect l="l" t="t" r="r" b="b"/>
                <a:pathLst>
                  <a:path w="9740" h="5096" extrusionOk="0">
                    <a:moveTo>
                      <a:pt x="5583" y="1"/>
                    </a:moveTo>
                    <a:cubicBezTo>
                      <a:pt x="4789" y="1"/>
                      <a:pt x="3992" y="146"/>
                      <a:pt x="3251" y="429"/>
                    </a:cubicBezTo>
                    <a:cubicBezTo>
                      <a:pt x="2632" y="667"/>
                      <a:pt x="1691" y="1274"/>
                      <a:pt x="1048" y="2024"/>
                    </a:cubicBezTo>
                    <a:cubicBezTo>
                      <a:pt x="334" y="2845"/>
                      <a:pt x="1" y="3834"/>
                      <a:pt x="846" y="4679"/>
                    </a:cubicBezTo>
                    <a:cubicBezTo>
                      <a:pt x="1159" y="4988"/>
                      <a:pt x="1619" y="5096"/>
                      <a:pt x="2118" y="5096"/>
                    </a:cubicBezTo>
                    <a:cubicBezTo>
                      <a:pt x="2926" y="5096"/>
                      <a:pt x="3839" y="4813"/>
                      <a:pt x="4406" y="4643"/>
                    </a:cubicBezTo>
                    <a:cubicBezTo>
                      <a:pt x="5608" y="4274"/>
                      <a:pt x="6823" y="3917"/>
                      <a:pt x="8025" y="3560"/>
                    </a:cubicBezTo>
                    <a:cubicBezTo>
                      <a:pt x="8799" y="3322"/>
                      <a:pt x="9740" y="2869"/>
                      <a:pt x="9692" y="2060"/>
                    </a:cubicBezTo>
                    <a:cubicBezTo>
                      <a:pt x="9657" y="1572"/>
                      <a:pt x="9252" y="1191"/>
                      <a:pt x="8835" y="929"/>
                    </a:cubicBezTo>
                    <a:cubicBezTo>
                      <a:pt x="7872" y="303"/>
                      <a:pt x="6730" y="1"/>
                      <a:pt x="55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641;p48">
                <a:extLst>
                  <a:ext uri="{FF2B5EF4-FFF2-40B4-BE49-F238E27FC236}">
                    <a16:creationId xmlns:a16="http://schemas.microsoft.com/office/drawing/2014/main" id="{61982206-9653-47C9-8CFF-4E7274257E14}"/>
                  </a:ext>
                </a:extLst>
              </p:cNvPr>
              <p:cNvSpPr/>
              <p:nvPr/>
            </p:nvSpPr>
            <p:spPr>
              <a:xfrm>
                <a:off x="1063525" y="2054250"/>
                <a:ext cx="672425" cy="742550"/>
              </a:xfrm>
              <a:custGeom>
                <a:avLst/>
                <a:gdLst/>
                <a:ahLst/>
                <a:cxnLst/>
                <a:rect l="l" t="t" r="r" b="b"/>
                <a:pathLst>
                  <a:path w="26897" h="29702" extrusionOk="0">
                    <a:moveTo>
                      <a:pt x="5120" y="1"/>
                    </a:moveTo>
                    <a:lnTo>
                      <a:pt x="2941" y="1096"/>
                    </a:lnTo>
                    <a:cubicBezTo>
                      <a:pt x="1310" y="2656"/>
                      <a:pt x="0" y="6585"/>
                      <a:pt x="560" y="8775"/>
                    </a:cubicBezTo>
                    <a:cubicBezTo>
                      <a:pt x="2024" y="14550"/>
                      <a:pt x="4822" y="25432"/>
                      <a:pt x="5334" y="26230"/>
                    </a:cubicBezTo>
                    <a:cubicBezTo>
                      <a:pt x="5988" y="27249"/>
                      <a:pt x="22126" y="29702"/>
                      <a:pt x="25229" y="29702"/>
                    </a:cubicBezTo>
                    <a:cubicBezTo>
                      <a:pt x="25460" y="29702"/>
                      <a:pt x="25619" y="29688"/>
                      <a:pt x="25694" y="29659"/>
                    </a:cubicBezTo>
                    <a:cubicBezTo>
                      <a:pt x="26753" y="29254"/>
                      <a:pt x="26896" y="25182"/>
                      <a:pt x="26896" y="25182"/>
                    </a:cubicBezTo>
                    <a:lnTo>
                      <a:pt x="12204" y="21860"/>
                    </a:lnTo>
                    <a:lnTo>
                      <a:pt x="5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642;p48">
                <a:extLst>
                  <a:ext uri="{FF2B5EF4-FFF2-40B4-BE49-F238E27FC236}">
                    <a16:creationId xmlns:a16="http://schemas.microsoft.com/office/drawing/2014/main" id="{790A665A-16BE-47D3-B5DA-62A325281026}"/>
                  </a:ext>
                </a:extLst>
              </p:cNvPr>
              <p:cNvSpPr/>
              <p:nvPr/>
            </p:nvSpPr>
            <p:spPr>
              <a:xfrm>
                <a:off x="2973875" y="2450675"/>
                <a:ext cx="176525" cy="175425"/>
              </a:xfrm>
              <a:custGeom>
                <a:avLst/>
                <a:gdLst/>
                <a:ahLst/>
                <a:cxnLst/>
                <a:rect l="l" t="t" r="r" b="b"/>
                <a:pathLst>
                  <a:path w="7061" h="7017" extrusionOk="0">
                    <a:moveTo>
                      <a:pt x="3239" y="0"/>
                    </a:moveTo>
                    <a:cubicBezTo>
                      <a:pt x="3184" y="0"/>
                      <a:pt x="3128" y="1"/>
                      <a:pt x="3072" y="3"/>
                    </a:cubicBezTo>
                    <a:cubicBezTo>
                      <a:pt x="2251" y="38"/>
                      <a:pt x="1465" y="241"/>
                      <a:pt x="917" y="908"/>
                    </a:cubicBezTo>
                    <a:cubicBezTo>
                      <a:pt x="0" y="2015"/>
                      <a:pt x="893" y="3586"/>
                      <a:pt x="1608" y="4348"/>
                    </a:cubicBezTo>
                    <a:cubicBezTo>
                      <a:pt x="2096" y="4860"/>
                      <a:pt x="2691" y="5551"/>
                      <a:pt x="3310" y="5908"/>
                    </a:cubicBezTo>
                    <a:cubicBezTo>
                      <a:pt x="4096" y="6361"/>
                      <a:pt x="5084" y="6634"/>
                      <a:pt x="5918" y="6992"/>
                    </a:cubicBezTo>
                    <a:cubicBezTo>
                      <a:pt x="5960" y="7009"/>
                      <a:pt x="6003" y="7017"/>
                      <a:pt x="6045" y="7017"/>
                    </a:cubicBezTo>
                    <a:cubicBezTo>
                      <a:pt x="6470" y="7017"/>
                      <a:pt x="6839" y="6200"/>
                      <a:pt x="6882" y="5896"/>
                    </a:cubicBezTo>
                    <a:cubicBezTo>
                      <a:pt x="6954" y="5372"/>
                      <a:pt x="6811" y="4789"/>
                      <a:pt x="6644" y="4277"/>
                    </a:cubicBezTo>
                    <a:cubicBezTo>
                      <a:pt x="6358" y="3408"/>
                      <a:pt x="5811" y="2217"/>
                      <a:pt x="4930" y="1789"/>
                    </a:cubicBezTo>
                    <a:cubicBezTo>
                      <a:pt x="5084" y="1741"/>
                      <a:pt x="6930" y="1777"/>
                      <a:pt x="7061" y="1705"/>
                    </a:cubicBezTo>
                    <a:cubicBezTo>
                      <a:pt x="7061" y="1705"/>
                      <a:pt x="5834" y="693"/>
                      <a:pt x="5501" y="538"/>
                    </a:cubicBezTo>
                    <a:cubicBezTo>
                      <a:pt x="4731" y="170"/>
                      <a:pt x="4065" y="0"/>
                      <a:pt x="323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643;p48">
                <a:extLst>
                  <a:ext uri="{FF2B5EF4-FFF2-40B4-BE49-F238E27FC236}">
                    <a16:creationId xmlns:a16="http://schemas.microsoft.com/office/drawing/2014/main" id="{9DF14271-53BE-4F39-BADA-4AC79A5620B2}"/>
                  </a:ext>
                </a:extLst>
              </p:cNvPr>
              <p:cNvSpPr/>
              <p:nvPr/>
            </p:nvSpPr>
            <p:spPr>
              <a:xfrm>
                <a:off x="3775450" y="2433150"/>
                <a:ext cx="176550" cy="178225"/>
              </a:xfrm>
              <a:custGeom>
                <a:avLst/>
                <a:gdLst/>
                <a:ahLst/>
                <a:cxnLst/>
                <a:rect l="l" t="t" r="r" b="b"/>
                <a:pathLst>
                  <a:path w="7062" h="7129" extrusionOk="0">
                    <a:moveTo>
                      <a:pt x="3981" y="1"/>
                    </a:moveTo>
                    <a:cubicBezTo>
                      <a:pt x="3956" y="1"/>
                      <a:pt x="3931" y="1"/>
                      <a:pt x="3906" y="1"/>
                    </a:cubicBezTo>
                    <a:cubicBezTo>
                      <a:pt x="3001" y="1"/>
                      <a:pt x="2299" y="204"/>
                      <a:pt x="1501" y="632"/>
                    </a:cubicBezTo>
                    <a:cubicBezTo>
                      <a:pt x="1168" y="799"/>
                      <a:pt x="1" y="1859"/>
                      <a:pt x="1" y="1859"/>
                    </a:cubicBezTo>
                    <a:cubicBezTo>
                      <a:pt x="35" y="1877"/>
                      <a:pt x="187" y="1884"/>
                      <a:pt x="395" y="1884"/>
                    </a:cubicBezTo>
                    <a:cubicBezTo>
                      <a:pt x="862" y="1884"/>
                      <a:pt x="1614" y="1851"/>
                      <a:pt x="1959" y="1851"/>
                    </a:cubicBezTo>
                    <a:cubicBezTo>
                      <a:pt x="2047" y="1851"/>
                      <a:pt x="2109" y="1853"/>
                      <a:pt x="2132" y="1859"/>
                    </a:cubicBezTo>
                    <a:cubicBezTo>
                      <a:pt x="1275" y="2323"/>
                      <a:pt x="775" y="3537"/>
                      <a:pt x="525" y="4418"/>
                    </a:cubicBezTo>
                    <a:cubicBezTo>
                      <a:pt x="382" y="4930"/>
                      <a:pt x="263" y="5514"/>
                      <a:pt x="358" y="6050"/>
                    </a:cubicBezTo>
                    <a:cubicBezTo>
                      <a:pt x="412" y="6339"/>
                      <a:pt x="802" y="7129"/>
                      <a:pt x="1227" y="7129"/>
                    </a:cubicBezTo>
                    <a:cubicBezTo>
                      <a:pt x="1274" y="7129"/>
                      <a:pt x="1322" y="7119"/>
                      <a:pt x="1370" y="7097"/>
                    </a:cubicBezTo>
                    <a:cubicBezTo>
                      <a:pt x="2192" y="6704"/>
                      <a:pt x="3168" y="6383"/>
                      <a:pt x="3918" y="5907"/>
                    </a:cubicBezTo>
                    <a:cubicBezTo>
                      <a:pt x="4537" y="5514"/>
                      <a:pt x="5085" y="4799"/>
                      <a:pt x="5561" y="4264"/>
                    </a:cubicBezTo>
                    <a:cubicBezTo>
                      <a:pt x="6240" y="3478"/>
                      <a:pt x="7061" y="1859"/>
                      <a:pt x="6097" y="811"/>
                    </a:cubicBezTo>
                    <a:cubicBezTo>
                      <a:pt x="5543" y="188"/>
                      <a:pt x="4776" y="1"/>
                      <a:pt x="3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644;p48">
                <a:extLst>
                  <a:ext uri="{FF2B5EF4-FFF2-40B4-BE49-F238E27FC236}">
                    <a16:creationId xmlns:a16="http://schemas.microsoft.com/office/drawing/2014/main" id="{06B8E6DC-151F-419B-A859-8E0120ADCB0F}"/>
                  </a:ext>
                </a:extLst>
              </p:cNvPr>
              <p:cNvSpPr/>
              <p:nvPr/>
            </p:nvSpPr>
            <p:spPr>
              <a:xfrm>
                <a:off x="4806850" y="2410500"/>
                <a:ext cx="176525" cy="179450"/>
              </a:xfrm>
              <a:custGeom>
                <a:avLst/>
                <a:gdLst/>
                <a:ahLst/>
                <a:cxnLst/>
                <a:rect l="l" t="t" r="r" b="b"/>
                <a:pathLst>
                  <a:path w="7061" h="7178" extrusionOk="0">
                    <a:moveTo>
                      <a:pt x="4029" y="0"/>
                    </a:moveTo>
                    <a:cubicBezTo>
                      <a:pt x="3980" y="0"/>
                      <a:pt x="3931" y="1"/>
                      <a:pt x="3881" y="2"/>
                    </a:cubicBezTo>
                    <a:cubicBezTo>
                      <a:pt x="2977" y="14"/>
                      <a:pt x="2274" y="229"/>
                      <a:pt x="1476" y="669"/>
                    </a:cubicBezTo>
                    <a:cubicBezTo>
                      <a:pt x="1155" y="848"/>
                      <a:pt x="0" y="1919"/>
                      <a:pt x="0" y="1919"/>
                    </a:cubicBezTo>
                    <a:cubicBezTo>
                      <a:pt x="27" y="1934"/>
                      <a:pt x="126" y="1940"/>
                      <a:pt x="267" y="1940"/>
                    </a:cubicBezTo>
                    <a:cubicBezTo>
                      <a:pt x="735" y="1940"/>
                      <a:pt x="1671" y="1878"/>
                      <a:pt x="2014" y="1878"/>
                    </a:cubicBezTo>
                    <a:cubicBezTo>
                      <a:pt x="2071" y="1878"/>
                      <a:pt x="2112" y="1879"/>
                      <a:pt x="2131" y="1883"/>
                    </a:cubicBezTo>
                    <a:cubicBezTo>
                      <a:pt x="1274" y="2360"/>
                      <a:pt x="798" y="3586"/>
                      <a:pt x="560" y="4467"/>
                    </a:cubicBezTo>
                    <a:cubicBezTo>
                      <a:pt x="429" y="4979"/>
                      <a:pt x="310" y="5574"/>
                      <a:pt x="417" y="6098"/>
                    </a:cubicBezTo>
                    <a:cubicBezTo>
                      <a:pt x="470" y="6387"/>
                      <a:pt x="880" y="7177"/>
                      <a:pt x="1300" y="7177"/>
                    </a:cubicBezTo>
                    <a:cubicBezTo>
                      <a:pt x="1347" y="7177"/>
                      <a:pt x="1394" y="7168"/>
                      <a:pt x="1441" y="7146"/>
                    </a:cubicBezTo>
                    <a:cubicBezTo>
                      <a:pt x="2250" y="6729"/>
                      <a:pt x="3227" y="6396"/>
                      <a:pt x="3977" y="5908"/>
                    </a:cubicBezTo>
                    <a:cubicBezTo>
                      <a:pt x="4584" y="5515"/>
                      <a:pt x="5132" y="4789"/>
                      <a:pt x="5584" y="4241"/>
                    </a:cubicBezTo>
                    <a:cubicBezTo>
                      <a:pt x="6263" y="3443"/>
                      <a:pt x="7060" y="1824"/>
                      <a:pt x="6084" y="776"/>
                    </a:cubicBezTo>
                    <a:cubicBezTo>
                      <a:pt x="5524" y="183"/>
                      <a:pt x="4796" y="0"/>
                      <a:pt x="402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645;p48">
                <a:extLst>
                  <a:ext uri="{FF2B5EF4-FFF2-40B4-BE49-F238E27FC236}">
                    <a16:creationId xmlns:a16="http://schemas.microsoft.com/office/drawing/2014/main" id="{2861BE5B-8321-4721-9DB4-7839E41EC310}"/>
                  </a:ext>
                </a:extLst>
              </p:cNvPr>
              <p:cNvSpPr/>
              <p:nvPr/>
            </p:nvSpPr>
            <p:spPr>
              <a:xfrm>
                <a:off x="5761125" y="2374825"/>
                <a:ext cx="245000" cy="248400"/>
              </a:xfrm>
              <a:custGeom>
                <a:avLst/>
                <a:gdLst/>
                <a:ahLst/>
                <a:cxnLst/>
                <a:rect l="l" t="t" r="r" b="b"/>
                <a:pathLst>
                  <a:path w="9800" h="9936" extrusionOk="0">
                    <a:moveTo>
                      <a:pt x="5486" y="0"/>
                    </a:moveTo>
                    <a:cubicBezTo>
                      <a:pt x="5459" y="0"/>
                      <a:pt x="5433" y="0"/>
                      <a:pt x="5406" y="1"/>
                    </a:cubicBezTo>
                    <a:cubicBezTo>
                      <a:pt x="4156" y="24"/>
                      <a:pt x="3179" y="310"/>
                      <a:pt x="2072" y="905"/>
                    </a:cubicBezTo>
                    <a:cubicBezTo>
                      <a:pt x="1620" y="1144"/>
                      <a:pt x="0" y="2632"/>
                      <a:pt x="0" y="2632"/>
                    </a:cubicBezTo>
                    <a:cubicBezTo>
                      <a:pt x="40" y="2649"/>
                      <a:pt x="179" y="2656"/>
                      <a:pt x="378" y="2656"/>
                    </a:cubicBezTo>
                    <a:cubicBezTo>
                      <a:pt x="1018" y="2656"/>
                      <a:pt x="2272" y="2587"/>
                      <a:pt x="2763" y="2587"/>
                    </a:cubicBezTo>
                    <a:cubicBezTo>
                      <a:pt x="2859" y="2587"/>
                      <a:pt x="2926" y="2590"/>
                      <a:pt x="2953" y="2596"/>
                    </a:cubicBezTo>
                    <a:cubicBezTo>
                      <a:pt x="1775" y="3251"/>
                      <a:pt x="1096" y="4954"/>
                      <a:pt x="751" y="6180"/>
                    </a:cubicBezTo>
                    <a:cubicBezTo>
                      <a:pt x="560" y="6882"/>
                      <a:pt x="393" y="7704"/>
                      <a:pt x="524" y="8442"/>
                    </a:cubicBezTo>
                    <a:cubicBezTo>
                      <a:pt x="600" y="8840"/>
                      <a:pt x="1169" y="9935"/>
                      <a:pt x="1752" y="9935"/>
                    </a:cubicBezTo>
                    <a:cubicBezTo>
                      <a:pt x="1815" y="9935"/>
                      <a:pt x="1878" y="9923"/>
                      <a:pt x="1941" y="9895"/>
                    </a:cubicBezTo>
                    <a:cubicBezTo>
                      <a:pt x="3072" y="9323"/>
                      <a:pt x="4430" y="8883"/>
                      <a:pt x="5477" y="8204"/>
                    </a:cubicBezTo>
                    <a:cubicBezTo>
                      <a:pt x="6323" y="7656"/>
                      <a:pt x="7097" y="6668"/>
                      <a:pt x="7740" y="5918"/>
                    </a:cubicBezTo>
                    <a:cubicBezTo>
                      <a:pt x="8680" y="4811"/>
                      <a:pt x="9799" y="2572"/>
                      <a:pt x="8466" y="1108"/>
                    </a:cubicBezTo>
                    <a:cubicBezTo>
                      <a:pt x="7663" y="247"/>
                      <a:pt x="6600" y="0"/>
                      <a:pt x="5486"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646;p48">
                <a:extLst>
                  <a:ext uri="{FF2B5EF4-FFF2-40B4-BE49-F238E27FC236}">
                    <a16:creationId xmlns:a16="http://schemas.microsoft.com/office/drawing/2014/main" id="{CFFE999B-8DEE-4316-90EA-A7757D85163A}"/>
                  </a:ext>
                </a:extLst>
              </p:cNvPr>
              <p:cNvSpPr/>
              <p:nvPr/>
            </p:nvSpPr>
            <p:spPr>
              <a:xfrm>
                <a:off x="6099850" y="2922575"/>
                <a:ext cx="235775" cy="206300"/>
              </a:xfrm>
              <a:custGeom>
                <a:avLst/>
                <a:gdLst/>
                <a:ahLst/>
                <a:cxnLst/>
                <a:rect l="l" t="t" r="r" b="b"/>
                <a:pathLst>
                  <a:path w="9431" h="8252" extrusionOk="0">
                    <a:moveTo>
                      <a:pt x="5158" y="1"/>
                    </a:moveTo>
                    <a:cubicBezTo>
                      <a:pt x="2380" y="1"/>
                      <a:pt x="11" y="3240"/>
                      <a:pt x="1" y="5927"/>
                    </a:cubicBezTo>
                    <a:cubicBezTo>
                      <a:pt x="1" y="5939"/>
                      <a:pt x="1" y="5951"/>
                      <a:pt x="1" y="5963"/>
                    </a:cubicBezTo>
                    <a:cubicBezTo>
                      <a:pt x="16" y="7644"/>
                      <a:pt x="642" y="8251"/>
                      <a:pt x="1546" y="8251"/>
                    </a:cubicBezTo>
                    <a:cubicBezTo>
                      <a:pt x="3508" y="8251"/>
                      <a:pt x="6777" y="5385"/>
                      <a:pt x="7918" y="4439"/>
                    </a:cubicBezTo>
                    <a:cubicBezTo>
                      <a:pt x="8978" y="3558"/>
                      <a:pt x="9431" y="3272"/>
                      <a:pt x="8692" y="2034"/>
                    </a:cubicBezTo>
                    <a:cubicBezTo>
                      <a:pt x="8180" y="1189"/>
                      <a:pt x="7454" y="653"/>
                      <a:pt x="6561" y="284"/>
                    </a:cubicBezTo>
                    <a:cubicBezTo>
                      <a:pt x="6088" y="89"/>
                      <a:pt x="5617" y="1"/>
                      <a:pt x="5158"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647;p48">
                <a:extLst>
                  <a:ext uri="{FF2B5EF4-FFF2-40B4-BE49-F238E27FC236}">
                    <a16:creationId xmlns:a16="http://schemas.microsoft.com/office/drawing/2014/main" id="{BCC49D81-F33C-49DC-8396-9D9B198B3A39}"/>
                  </a:ext>
                </a:extLst>
              </p:cNvPr>
              <p:cNvSpPr/>
              <p:nvPr/>
            </p:nvSpPr>
            <p:spPr>
              <a:xfrm>
                <a:off x="6238275" y="2051575"/>
                <a:ext cx="670925" cy="958775"/>
              </a:xfrm>
              <a:custGeom>
                <a:avLst/>
                <a:gdLst/>
                <a:ahLst/>
                <a:cxnLst/>
                <a:rect l="l" t="t" r="r" b="b"/>
                <a:pathLst>
                  <a:path w="26837" h="38351" extrusionOk="0">
                    <a:moveTo>
                      <a:pt x="24027" y="0"/>
                    </a:moveTo>
                    <a:lnTo>
                      <a:pt x="16324" y="6168"/>
                    </a:lnTo>
                    <a:lnTo>
                      <a:pt x="16967" y="24134"/>
                    </a:lnTo>
                    <a:lnTo>
                      <a:pt x="0" y="34695"/>
                    </a:lnTo>
                    <a:cubicBezTo>
                      <a:pt x="0" y="34695"/>
                      <a:pt x="2006" y="38350"/>
                      <a:pt x="3529" y="38350"/>
                    </a:cubicBezTo>
                    <a:cubicBezTo>
                      <a:pt x="3531" y="38350"/>
                      <a:pt x="3534" y="38350"/>
                      <a:pt x="3536" y="38350"/>
                    </a:cubicBezTo>
                    <a:cubicBezTo>
                      <a:pt x="5060" y="38327"/>
                      <a:pt x="26158" y="29349"/>
                      <a:pt x="26504" y="27635"/>
                    </a:cubicBezTo>
                    <a:cubicBezTo>
                      <a:pt x="26837" y="25920"/>
                      <a:pt x="24027" y="0"/>
                      <a:pt x="24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5398;p47">
            <a:extLst>
              <a:ext uri="{FF2B5EF4-FFF2-40B4-BE49-F238E27FC236}">
                <a16:creationId xmlns:a16="http://schemas.microsoft.com/office/drawing/2014/main" id="{9353CBA3-1F6D-4740-B441-F4A742684A4D}"/>
              </a:ext>
            </a:extLst>
          </p:cNvPr>
          <p:cNvSpPr txBox="1">
            <a:spLocks/>
          </p:cNvSpPr>
          <p:nvPr/>
        </p:nvSpPr>
        <p:spPr>
          <a:xfrm>
            <a:off x="1203542" y="2624942"/>
            <a:ext cx="3476981" cy="860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1pPr>
            <a:lvl2pPr marR="0" lvl="1"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2pPr>
            <a:lvl3pPr marR="0" lvl="2"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3pPr>
            <a:lvl4pPr marR="0" lvl="3"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4pPr>
            <a:lvl5pPr marR="0" lvl="4"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5pPr>
            <a:lvl6pPr marR="0" lvl="5"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6pPr>
            <a:lvl7pPr marR="0" lvl="6"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7pPr>
            <a:lvl8pPr marR="0" lvl="7"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8pPr>
            <a:lvl9pPr marR="0" lvl="8" algn="ctr" rtl="0">
              <a:lnSpc>
                <a:spcPct val="100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9pPr>
          </a:lstStyle>
          <a:p>
            <a:r>
              <a:rPr lang="en-IN" sz="4400" dirty="0">
                <a:latin typeface="Berlin Sans FB Demi" panose="020E0802020502020306" pitchFamily="34" charset="0"/>
              </a:rPr>
              <a:t>Thanks!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2E1C-4866-084A-B3BA-7433A5FBDBC6}"/>
              </a:ext>
            </a:extLst>
          </p:cNvPr>
          <p:cNvSpPr>
            <a:spLocks noGrp="1"/>
          </p:cNvSpPr>
          <p:nvPr>
            <p:ph type="title"/>
          </p:nvPr>
        </p:nvSpPr>
        <p:spPr>
          <a:xfrm>
            <a:off x="2697800" y="1729950"/>
            <a:ext cx="3769664" cy="841800"/>
          </a:xfrm>
        </p:spPr>
        <p:txBody>
          <a:bodyPr/>
          <a:lstStyle/>
          <a:p>
            <a:r>
              <a:rPr lang="en-US" dirty="0"/>
              <a:t>Copyright</a:t>
            </a:r>
          </a:p>
        </p:txBody>
      </p:sp>
      <p:sp>
        <p:nvSpPr>
          <p:cNvPr id="3" name="Subtitle 2">
            <a:extLst>
              <a:ext uri="{FF2B5EF4-FFF2-40B4-BE49-F238E27FC236}">
                <a16:creationId xmlns:a16="http://schemas.microsoft.com/office/drawing/2014/main" id="{415C4EE7-AAB1-1645-9737-0675DF2E745F}"/>
              </a:ext>
            </a:extLst>
          </p:cNvPr>
          <p:cNvSpPr>
            <a:spLocks noGrp="1"/>
          </p:cNvSpPr>
          <p:nvPr>
            <p:ph type="subTitle" idx="1"/>
          </p:nvPr>
        </p:nvSpPr>
        <p:spPr>
          <a:xfrm>
            <a:off x="2822522" y="2780101"/>
            <a:ext cx="3350100" cy="650100"/>
          </a:xfrm>
        </p:spPr>
        <p:txBody>
          <a:bodyPr/>
          <a:lstStyle/>
          <a:p>
            <a:r>
              <a:rPr lang="en-US" sz="1600" dirty="0"/>
              <a:t>Google, Wikipedia and Britannica</a:t>
            </a:r>
          </a:p>
        </p:txBody>
      </p:sp>
      <p:sp>
        <p:nvSpPr>
          <p:cNvPr id="4" name="Rectangle 3">
            <a:extLst>
              <a:ext uri="{FF2B5EF4-FFF2-40B4-BE49-F238E27FC236}">
                <a16:creationId xmlns:a16="http://schemas.microsoft.com/office/drawing/2014/main" id="{28FB247D-F342-8F44-ABC8-1F8AE48FC11D}"/>
              </a:ext>
            </a:extLst>
          </p:cNvPr>
          <p:cNvSpPr/>
          <p:nvPr/>
        </p:nvSpPr>
        <p:spPr>
          <a:xfrm>
            <a:off x="3221665" y="3487479"/>
            <a:ext cx="2721935" cy="45947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5837;p48">
            <a:extLst>
              <a:ext uri="{FF2B5EF4-FFF2-40B4-BE49-F238E27FC236}">
                <a16:creationId xmlns:a16="http://schemas.microsoft.com/office/drawing/2014/main" id="{A3397F65-6855-2A4D-A73E-951219E82433}"/>
              </a:ext>
            </a:extLst>
          </p:cNvPr>
          <p:cNvGrpSpPr/>
          <p:nvPr/>
        </p:nvGrpSpPr>
        <p:grpSpPr>
          <a:xfrm>
            <a:off x="7102549" y="560100"/>
            <a:ext cx="1169613" cy="4023299"/>
            <a:chOff x="4097225" y="2748975"/>
            <a:chExt cx="525400" cy="1826100"/>
          </a:xfrm>
        </p:grpSpPr>
        <p:sp>
          <p:nvSpPr>
            <p:cNvPr id="6" name="Google Shape;5838;p48">
              <a:extLst>
                <a:ext uri="{FF2B5EF4-FFF2-40B4-BE49-F238E27FC236}">
                  <a16:creationId xmlns:a16="http://schemas.microsoft.com/office/drawing/2014/main" id="{39C8989D-3D03-1645-91EB-05141E89767D}"/>
                </a:ext>
              </a:extLst>
            </p:cNvPr>
            <p:cNvSpPr/>
            <p:nvPr/>
          </p:nvSpPr>
          <p:spPr>
            <a:xfrm>
              <a:off x="4460950" y="4484675"/>
              <a:ext cx="114050" cy="90400"/>
            </a:xfrm>
            <a:custGeom>
              <a:avLst/>
              <a:gdLst/>
              <a:ahLst/>
              <a:cxnLst/>
              <a:rect l="l" t="t" r="r" b="b"/>
              <a:pathLst>
                <a:path w="4562" h="3616" extrusionOk="0">
                  <a:moveTo>
                    <a:pt x="1348" y="0"/>
                  </a:moveTo>
                  <a:cubicBezTo>
                    <a:pt x="1084" y="0"/>
                    <a:pt x="785" y="96"/>
                    <a:pt x="501" y="403"/>
                  </a:cubicBezTo>
                  <a:lnTo>
                    <a:pt x="1" y="296"/>
                  </a:lnTo>
                  <a:lnTo>
                    <a:pt x="1" y="296"/>
                  </a:lnTo>
                  <a:cubicBezTo>
                    <a:pt x="61" y="938"/>
                    <a:pt x="72" y="1796"/>
                    <a:pt x="156" y="2248"/>
                  </a:cubicBezTo>
                  <a:cubicBezTo>
                    <a:pt x="239" y="2915"/>
                    <a:pt x="251" y="3094"/>
                    <a:pt x="715" y="3415"/>
                  </a:cubicBezTo>
                  <a:cubicBezTo>
                    <a:pt x="944" y="3573"/>
                    <a:pt x="1612" y="3616"/>
                    <a:pt x="2288" y="3616"/>
                  </a:cubicBezTo>
                  <a:cubicBezTo>
                    <a:pt x="2987" y="3616"/>
                    <a:pt x="3694" y="3570"/>
                    <a:pt x="3930" y="3558"/>
                  </a:cubicBezTo>
                  <a:cubicBezTo>
                    <a:pt x="4394" y="3546"/>
                    <a:pt x="4561" y="3224"/>
                    <a:pt x="4466" y="2796"/>
                  </a:cubicBezTo>
                  <a:cubicBezTo>
                    <a:pt x="4537" y="2641"/>
                    <a:pt x="4466" y="2427"/>
                    <a:pt x="4240" y="2093"/>
                  </a:cubicBezTo>
                  <a:cubicBezTo>
                    <a:pt x="3978" y="1712"/>
                    <a:pt x="3025" y="808"/>
                    <a:pt x="2442" y="81"/>
                  </a:cubicBezTo>
                  <a:lnTo>
                    <a:pt x="2132" y="272"/>
                  </a:lnTo>
                  <a:cubicBezTo>
                    <a:pt x="2132" y="272"/>
                    <a:pt x="1790" y="0"/>
                    <a:pt x="1348" y="0"/>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39;p48">
              <a:extLst>
                <a:ext uri="{FF2B5EF4-FFF2-40B4-BE49-F238E27FC236}">
                  <a16:creationId xmlns:a16="http://schemas.microsoft.com/office/drawing/2014/main" id="{5FABD863-7ECB-0645-BE48-20074188CC39}"/>
                </a:ext>
              </a:extLst>
            </p:cNvPr>
            <p:cNvSpPr/>
            <p:nvPr/>
          </p:nvSpPr>
          <p:spPr>
            <a:xfrm>
              <a:off x="4132350" y="4474775"/>
              <a:ext cx="198850" cy="89025"/>
            </a:xfrm>
            <a:custGeom>
              <a:avLst/>
              <a:gdLst/>
              <a:ahLst/>
              <a:cxnLst/>
              <a:rect l="l" t="t" r="r" b="b"/>
              <a:pathLst>
                <a:path w="7954" h="3561" extrusionOk="0">
                  <a:moveTo>
                    <a:pt x="4930" y="1"/>
                  </a:moveTo>
                  <a:cubicBezTo>
                    <a:pt x="4930" y="1"/>
                    <a:pt x="4846" y="1001"/>
                    <a:pt x="774" y="1930"/>
                  </a:cubicBezTo>
                  <a:cubicBezTo>
                    <a:pt x="0" y="2108"/>
                    <a:pt x="453" y="2835"/>
                    <a:pt x="453" y="2835"/>
                  </a:cubicBezTo>
                  <a:cubicBezTo>
                    <a:pt x="453" y="2835"/>
                    <a:pt x="501" y="2966"/>
                    <a:pt x="655" y="3037"/>
                  </a:cubicBezTo>
                  <a:lnTo>
                    <a:pt x="608" y="3561"/>
                  </a:lnTo>
                  <a:lnTo>
                    <a:pt x="7954" y="3561"/>
                  </a:lnTo>
                  <a:lnTo>
                    <a:pt x="7882" y="2966"/>
                  </a:lnTo>
                  <a:lnTo>
                    <a:pt x="7632" y="799"/>
                  </a:lnTo>
                  <a:cubicBezTo>
                    <a:pt x="7632" y="799"/>
                    <a:pt x="6971" y="1189"/>
                    <a:pt x="6385" y="1189"/>
                  </a:cubicBezTo>
                  <a:cubicBezTo>
                    <a:pt x="6277" y="1189"/>
                    <a:pt x="6171" y="1176"/>
                    <a:pt x="6073" y="1144"/>
                  </a:cubicBezTo>
                  <a:cubicBezTo>
                    <a:pt x="5132" y="834"/>
                    <a:pt x="4930" y="1"/>
                    <a:pt x="4930" y="1"/>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40;p48">
              <a:extLst>
                <a:ext uri="{FF2B5EF4-FFF2-40B4-BE49-F238E27FC236}">
                  <a16:creationId xmlns:a16="http://schemas.microsoft.com/office/drawing/2014/main" id="{5D6B5257-68D2-FD49-A42B-4DD0E979DAC6}"/>
                </a:ext>
              </a:extLst>
            </p:cNvPr>
            <p:cNvSpPr/>
            <p:nvPr/>
          </p:nvSpPr>
          <p:spPr>
            <a:xfrm>
              <a:off x="4387150" y="4093800"/>
              <a:ext cx="167900" cy="419700"/>
            </a:xfrm>
            <a:custGeom>
              <a:avLst/>
              <a:gdLst/>
              <a:ahLst/>
              <a:cxnLst/>
              <a:rect l="l" t="t" r="r" b="b"/>
              <a:pathLst>
                <a:path w="6716" h="16788" extrusionOk="0">
                  <a:moveTo>
                    <a:pt x="6715" y="0"/>
                  </a:moveTo>
                  <a:lnTo>
                    <a:pt x="0" y="143"/>
                  </a:lnTo>
                  <a:lnTo>
                    <a:pt x="1417" y="16788"/>
                  </a:lnTo>
                  <a:lnTo>
                    <a:pt x="6644" y="16788"/>
                  </a:lnTo>
                  <a:lnTo>
                    <a:pt x="6715" y="0"/>
                  </a:ln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41;p48">
              <a:extLst>
                <a:ext uri="{FF2B5EF4-FFF2-40B4-BE49-F238E27FC236}">
                  <a16:creationId xmlns:a16="http://schemas.microsoft.com/office/drawing/2014/main" id="{C98C07AB-A2B4-254E-BCCA-015F3F4D2150}"/>
                </a:ext>
              </a:extLst>
            </p:cNvPr>
            <p:cNvSpPr/>
            <p:nvPr/>
          </p:nvSpPr>
          <p:spPr>
            <a:xfrm>
              <a:off x="4180575" y="4097350"/>
              <a:ext cx="167300" cy="416150"/>
            </a:xfrm>
            <a:custGeom>
              <a:avLst/>
              <a:gdLst/>
              <a:ahLst/>
              <a:cxnLst/>
              <a:rect l="l" t="t" r="r" b="b"/>
              <a:pathLst>
                <a:path w="6692" h="16646" extrusionOk="0">
                  <a:moveTo>
                    <a:pt x="6692" y="1"/>
                  </a:moveTo>
                  <a:lnTo>
                    <a:pt x="0" y="299"/>
                  </a:lnTo>
                  <a:lnTo>
                    <a:pt x="215" y="16646"/>
                  </a:lnTo>
                  <a:lnTo>
                    <a:pt x="6323" y="16646"/>
                  </a:lnTo>
                  <a:lnTo>
                    <a:pt x="6692" y="1"/>
                  </a:ln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42;p48">
              <a:extLst>
                <a:ext uri="{FF2B5EF4-FFF2-40B4-BE49-F238E27FC236}">
                  <a16:creationId xmlns:a16="http://schemas.microsoft.com/office/drawing/2014/main" id="{957BF206-DCE5-F340-9BC2-0FE34C14CB08}"/>
                </a:ext>
              </a:extLst>
            </p:cNvPr>
            <p:cNvSpPr/>
            <p:nvPr/>
          </p:nvSpPr>
          <p:spPr>
            <a:xfrm>
              <a:off x="4387150" y="4093800"/>
              <a:ext cx="167900" cy="58950"/>
            </a:xfrm>
            <a:custGeom>
              <a:avLst/>
              <a:gdLst/>
              <a:ahLst/>
              <a:cxnLst/>
              <a:rect l="l" t="t" r="r" b="b"/>
              <a:pathLst>
                <a:path w="6716" h="2358" extrusionOk="0">
                  <a:moveTo>
                    <a:pt x="6715" y="0"/>
                  </a:moveTo>
                  <a:lnTo>
                    <a:pt x="0" y="143"/>
                  </a:lnTo>
                  <a:lnTo>
                    <a:pt x="191" y="2357"/>
                  </a:lnTo>
                  <a:lnTo>
                    <a:pt x="6703" y="2357"/>
                  </a:lnTo>
                  <a:lnTo>
                    <a:pt x="6715" y="0"/>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43;p48">
              <a:extLst>
                <a:ext uri="{FF2B5EF4-FFF2-40B4-BE49-F238E27FC236}">
                  <a16:creationId xmlns:a16="http://schemas.microsoft.com/office/drawing/2014/main" id="{A453F6B6-F3E7-FC41-B92D-E96CFB3260D3}"/>
                </a:ext>
              </a:extLst>
            </p:cNvPr>
            <p:cNvSpPr/>
            <p:nvPr/>
          </p:nvSpPr>
          <p:spPr>
            <a:xfrm>
              <a:off x="4180575" y="4097350"/>
              <a:ext cx="167300" cy="55400"/>
            </a:xfrm>
            <a:custGeom>
              <a:avLst/>
              <a:gdLst/>
              <a:ahLst/>
              <a:cxnLst/>
              <a:rect l="l" t="t" r="r" b="b"/>
              <a:pathLst>
                <a:path w="6692" h="2216" extrusionOk="0">
                  <a:moveTo>
                    <a:pt x="6692" y="1"/>
                  </a:moveTo>
                  <a:lnTo>
                    <a:pt x="0" y="299"/>
                  </a:lnTo>
                  <a:lnTo>
                    <a:pt x="24" y="2215"/>
                  </a:lnTo>
                  <a:lnTo>
                    <a:pt x="6644" y="2215"/>
                  </a:lnTo>
                  <a:lnTo>
                    <a:pt x="6692" y="1"/>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44;p48">
              <a:extLst>
                <a:ext uri="{FF2B5EF4-FFF2-40B4-BE49-F238E27FC236}">
                  <a16:creationId xmlns:a16="http://schemas.microsoft.com/office/drawing/2014/main" id="{AFEACBF8-8B60-A448-9277-1BFF91C03BA5}"/>
                </a:ext>
              </a:extLst>
            </p:cNvPr>
            <p:cNvSpPr/>
            <p:nvPr/>
          </p:nvSpPr>
          <p:spPr>
            <a:xfrm>
              <a:off x="4112400" y="3831250"/>
              <a:ext cx="103325" cy="78275"/>
            </a:xfrm>
            <a:custGeom>
              <a:avLst/>
              <a:gdLst/>
              <a:ahLst/>
              <a:cxnLst/>
              <a:rect l="l" t="t" r="r" b="b"/>
              <a:pathLst>
                <a:path w="4133" h="3131" extrusionOk="0">
                  <a:moveTo>
                    <a:pt x="239" y="1"/>
                  </a:moveTo>
                  <a:cubicBezTo>
                    <a:pt x="394" y="1108"/>
                    <a:pt x="1" y="1894"/>
                    <a:pt x="108" y="2108"/>
                  </a:cubicBezTo>
                  <a:cubicBezTo>
                    <a:pt x="407" y="2723"/>
                    <a:pt x="626" y="3130"/>
                    <a:pt x="938" y="3130"/>
                  </a:cubicBezTo>
                  <a:cubicBezTo>
                    <a:pt x="1060" y="3130"/>
                    <a:pt x="1197" y="3067"/>
                    <a:pt x="1358" y="2930"/>
                  </a:cubicBezTo>
                  <a:cubicBezTo>
                    <a:pt x="1473" y="2830"/>
                    <a:pt x="1581" y="2793"/>
                    <a:pt x="1685" y="2793"/>
                  </a:cubicBezTo>
                  <a:cubicBezTo>
                    <a:pt x="1984" y="2793"/>
                    <a:pt x="2241" y="3102"/>
                    <a:pt x="2482" y="3102"/>
                  </a:cubicBezTo>
                  <a:cubicBezTo>
                    <a:pt x="2566" y="3102"/>
                    <a:pt x="2647" y="3065"/>
                    <a:pt x="2727" y="2965"/>
                  </a:cubicBezTo>
                  <a:cubicBezTo>
                    <a:pt x="2803" y="2869"/>
                    <a:pt x="2889" y="2833"/>
                    <a:pt x="2979" y="2833"/>
                  </a:cubicBezTo>
                  <a:cubicBezTo>
                    <a:pt x="3229" y="2833"/>
                    <a:pt x="3514" y="3103"/>
                    <a:pt x="3719" y="3103"/>
                  </a:cubicBezTo>
                  <a:cubicBezTo>
                    <a:pt x="3815" y="3103"/>
                    <a:pt x="3893" y="3044"/>
                    <a:pt x="3942" y="2870"/>
                  </a:cubicBezTo>
                  <a:cubicBezTo>
                    <a:pt x="4132" y="2191"/>
                    <a:pt x="3061" y="1227"/>
                    <a:pt x="3061" y="1227"/>
                  </a:cubicBezTo>
                  <a:cubicBezTo>
                    <a:pt x="3061" y="1227"/>
                    <a:pt x="3370" y="513"/>
                    <a:pt x="2727" y="1"/>
                  </a:cubicBezTo>
                  <a:close/>
                </a:path>
              </a:pathLst>
            </a:custGeom>
            <a:solidFill>
              <a:srgbClr val="FFC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45;p48">
              <a:extLst>
                <a:ext uri="{FF2B5EF4-FFF2-40B4-BE49-F238E27FC236}">
                  <a16:creationId xmlns:a16="http://schemas.microsoft.com/office/drawing/2014/main" id="{48B2D34F-F995-3C49-8210-8C52CF5CFC7D}"/>
                </a:ext>
              </a:extLst>
            </p:cNvPr>
            <p:cNvSpPr/>
            <p:nvPr/>
          </p:nvSpPr>
          <p:spPr>
            <a:xfrm>
              <a:off x="4097225" y="3131175"/>
              <a:ext cx="525400" cy="993900"/>
            </a:xfrm>
            <a:custGeom>
              <a:avLst/>
              <a:gdLst/>
              <a:ahLst/>
              <a:cxnLst/>
              <a:rect l="l" t="t" r="r" b="b"/>
              <a:pathLst>
                <a:path w="21016" h="39756" extrusionOk="0">
                  <a:moveTo>
                    <a:pt x="4965" y="0"/>
                  </a:moveTo>
                  <a:cubicBezTo>
                    <a:pt x="4965" y="0"/>
                    <a:pt x="3489" y="596"/>
                    <a:pt x="3251" y="1417"/>
                  </a:cubicBezTo>
                  <a:cubicBezTo>
                    <a:pt x="3013" y="2239"/>
                    <a:pt x="1" y="28004"/>
                    <a:pt x="1" y="28004"/>
                  </a:cubicBezTo>
                  <a:lnTo>
                    <a:pt x="2167" y="28004"/>
                  </a:lnTo>
                  <a:lnTo>
                    <a:pt x="1894" y="39755"/>
                  </a:lnTo>
                  <a:lnTo>
                    <a:pt x="19086" y="39755"/>
                  </a:lnTo>
                  <a:lnTo>
                    <a:pt x="18991" y="28004"/>
                  </a:lnTo>
                  <a:lnTo>
                    <a:pt x="21015" y="28004"/>
                  </a:lnTo>
                  <a:cubicBezTo>
                    <a:pt x="21015" y="28004"/>
                    <a:pt x="19836" y="2751"/>
                    <a:pt x="19062" y="1858"/>
                  </a:cubicBezTo>
                  <a:cubicBezTo>
                    <a:pt x="18289" y="953"/>
                    <a:pt x="16086" y="0"/>
                    <a:pt x="16086" y="0"/>
                  </a:cubicBez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46;p48">
              <a:extLst>
                <a:ext uri="{FF2B5EF4-FFF2-40B4-BE49-F238E27FC236}">
                  <a16:creationId xmlns:a16="http://schemas.microsoft.com/office/drawing/2014/main" id="{29523400-D250-974C-8C43-D9E48BADA3CC}"/>
                </a:ext>
              </a:extLst>
            </p:cNvPr>
            <p:cNvSpPr/>
            <p:nvPr/>
          </p:nvSpPr>
          <p:spPr>
            <a:xfrm>
              <a:off x="4281175" y="3103775"/>
              <a:ext cx="149450" cy="392350"/>
            </a:xfrm>
            <a:custGeom>
              <a:avLst/>
              <a:gdLst/>
              <a:ahLst/>
              <a:cxnLst/>
              <a:rect l="l" t="t" r="r" b="b"/>
              <a:pathLst>
                <a:path w="5978" h="15694" extrusionOk="0">
                  <a:moveTo>
                    <a:pt x="715" y="1"/>
                  </a:moveTo>
                  <a:lnTo>
                    <a:pt x="1" y="3478"/>
                  </a:lnTo>
                  <a:lnTo>
                    <a:pt x="2358" y="15693"/>
                  </a:lnTo>
                  <a:lnTo>
                    <a:pt x="5978" y="108"/>
                  </a:lnTo>
                  <a:lnTo>
                    <a:pt x="715"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47;p48">
              <a:extLst>
                <a:ext uri="{FF2B5EF4-FFF2-40B4-BE49-F238E27FC236}">
                  <a16:creationId xmlns:a16="http://schemas.microsoft.com/office/drawing/2014/main" id="{00B072D3-A258-644E-8099-65B6C580A35A}"/>
                </a:ext>
              </a:extLst>
            </p:cNvPr>
            <p:cNvSpPr/>
            <p:nvPr/>
          </p:nvSpPr>
          <p:spPr>
            <a:xfrm>
              <a:off x="4321350" y="2992750"/>
              <a:ext cx="113450" cy="154625"/>
            </a:xfrm>
            <a:custGeom>
              <a:avLst/>
              <a:gdLst/>
              <a:ahLst/>
              <a:cxnLst/>
              <a:rect l="l" t="t" r="r" b="b"/>
              <a:pathLst>
                <a:path w="4538" h="6185" extrusionOk="0">
                  <a:moveTo>
                    <a:pt x="4537" y="1"/>
                  </a:moveTo>
                  <a:lnTo>
                    <a:pt x="84" y="2013"/>
                  </a:lnTo>
                  <a:lnTo>
                    <a:pt x="72" y="2192"/>
                  </a:lnTo>
                  <a:lnTo>
                    <a:pt x="1" y="5763"/>
                  </a:lnTo>
                  <a:cubicBezTo>
                    <a:pt x="465" y="6025"/>
                    <a:pt x="1406" y="6121"/>
                    <a:pt x="1918" y="6180"/>
                  </a:cubicBezTo>
                  <a:cubicBezTo>
                    <a:pt x="1944" y="6183"/>
                    <a:pt x="1971" y="6184"/>
                    <a:pt x="1997" y="6184"/>
                  </a:cubicBezTo>
                  <a:cubicBezTo>
                    <a:pt x="2523" y="6184"/>
                    <a:pt x="2966" y="5644"/>
                    <a:pt x="2966" y="5644"/>
                  </a:cubicBezTo>
                  <a:lnTo>
                    <a:pt x="4537" y="1"/>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48;p48">
              <a:extLst>
                <a:ext uri="{FF2B5EF4-FFF2-40B4-BE49-F238E27FC236}">
                  <a16:creationId xmlns:a16="http://schemas.microsoft.com/office/drawing/2014/main" id="{D2701478-9FAD-0E4A-8DCE-C2B47CB057FF}"/>
                </a:ext>
              </a:extLst>
            </p:cNvPr>
            <p:cNvSpPr/>
            <p:nvPr/>
          </p:nvSpPr>
          <p:spPr>
            <a:xfrm>
              <a:off x="4322250" y="2992750"/>
              <a:ext cx="112550" cy="101525"/>
            </a:xfrm>
            <a:custGeom>
              <a:avLst/>
              <a:gdLst/>
              <a:ahLst/>
              <a:cxnLst/>
              <a:rect l="l" t="t" r="r" b="b"/>
              <a:pathLst>
                <a:path w="4502" h="4061" extrusionOk="0">
                  <a:moveTo>
                    <a:pt x="4501" y="1"/>
                  </a:moveTo>
                  <a:lnTo>
                    <a:pt x="48" y="2013"/>
                  </a:lnTo>
                  <a:lnTo>
                    <a:pt x="36" y="2192"/>
                  </a:lnTo>
                  <a:lnTo>
                    <a:pt x="1" y="4061"/>
                  </a:lnTo>
                  <a:cubicBezTo>
                    <a:pt x="215" y="4037"/>
                    <a:pt x="441" y="4025"/>
                    <a:pt x="656" y="4001"/>
                  </a:cubicBezTo>
                  <a:cubicBezTo>
                    <a:pt x="1144" y="3942"/>
                    <a:pt x="1572" y="3799"/>
                    <a:pt x="2025" y="3597"/>
                  </a:cubicBezTo>
                  <a:cubicBezTo>
                    <a:pt x="2441" y="3406"/>
                    <a:pt x="2846" y="3180"/>
                    <a:pt x="3239" y="2930"/>
                  </a:cubicBezTo>
                  <a:lnTo>
                    <a:pt x="4501"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49;p48">
              <a:extLst>
                <a:ext uri="{FF2B5EF4-FFF2-40B4-BE49-F238E27FC236}">
                  <a16:creationId xmlns:a16="http://schemas.microsoft.com/office/drawing/2014/main" id="{79C32856-B6A8-3743-B3C3-51B29FBED13F}"/>
                </a:ext>
              </a:extLst>
            </p:cNvPr>
            <p:cNvSpPr/>
            <p:nvPr/>
          </p:nvSpPr>
          <p:spPr>
            <a:xfrm>
              <a:off x="4243075" y="2864175"/>
              <a:ext cx="22650" cy="206300"/>
            </a:xfrm>
            <a:custGeom>
              <a:avLst/>
              <a:gdLst/>
              <a:ahLst/>
              <a:cxnLst/>
              <a:rect l="l" t="t" r="r" b="b"/>
              <a:pathLst>
                <a:path w="906" h="8252" extrusionOk="0">
                  <a:moveTo>
                    <a:pt x="1" y="0"/>
                  </a:moveTo>
                  <a:lnTo>
                    <a:pt x="1" y="7811"/>
                  </a:lnTo>
                  <a:cubicBezTo>
                    <a:pt x="1" y="8049"/>
                    <a:pt x="203" y="8251"/>
                    <a:pt x="453" y="8251"/>
                  </a:cubicBezTo>
                  <a:cubicBezTo>
                    <a:pt x="703" y="8251"/>
                    <a:pt x="905" y="8049"/>
                    <a:pt x="905" y="7811"/>
                  </a:cubicBezTo>
                  <a:lnTo>
                    <a:pt x="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50;p48">
              <a:extLst>
                <a:ext uri="{FF2B5EF4-FFF2-40B4-BE49-F238E27FC236}">
                  <a16:creationId xmlns:a16="http://schemas.microsoft.com/office/drawing/2014/main" id="{E1C827AA-8099-F446-8BBB-4CADEA93E29F}"/>
                </a:ext>
              </a:extLst>
            </p:cNvPr>
            <p:cNvSpPr/>
            <p:nvPr/>
          </p:nvSpPr>
          <p:spPr>
            <a:xfrm>
              <a:off x="4239800" y="2789100"/>
              <a:ext cx="272075" cy="288450"/>
            </a:xfrm>
            <a:custGeom>
              <a:avLst/>
              <a:gdLst/>
              <a:ahLst/>
              <a:cxnLst/>
              <a:rect l="l" t="t" r="r" b="b"/>
              <a:pathLst>
                <a:path w="10883" h="11538" extrusionOk="0">
                  <a:moveTo>
                    <a:pt x="4501" y="0"/>
                  </a:moveTo>
                  <a:cubicBezTo>
                    <a:pt x="4024" y="0"/>
                    <a:pt x="3556" y="32"/>
                    <a:pt x="3120" y="74"/>
                  </a:cubicBezTo>
                  <a:cubicBezTo>
                    <a:pt x="489" y="336"/>
                    <a:pt x="715" y="3932"/>
                    <a:pt x="691" y="6004"/>
                  </a:cubicBezTo>
                  <a:cubicBezTo>
                    <a:pt x="655" y="8075"/>
                    <a:pt x="1" y="11207"/>
                    <a:pt x="4025" y="11516"/>
                  </a:cubicBezTo>
                  <a:cubicBezTo>
                    <a:pt x="4208" y="11530"/>
                    <a:pt x="4384" y="11537"/>
                    <a:pt x="4553" y="11537"/>
                  </a:cubicBezTo>
                  <a:cubicBezTo>
                    <a:pt x="8127" y="11537"/>
                    <a:pt x="8799" y="8564"/>
                    <a:pt x="8799" y="8564"/>
                  </a:cubicBezTo>
                  <a:cubicBezTo>
                    <a:pt x="9192" y="8480"/>
                    <a:pt x="10514" y="8445"/>
                    <a:pt x="10728" y="6611"/>
                  </a:cubicBezTo>
                  <a:cubicBezTo>
                    <a:pt x="10883" y="5281"/>
                    <a:pt x="10128" y="5095"/>
                    <a:pt x="9694" y="5095"/>
                  </a:cubicBezTo>
                  <a:cubicBezTo>
                    <a:pt x="9526" y="5095"/>
                    <a:pt x="9407" y="5123"/>
                    <a:pt x="9407" y="5123"/>
                  </a:cubicBezTo>
                  <a:cubicBezTo>
                    <a:pt x="9606" y="821"/>
                    <a:pt x="6940" y="0"/>
                    <a:pt x="4501"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51;p48">
              <a:extLst>
                <a:ext uri="{FF2B5EF4-FFF2-40B4-BE49-F238E27FC236}">
                  <a16:creationId xmlns:a16="http://schemas.microsoft.com/office/drawing/2014/main" id="{02556FD7-8D95-7F4A-847A-3FD6B3F0172F}"/>
                </a:ext>
              </a:extLst>
            </p:cNvPr>
            <p:cNvSpPr/>
            <p:nvPr/>
          </p:nvSpPr>
          <p:spPr>
            <a:xfrm>
              <a:off x="4466925" y="2927275"/>
              <a:ext cx="31575" cy="57575"/>
            </a:xfrm>
            <a:custGeom>
              <a:avLst/>
              <a:gdLst/>
              <a:ahLst/>
              <a:cxnLst/>
              <a:rect l="l" t="t" r="r" b="b"/>
              <a:pathLst>
                <a:path w="1263" h="2303" extrusionOk="0">
                  <a:moveTo>
                    <a:pt x="703" y="1"/>
                  </a:moveTo>
                  <a:cubicBezTo>
                    <a:pt x="500" y="1"/>
                    <a:pt x="345" y="179"/>
                    <a:pt x="250" y="358"/>
                  </a:cubicBezTo>
                  <a:cubicBezTo>
                    <a:pt x="155" y="536"/>
                    <a:pt x="83" y="727"/>
                    <a:pt x="36" y="917"/>
                  </a:cubicBezTo>
                  <a:cubicBezTo>
                    <a:pt x="0" y="1072"/>
                    <a:pt x="0" y="1251"/>
                    <a:pt x="131" y="1322"/>
                  </a:cubicBezTo>
                  <a:cubicBezTo>
                    <a:pt x="191" y="1358"/>
                    <a:pt x="262" y="1346"/>
                    <a:pt x="322" y="1382"/>
                  </a:cubicBezTo>
                  <a:cubicBezTo>
                    <a:pt x="441" y="1465"/>
                    <a:pt x="405" y="1655"/>
                    <a:pt x="333" y="1775"/>
                  </a:cubicBezTo>
                  <a:cubicBezTo>
                    <a:pt x="262" y="1906"/>
                    <a:pt x="167" y="2048"/>
                    <a:pt x="226" y="2179"/>
                  </a:cubicBezTo>
                  <a:cubicBezTo>
                    <a:pt x="269" y="2264"/>
                    <a:pt x="357" y="2303"/>
                    <a:pt x="447" y="2303"/>
                  </a:cubicBezTo>
                  <a:cubicBezTo>
                    <a:pt x="509" y="2303"/>
                    <a:pt x="571" y="2285"/>
                    <a:pt x="619" y="2251"/>
                  </a:cubicBezTo>
                  <a:cubicBezTo>
                    <a:pt x="738" y="2167"/>
                    <a:pt x="810" y="2013"/>
                    <a:pt x="869" y="1882"/>
                  </a:cubicBezTo>
                  <a:cubicBezTo>
                    <a:pt x="1060" y="1417"/>
                    <a:pt x="1262" y="893"/>
                    <a:pt x="1119" y="417"/>
                  </a:cubicBezTo>
                  <a:cubicBezTo>
                    <a:pt x="1060" y="215"/>
                    <a:pt x="917" y="12"/>
                    <a:pt x="703" y="1"/>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52;p48">
              <a:extLst>
                <a:ext uri="{FF2B5EF4-FFF2-40B4-BE49-F238E27FC236}">
                  <a16:creationId xmlns:a16="http://schemas.microsoft.com/office/drawing/2014/main" id="{43D16104-2F86-EF43-B293-80D2726FB7E4}"/>
                </a:ext>
              </a:extLst>
            </p:cNvPr>
            <p:cNvSpPr/>
            <p:nvPr/>
          </p:nvSpPr>
          <p:spPr>
            <a:xfrm>
              <a:off x="4305300" y="3123250"/>
              <a:ext cx="106875" cy="45825"/>
            </a:xfrm>
            <a:custGeom>
              <a:avLst/>
              <a:gdLst/>
              <a:ahLst/>
              <a:cxnLst/>
              <a:rect l="l" t="t" r="r" b="b"/>
              <a:pathLst>
                <a:path w="4275" h="1833" extrusionOk="0">
                  <a:moveTo>
                    <a:pt x="1618" y="1"/>
                  </a:moveTo>
                  <a:cubicBezTo>
                    <a:pt x="1079" y="1"/>
                    <a:pt x="538" y="26"/>
                    <a:pt x="0" y="79"/>
                  </a:cubicBezTo>
                  <a:cubicBezTo>
                    <a:pt x="155" y="794"/>
                    <a:pt x="548" y="1603"/>
                    <a:pt x="1536" y="1794"/>
                  </a:cubicBezTo>
                  <a:cubicBezTo>
                    <a:pt x="1673" y="1820"/>
                    <a:pt x="1805" y="1832"/>
                    <a:pt x="1933" y="1832"/>
                  </a:cubicBezTo>
                  <a:cubicBezTo>
                    <a:pt x="3131" y="1832"/>
                    <a:pt x="3941" y="758"/>
                    <a:pt x="4274" y="198"/>
                  </a:cubicBezTo>
                  <a:cubicBezTo>
                    <a:pt x="3416" y="71"/>
                    <a:pt x="2521" y="1"/>
                    <a:pt x="1618"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53;p48">
              <a:extLst>
                <a:ext uri="{FF2B5EF4-FFF2-40B4-BE49-F238E27FC236}">
                  <a16:creationId xmlns:a16="http://schemas.microsoft.com/office/drawing/2014/main" id="{5B20E564-4E29-6246-A0D7-3CF2174F7CE3}"/>
                </a:ext>
              </a:extLst>
            </p:cNvPr>
            <p:cNvSpPr/>
            <p:nvPr/>
          </p:nvSpPr>
          <p:spPr>
            <a:xfrm>
              <a:off x="4459175" y="2864175"/>
              <a:ext cx="22650" cy="206300"/>
            </a:xfrm>
            <a:custGeom>
              <a:avLst/>
              <a:gdLst/>
              <a:ahLst/>
              <a:cxnLst/>
              <a:rect l="l" t="t" r="r" b="b"/>
              <a:pathLst>
                <a:path w="906" h="8252" extrusionOk="0">
                  <a:moveTo>
                    <a:pt x="1" y="0"/>
                  </a:moveTo>
                  <a:lnTo>
                    <a:pt x="1" y="7811"/>
                  </a:lnTo>
                  <a:cubicBezTo>
                    <a:pt x="1" y="8049"/>
                    <a:pt x="203" y="8251"/>
                    <a:pt x="453" y="8251"/>
                  </a:cubicBezTo>
                  <a:cubicBezTo>
                    <a:pt x="703" y="8251"/>
                    <a:pt x="905" y="8049"/>
                    <a:pt x="905" y="7811"/>
                  </a:cubicBezTo>
                  <a:lnTo>
                    <a:pt x="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54;p48">
              <a:extLst>
                <a:ext uri="{FF2B5EF4-FFF2-40B4-BE49-F238E27FC236}">
                  <a16:creationId xmlns:a16="http://schemas.microsoft.com/office/drawing/2014/main" id="{8065288F-56B1-7440-A5AB-4C34431C82D9}"/>
                </a:ext>
              </a:extLst>
            </p:cNvPr>
            <p:cNvSpPr/>
            <p:nvPr/>
          </p:nvSpPr>
          <p:spPr>
            <a:xfrm>
              <a:off x="4246350" y="2865950"/>
              <a:ext cx="226250" cy="217425"/>
            </a:xfrm>
            <a:custGeom>
              <a:avLst/>
              <a:gdLst/>
              <a:ahLst/>
              <a:cxnLst/>
              <a:rect l="l" t="t" r="r" b="b"/>
              <a:pathLst>
                <a:path w="9050" h="8697" extrusionOk="0">
                  <a:moveTo>
                    <a:pt x="370" y="1"/>
                  </a:moveTo>
                  <a:cubicBezTo>
                    <a:pt x="370" y="1"/>
                    <a:pt x="1" y="6097"/>
                    <a:pt x="227" y="6954"/>
                  </a:cubicBezTo>
                  <a:cubicBezTo>
                    <a:pt x="415" y="7668"/>
                    <a:pt x="2363" y="8696"/>
                    <a:pt x="4309" y="8696"/>
                  </a:cubicBezTo>
                  <a:cubicBezTo>
                    <a:pt x="4700" y="8696"/>
                    <a:pt x="5090" y="8655"/>
                    <a:pt x="5466" y="8561"/>
                  </a:cubicBezTo>
                  <a:cubicBezTo>
                    <a:pt x="7704" y="7990"/>
                    <a:pt x="8383" y="6906"/>
                    <a:pt x="8716" y="5775"/>
                  </a:cubicBezTo>
                  <a:cubicBezTo>
                    <a:pt x="9049" y="4632"/>
                    <a:pt x="8775" y="120"/>
                    <a:pt x="8775" y="120"/>
                  </a:cubicBezTo>
                  <a:lnTo>
                    <a:pt x="8228" y="120"/>
                  </a:lnTo>
                  <a:lnTo>
                    <a:pt x="7502" y="5251"/>
                  </a:lnTo>
                  <a:cubicBezTo>
                    <a:pt x="7502" y="5251"/>
                    <a:pt x="6158" y="4953"/>
                    <a:pt x="4464" y="4953"/>
                  </a:cubicBezTo>
                  <a:cubicBezTo>
                    <a:pt x="3493" y="4953"/>
                    <a:pt x="2408" y="5051"/>
                    <a:pt x="1394" y="5359"/>
                  </a:cubicBezTo>
                  <a:lnTo>
                    <a:pt x="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55;p48">
              <a:extLst>
                <a:ext uri="{FF2B5EF4-FFF2-40B4-BE49-F238E27FC236}">
                  <a16:creationId xmlns:a16="http://schemas.microsoft.com/office/drawing/2014/main" id="{6E46FDDC-13AE-7949-AA92-BE5A7F12D1FE}"/>
                </a:ext>
              </a:extLst>
            </p:cNvPr>
            <p:cNvSpPr/>
            <p:nvPr/>
          </p:nvSpPr>
          <p:spPr>
            <a:xfrm>
              <a:off x="4299025" y="3093675"/>
              <a:ext cx="131600" cy="113425"/>
            </a:xfrm>
            <a:custGeom>
              <a:avLst/>
              <a:gdLst/>
              <a:ahLst/>
              <a:cxnLst/>
              <a:rect l="l" t="t" r="r" b="b"/>
              <a:pathLst>
                <a:path w="5264" h="4537" extrusionOk="0">
                  <a:moveTo>
                    <a:pt x="4311" y="0"/>
                  </a:moveTo>
                  <a:lnTo>
                    <a:pt x="2168" y="1988"/>
                  </a:lnTo>
                  <a:lnTo>
                    <a:pt x="930" y="24"/>
                  </a:lnTo>
                  <a:lnTo>
                    <a:pt x="1" y="405"/>
                  </a:lnTo>
                  <a:cubicBezTo>
                    <a:pt x="1" y="405"/>
                    <a:pt x="382" y="4001"/>
                    <a:pt x="632" y="4310"/>
                  </a:cubicBezTo>
                  <a:cubicBezTo>
                    <a:pt x="799" y="4536"/>
                    <a:pt x="2180" y="2977"/>
                    <a:pt x="2180" y="2977"/>
                  </a:cubicBezTo>
                  <a:cubicBezTo>
                    <a:pt x="2180" y="2977"/>
                    <a:pt x="3466" y="4334"/>
                    <a:pt x="3787" y="4274"/>
                  </a:cubicBezTo>
                  <a:cubicBezTo>
                    <a:pt x="4109" y="4215"/>
                    <a:pt x="5264" y="512"/>
                    <a:pt x="5264" y="512"/>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56;p48">
              <a:extLst>
                <a:ext uri="{FF2B5EF4-FFF2-40B4-BE49-F238E27FC236}">
                  <a16:creationId xmlns:a16="http://schemas.microsoft.com/office/drawing/2014/main" id="{CDCA92B9-5441-0A45-B764-C2814B97697F}"/>
                </a:ext>
              </a:extLst>
            </p:cNvPr>
            <p:cNvSpPr/>
            <p:nvPr/>
          </p:nvSpPr>
          <p:spPr>
            <a:xfrm>
              <a:off x="4221350" y="3103775"/>
              <a:ext cx="278025" cy="403950"/>
            </a:xfrm>
            <a:custGeom>
              <a:avLst/>
              <a:gdLst/>
              <a:ahLst/>
              <a:cxnLst/>
              <a:rect l="l" t="t" r="r" b="b"/>
              <a:pathLst>
                <a:path w="11121" h="16158" extrusionOk="0">
                  <a:moveTo>
                    <a:pt x="3108" y="1"/>
                  </a:moveTo>
                  <a:lnTo>
                    <a:pt x="0" y="1096"/>
                  </a:lnTo>
                  <a:lnTo>
                    <a:pt x="4751" y="16158"/>
                  </a:lnTo>
                  <a:lnTo>
                    <a:pt x="11121" y="1096"/>
                  </a:lnTo>
                  <a:lnTo>
                    <a:pt x="8371" y="108"/>
                  </a:lnTo>
                  <a:lnTo>
                    <a:pt x="4751" y="15396"/>
                  </a:lnTo>
                  <a:cubicBezTo>
                    <a:pt x="3501" y="6966"/>
                    <a:pt x="3108" y="1"/>
                    <a:pt x="3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57;p48">
              <a:extLst>
                <a:ext uri="{FF2B5EF4-FFF2-40B4-BE49-F238E27FC236}">
                  <a16:creationId xmlns:a16="http://schemas.microsoft.com/office/drawing/2014/main" id="{4BC1D01A-535D-CA49-8583-1F1637458F17}"/>
                </a:ext>
              </a:extLst>
            </p:cNvPr>
            <p:cNvSpPr/>
            <p:nvPr/>
          </p:nvSpPr>
          <p:spPr>
            <a:xfrm>
              <a:off x="4477925" y="3831250"/>
              <a:ext cx="110750" cy="78275"/>
            </a:xfrm>
            <a:custGeom>
              <a:avLst/>
              <a:gdLst/>
              <a:ahLst/>
              <a:cxnLst/>
              <a:rect l="l" t="t" r="r" b="b"/>
              <a:pathLst>
                <a:path w="4430" h="3131" extrusionOk="0">
                  <a:moveTo>
                    <a:pt x="1406" y="1"/>
                  </a:moveTo>
                  <a:cubicBezTo>
                    <a:pt x="763" y="513"/>
                    <a:pt x="1072" y="1227"/>
                    <a:pt x="1072" y="1227"/>
                  </a:cubicBezTo>
                  <a:cubicBezTo>
                    <a:pt x="1072" y="1227"/>
                    <a:pt x="1" y="2191"/>
                    <a:pt x="191" y="2870"/>
                  </a:cubicBezTo>
                  <a:cubicBezTo>
                    <a:pt x="240" y="3044"/>
                    <a:pt x="317" y="3103"/>
                    <a:pt x="412" y="3103"/>
                  </a:cubicBezTo>
                  <a:cubicBezTo>
                    <a:pt x="615" y="3103"/>
                    <a:pt x="898" y="2833"/>
                    <a:pt x="1149" y="2833"/>
                  </a:cubicBezTo>
                  <a:cubicBezTo>
                    <a:pt x="1241" y="2833"/>
                    <a:pt x="1328" y="2869"/>
                    <a:pt x="1406" y="2965"/>
                  </a:cubicBezTo>
                  <a:cubicBezTo>
                    <a:pt x="1486" y="3065"/>
                    <a:pt x="1567" y="3102"/>
                    <a:pt x="1651" y="3102"/>
                  </a:cubicBezTo>
                  <a:cubicBezTo>
                    <a:pt x="1892" y="3102"/>
                    <a:pt x="2149" y="2793"/>
                    <a:pt x="2448" y="2793"/>
                  </a:cubicBezTo>
                  <a:cubicBezTo>
                    <a:pt x="2552" y="2793"/>
                    <a:pt x="2660" y="2830"/>
                    <a:pt x="2775" y="2930"/>
                  </a:cubicBezTo>
                  <a:cubicBezTo>
                    <a:pt x="2933" y="3067"/>
                    <a:pt x="3068" y="3130"/>
                    <a:pt x="3190" y="3130"/>
                  </a:cubicBezTo>
                  <a:cubicBezTo>
                    <a:pt x="3500" y="3130"/>
                    <a:pt x="3726" y="2723"/>
                    <a:pt x="4025" y="2108"/>
                  </a:cubicBezTo>
                  <a:cubicBezTo>
                    <a:pt x="4132" y="1894"/>
                    <a:pt x="4275" y="1108"/>
                    <a:pt x="4430" y="1"/>
                  </a:cubicBezTo>
                  <a:close/>
                </a:path>
              </a:pathLst>
            </a:custGeom>
            <a:solidFill>
              <a:srgbClr val="FFC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58;p48">
              <a:extLst>
                <a:ext uri="{FF2B5EF4-FFF2-40B4-BE49-F238E27FC236}">
                  <a16:creationId xmlns:a16="http://schemas.microsoft.com/office/drawing/2014/main" id="{EFE159C5-5834-EA45-81D4-B73A5040D848}"/>
                </a:ext>
              </a:extLst>
            </p:cNvPr>
            <p:cNvSpPr/>
            <p:nvPr/>
          </p:nvSpPr>
          <p:spPr>
            <a:xfrm>
              <a:off x="4153175" y="2851375"/>
              <a:ext cx="403050" cy="22650"/>
            </a:xfrm>
            <a:custGeom>
              <a:avLst/>
              <a:gdLst/>
              <a:ahLst/>
              <a:cxnLst/>
              <a:rect l="l" t="t" r="r" b="b"/>
              <a:pathLst>
                <a:path w="16122" h="906" extrusionOk="0">
                  <a:moveTo>
                    <a:pt x="453" y="0"/>
                  </a:moveTo>
                  <a:cubicBezTo>
                    <a:pt x="203" y="0"/>
                    <a:pt x="1" y="203"/>
                    <a:pt x="1" y="453"/>
                  </a:cubicBezTo>
                  <a:cubicBezTo>
                    <a:pt x="1" y="703"/>
                    <a:pt x="203" y="905"/>
                    <a:pt x="453" y="905"/>
                  </a:cubicBezTo>
                  <a:lnTo>
                    <a:pt x="15670" y="905"/>
                  </a:lnTo>
                  <a:cubicBezTo>
                    <a:pt x="15920" y="905"/>
                    <a:pt x="16122" y="703"/>
                    <a:pt x="16122" y="453"/>
                  </a:cubicBezTo>
                  <a:cubicBezTo>
                    <a:pt x="16122" y="203"/>
                    <a:pt x="15920" y="0"/>
                    <a:pt x="15670" y="0"/>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59;p48">
              <a:extLst>
                <a:ext uri="{FF2B5EF4-FFF2-40B4-BE49-F238E27FC236}">
                  <a16:creationId xmlns:a16="http://schemas.microsoft.com/office/drawing/2014/main" id="{97972787-DBAC-024B-90BA-9D855955811A}"/>
                </a:ext>
              </a:extLst>
            </p:cNvPr>
            <p:cNvSpPr/>
            <p:nvPr/>
          </p:nvSpPr>
          <p:spPr>
            <a:xfrm>
              <a:off x="4243075" y="2748975"/>
              <a:ext cx="238750" cy="110450"/>
            </a:xfrm>
            <a:custGeom>
              <a:avLst/>
              <a:gdLst/>
              <a:ahLst/>
              <a:cxnLst/>
              <a:rect l="l" t="t" r="r" b="b"/>
              <a:pathLst>
                <a:path w="9550" h="4418" extrusionOk="0">
                  <a:moveTo>
                    <a:pt x="2358" y="1"/>
                  </a:moveTo>
                  <a:cubicBezTo>
                    <a:pt x="1060" y="1"/>
                    <a:pt x="1" y="1060"/>
                    <a:pt x="1" y="2358"/>
                  </a:cubicBezTo>
                  <a:lnTo>
                    <a:pt x="1" y="4418"/>
                  </a:lnTo>
                  <a:lnTo>
                    <a:pt x="9549" y="4418"/>
                  </a:lnTo>
                  <a:lnTo>
                    <a:pt x="9549" y="2358"/>
                  </a:lnTo>
                  <a:cubicBezTo>
                    <a:pt x="9549" y="1060"/>
                    <a:pt x="8490" y="1"/>
                    <a:pt x="7192" y="1"/>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60;p48">
              <a:extLst>
                <a:ext uri="{FF2B5EF4-FFF2-40B4-BE49-F238E27FC236}">
                  <a16:creationId xmlns:a16="http://schemas.microsoft.com/office/drawing/2014/main" id="{2FD0316E-B718-A344-82A6-EBDDD6B41E7A}"/>
                </a:ext>
              </a:extLst>
            </p:cNvPr>
            <p:cNvSpPr/>
            <p:nvPr/>
          </p:nvSpPr>
          <p:spPr>
            <a:xfrm>
              <a:off x="4477625" y="3223450"/>
              <a:ext cx="45275" cy="526275"/>
            </a:xfrm>
            <a:custGeom>
              <a:avLst/>
              <a:gdLst/>
              <a:ahLst/>
              <a:cxnLst/>
              <a:rect l="l" t="t" r="r" b="b"/>
              <a:pathLst>
                <a:path w="1811" h="21051" extrusionOk="0">
                  <a:moveTo>
                    <a:pt x="1810" y="0"/>
                  </a:moveTo>
                  <a:cubicBezTo>
                    <a:pt x="1810" y="1"/>
                    <a:pt x="322" y="3608"/>
                    <a:pt x="167" y="4048"/>
                  </a:cubicBezTo>
                  <a:cubicBezTo>
                    <a:pt x="1" y="4489"/>
                    <a:pt x="739" y="21050"/>
                    <a:pt x="739" y="21050"/>
                  </a:cubicBezTo>
                  <a:lnTo>
                    <a:pt x="584" y="4048"/>
                  </a:lnTo>
                  <a:lnTo>
                    <a:pt x="1810" y="0"/>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61;p48">
              <a:extLst>
                <a:ext uri="{FF2B5EF4-FFF2-40B4-BE49-F238E27FC236}">
                  <a16:creationId xmlns:a16="http://schemas.microsoft.com/office/drawing/2014/main" id="{0609218B-1972-A643-96A1-180AFF47C386}"/>
                </a:ext>
              </a:extLst>
            </p:cNvPr>
            <p:cNvSpPr/>
            <p:nvPr/>
          </p:nvSpPr>
          <p:spPr>
            <a:xfrm>
              <a:off x="4136825" y="3250225"/>
              <a:ext cx="48825" cy="581050"/>
            </a:xfrm>
            <a:custGeom>
              <a:avLst/>
              <a:gdLst/>
              <a:ahLst/>
              <a:cxnLst/>
              <a:rect l="l" t="t" r="r" b="b"/>
              <a:pathLst>
                <a:path w="1953" h="23242" extrusionOk="0">
                  <a:moveTo>
                    <a:pt x="1953" y="1"/>
                  </a:moveTo>
                  <a:lnTo>
                    <a:pt x="0" y="23242"/>
                  </a:lnTo>
                  <a:lnTo>
                    <a:pt x="583" y="23242"/>
                  </a:lnTo>
                  <a:lnTo>
                    <a:pt x="1953" y="1"/>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4709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04"/>
        <p:cNvGrpSpPr/>
        <p:nvPr/>
      </p:nvGrpSpPr>
      <p:grpSpPr>
        <a:xfrm>
          <a:off x="0" y="0"/>
          <a:ext cx="0" cy="0"/>
          <a:chOff x="0" y="0"/>
          <a:chExt cx="0" cy="0"/>
        </a:xfrm>
      </p:grpSpPr>
      <p:sp>
        <p:nvSpPr>
          <p:cNvPr id="5405" name="Google Shape;5405;p48"/>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Alternative Resources</a:t>
            </a:r>
            <a:endParaRPr dirty="0"/>
          </a:p>
        </p:txBody>
      </p:sp>
      <p:grpSp>
        <p:nvGrpSpPr>
          <p:cNvPr id="5406" name="Google Shape;5406;p48"/>
          <p:cNvGrpSpPr/>
          <p:nvPr/>
        </p:nvGrpSpPr>
        <p:grpSpPr>
          <a:xfrm>
            <a:off x="7393826" y="1163521"/>
            <a:ext cx="739534" cy="1911802"/>
            <a:chOff x="1539175" y="2879650"/>
            <a:chExt cx="648600" cy="1676725"/>
          </a:xfrm>
        </p:grpSpPr>
        <p:sp>
          <p:nvSpPr>
            <p:cNvPr id="5407" name="Google Shape;5407;p48"/>
            <p:cNvSpPr/>
            <p:nvPr/>
          </p:nvSpPr>
          <p:spPr>
            <a:xfrm>
              <a:off x="1664575" y="4445025"/>
              <a:ext cx="67200" cy="64625"/>
            </a:xfrm>
            <a:custGeom>
              <a:avLst/>
              <a:gdLst/>
              <a:ahLst/>
              <a:cxnLst/>
              <a:rect l="l" t="t" r="r" b="b"/>
              <a:pathLst>
                <a:path w="2688" h="2585" extrusionOk="0">
                  <a:moveTo>
                    <a:pt x="759" y="0"/>
                  </a:moveTo>
                  <a:lnTo>
                    <a:pt x="306" y="1679"/>
                  </a:lnTo>
                  <a:cubicBezTo>
                    <a:pt x="306" y="1679"/>
                    <a:pt x="1" y="2584"/>
                    <a:pt x="989" y="2584"/>
                  </a:cubicBezTo>
                  <a:cubicBezTo>
                    <a:pt x="996" y="2584"/>
                    <a:pt x="1002" y="2584"/>
                    <a:pt x="1009" y="2584"/>
                  </a:cubicBezTo>
                  <a:cubicBezTo>
                    <a:pt x="2009" y="2560"/>
                    <a:pt x="2688" y="2155"/>
                    <a:pt x="2688" y="2155"/>
                  </a:cubicBezTo>
                  <a:lnTo>
                    <a:pt x="2652" y="274"/>
                  </a:lnTo>
                  <a:lnTo>
                    <a:pt x="759"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8"/>
            <p:cNvSpPr/>
            <p:nvPr/>
          </p:nvSpPr>
          <p:spPr>
            <a:xfrm>
              <a:off x="1622800" y="4455925"/>
              <a:ext cx="110475" cy="100450"/>
            </a:xfrm>
            <a:custGeom>
              <a:avLst/>
              <a:gdLst/>
              <a:ahLst/>
              <a:cxnLst/>
              <a:rect l="l" t="t" r="r" b="b"/>
              <a:pathLst>
                <a:path w="4419" h="4018" extrusionOk="0">
                  <a:moveTo>
                    <a:pt x="1846" y="1"/>
                  </a:moveTo>
                  <a:cubicBezTo>
                    <a:pt x="1546" y="1"/>
                    <a:pt x="1295" y="17"/>
                    <a:pt x="1215" y="64"/>
                  </a:cubicBezTo>
                  <a:cubicBezTo>
                    <a:pt x="977" y="207"/>
                    <a:pt x="1453" y="1362"/>
                    <a:pt x="1453" y="1362"/>
                  </a:cubicBezTo>
                  <a:cubicBezTo>
                    <a:pt x="1453" y="1362"/>
                    <a:pt x="1239" y="1696"/>
                    <a:pt x="727" y="2219"/>
                  </a:cubicBezTo>
                  <a:cubicBezTo>
                    <a:pt x="203" y="2755"/>
                    <a:pt x="96" y="3410"/>
                    <a:pt x="96" y="3410"/>
                  </a:cubicBezTo>
                  <a:lnTo>
                    <a:pt x="1" y="4017"/>
                  </a:lnTo>
                  <a:lnTo>
                    <a:pt x="4406" y="4017"/>
                  </a:lnTo>
                  <a:lnTo>
                    <a:pt x="4394" y="3410"/>
                  </a:lnTo>
                  <a:cubicBezTo>
                    <a:pt x="4394" y="3410"/>
                    <a:pt x="4418" y="1791"/>
                    <a:pt x="4359" y="1719"/>
                  </a:cubicBezTo>
                  <a:cubicBezTo>
                    <a:pt x="4354" y="1714"/>
                    <a:pt x="4346" y="1712"/>
                    <a:pt x="4335" y="1712"/>
                  </a:cubicBezTo>
                  <a:cubicBezTo>
                    <a:pt x="4186" y="1712"/>
                    <a:pt x="3461" y="2082"/>
                    <a:pt x="3290" y="2082"/>
                  </a:cubicBezTo>
                  <a:cubicBezTo>
                    <a:pt x="3278" y="2082"/>
                    <a:pt x="3269" y="2080"/>
                    <a:pt x="3263" y="2077"/>
                  </a:cubicBezTo>
                  <a:cubicBezTo>
                    <a:pt x="3168" y="2005"/>
                    <a:pt x="3239" y="64"/>
                    <a:pt x="3239" y="64"/>
                  </a:cubicBezTo>
                  <a:cubicBezTo>
                    <a:pt x="3239" y="64"/>
                    <a:pt x="2446"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8"/>
            <p:cNvSpPr/>
            <p:nvPr/>
          </p:nvSpPr>
          <p:spPr>
            <a:xfrm>
              <a:off x="1976125" y="3217500"/>
              <a:ext cx="211650" cy="554000"/>
            </a:xfrm>
            <a:custGeom>
              <a:avLst/>
              <a:gdLst/>
              <a:ahLst/>
              <a:cxnLst/>
              <a:rect l="l" t="t" r="r" b="b"/>
              <a:pathLst>
                <a:path w="8466" h="22160" extrusionOk="0">
                  <a:moveTo>
                    <a:pt x="2251" y="0"/>
                  </a:moveTo>
                  <a:lnTo>
                    <a:pt x="1" y="6025"/>
                  </a:lnTo>
                  <a:lnTo>
                    <a:pt x="3608" y="12644"/>
                  </a:lnTo>
                  <a:cubicBezTo>
                    <a:pt x="2668" y="14430"/>
                    <a:pt x="1560" y="19336"/>
                    <a:pt x="1560" y="19336"/>
                  </a:cubicBezTo>
                  <a:lnTo>
                    <a:pt x="596" y="21919"/>
                  </a:lnTo>
                  <a:cubicBezTo>
                    <a:pt x="596" y="21919"/>
                    <a:pt x="1076" y="22159"/>
                    <a:pt x="1515" y="22159"/>
                  </a:cubicBezTo>
                  <a:cubicBezTo>
                    <a:pt x="1725" y="22159"/>
                    <a:pt x="1926" y="22105"/>
                    <a:pt x="2060" y="21943"/>
                  </a:cubicBezTo>
                  <a:cubicBezTo>
                    <a:pt x="2489" y="21443"/>
                    <a:pt x="8252" y="14264"/>
                    <a:pt x="8359" y="12930"/>
                  </a:cubicBezTo>
                  <a:cubicBezTo>
                    <a:pt x="8466" y="11585"/>
                    <a:pt x="3608" y="583"/>
                    <a:pt x="2251"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8"/>
            <p:cNvSpPr/>
            <p:nvPr/>
          </p:nvSpPr>
          <p:spPr>
            <a:xfrm>
              <a:off x="1989325" y="3215925"/>
              <a:ext cx="170775" cy="298950"/>
            </a:xfrm>
            <a:custGeom>
              <a:avLst/>
              <a:gdLst/>
              <a:ahLst/>
              <a:cxnLst/>
              <a:rect l="l" t="t" r="r" b="b"/>
              <a:pathLst>
                <a:path w="6831" h="11958" extrusionOk="0">
                  <a:moveTo>
                    <a:pt x="1509" y="0"/>
                  </a:moveTo>
                  <a:cubicBezTo>
                    <a:pt x="0" y="0"/>
                    <a:pt x="1378" y="10648"/>
                    <a:pt x="1378" y="10648"/>
                  </a:cubicBezTo>
                  <a:lnTo>
                    <a:pt x="2675" y="11957"/>
                  </a:lnTo>
                  <a:lnTo>
                    <a:pt x="6831" y="8528"/>
                  </a:lnTo>
                  <a:cubicBezTo>
                    <a:pt x="6831" y="8528"/>
                    <a:pt x="3568" y="1087"/>
                    <a:pt x="1723" y="63"/>
                  </a:cubicBezTo>
                  <a:cubicBezTo>
                    <a:pt x="1646" y="21"/>
                    <a:pt x="1574" y="0"/>
                    <a:pt x="1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8"/>
            <p:cNvSpPr/>
            <p:nvPr/>
          </p:nvSpPr>
          <p:spPr>
            <a:xfrm>
              <a:off x="2013325" y="3316300"/>
              <a:ext cx="57175" cy="198575"/>
            </a:xfrm>
            <a:custGeom>
              <a:avLst/>
              <a:gdLst/>
              <a:ahLst/>
              <a:cxnLst/>
              <a:rect l="l" t="t" r="r" b="b"/>
              <a:pathLst>
                <a:path w="2287" h="7943" extrusionOk="0">
                  <a:moveTo>
                    <a:pt x="787" y="1"/>
                  </a:moveTo>
                  <a:lnTo>
                    <a:pt x="1" y="2525"/>
                  </a:lnTo>
                  <a:cubicBezTo>
                    <a:pt x="168" y="4728"/>
                    <a:pt x="418" y="6633"/>
                    <a:pt x="418" y="6633"/>
                  </a:cubicBezTo>
                  <a:lnTo>
                    <a:pt x="1715" y="7942"/>
                  </a:lnTo>
                  <a:lnTo>
                    <a:pt x="2287" y="7466"/>
                  </a:lnTo>
                  <a:lnTo>
                    <a:pt x="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8"/>
            <p:cNvSpPr/>
            <p:nvPr/>
          </p:nvSpPr>
          <p:spPr>
            <a:xfrm>
              <a:off x="1766875" y="3554425"/>
              <a:ext cx="256900" cy="60000"/>
            </a:xfrm>
            <a:custGeom>
              <a:avLst/>
              <a:gdLst/>
              <a:ahLst/>
              <a:cxnLst/>
              <a:rect l="l" t="t" r="r" b="b"/>
              <a:pathLst>
                <a:path w="10276" h="2400" extrusionOk="0">
                  <a:moveTo>
                    <a:pt x="10121" y="1"/>
                  </a:moveTo>
                  <a:lnTo>
                    <a:pt x="84" y="418"/>
                  </a:lnTo>
                  <a:cubicBezTo>
                    <a:pt x="84" y="418"/>
                    <a:pt x="48" y="620"/>
                    <a:pt x="1" y="977"/>
                  </a:cubicBezTo>
                  <a:cubicBezTo>
                    <a:pt x="48" y="1037"/>
                    <a:pt x="84" y="1096"/>
                    <a:pt x="84" y="1096"/>
                  </a:cubicBezTo>
                  <a:cubicBezTo>
                    <a:pt x="2173" y="1946"/>
                    <a:pt x="3992" y="2400"/>
                    <a:pt x="5590" y="2400"/>
                  </a:cubicBezTo>
                  <a:cubicBezTo>
                    <a:pt x="7417" y="2400"/>
                    <a:pt x="8955" y="1807"/>
                    <a:pt x="10276" y="537"/>
                  </a:cubicBezTo>
                  <a:cubicBezTo>
                    <a:pt x="10192" y="203"/>
                    <a:pt x="10121" y="1"/>
                    <a:pt x="10121" y="1"/>
                  </a:cubicBezTo>
                  <a:close/>
                </a:path>
              </a:pathLst>
            </a:custGeom>
            <a:solidFill>
              <a:srgbClr val="33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8"/>
            <p:cNvSpPr/>
            <p:nvPr/>
          </p:nvSpPr>
          <p:spPr>
            <a:xfrm>
              <a:off x="1539175" y="3231175"/>
              <a:ext cx="211950" cy="534325"/>
            </a:xfrm>
            <a:custGeom>
              <a:avLst/>
              <a:gdLst/>
              <a:ahLst/>
              <a:cxnLst/>
              <a:rect l="l" t="t" r="r" b="b"/>
              <a:pathLst>
                <a:path w="8478" h="21373" extrusionOk="0">
                  <a:moveTo>
                    <a:pt x="5810" y="1"/>
                  </a:moveTo>
                  <a:cubicBezTo>
                    <a:pt x="4751" y="465"/>
                    <a:pt x="0" y="11038"/>
                    <a:pt x="107" y="12383"/>
                  </a:cubicBezTo>
                  <a:cubicBezTo>
                    <a:pt x="226" y="13717"/>
                    <a:pt x="7882" y="21372"/>
                    <a:pt x="7882" y="21372"/>
                  </a:cubicBezTo>
                  <a:lnTo>
                    <a:pt x="8251" y="19348"/>
                  </a:lnTo>
                  <a:cubicBezTo>
                    <a:pt x="8251" y="19348"/>
                    <a:pt x="6037" y="12967"/>
                    <a:pt x="4858" y="12097"/>
                  </a:cubicBezTo>
                  <a:lnTo>
                    <a:pt x="8477" y="5478"/>
                  </a:lnTo>
                  <a:lnTo>
                    <a:pt x="5810"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8"/>
            <p:cNvSpPr/>
            <p:nvPr/>
          </p:nvSpPr>
          <p:spPr>
            <a:xfrm>
              <a:off x="1905275" y="4423000"/>
              <a:ext cx="73250" cy="83375"/>
            </a:xfrm>
            <a:custGeom>
              <a:avLst/>
              <a:gdLst/>
              <a:ahLst/>
              <a:cxnLst/>
              <a:rect l="l" t="t" r="r" b="b"/>
              <a:pathLst>
                <a:path w="2930" h="3335" extrusionOk="0">
                  <a:moveTo>
                    <a:pt x="2930" y="0"/>
                  </a:moveTo>
                  <a:lnTo>
                    <a:pt x="275" y="893"/>
                  </a:lnTo>
                  <a:lnTo>
                    <a:pt x="1" y="2370"/>
                  </a:lnTo>
                  <a:lnTo>
                    <a:pt x="263" y="3334"/>
                  </a:lnTo>
                  <a:lnTo>
                    <a:pt x="2049" y="2786"/>
                  </a:lnTo>
                  <a:lnTo>
                    <a:pt x="2573" y="1691"/>
                  </a:lnTo>
                  <a:lnTo>
                    <a:pt x="293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8"/>
            <p:cNvSpPr/>
            <p:nvPr/>
          </p:nvSpPr>
          <p:spPr>
            <a:xfrm>
              <a:off x="1665975" y="3587475"/>
              <a:ext cx="370000" cy="875625"/>
            </a:xfrm>
            <a:custGeom>
              <a:avLst/>
              <a:gdLst/>
              <a:ahLst/>
              <a:cxnLst/>
              <a:rect l="l" t="t" r="r" b="b"/>
              <a:pathLst>
                <a:path w="14800" h="35025" extrusionOk="0">
                  <a:moveTo>
                    <a:pt x="3679" y="1"/>
                  </a:moveTo>
                  <a:cubicBezTo>
                    <a:pt x="3679" y="1"/>
                    <a:pt x="1334" y="17205"/>
                    <a:pt x="1393" y="18098"/>
                  </a:cubicBezTo>
                  <a:cubicBezTo>
                    <a:pt x="1465" y="19003"/>
                    <a:pt x="0" y="34338"/>
                    <a:pt x="0" y="34338"/>
                  </a:cubicBezTo>
                  <a:cubicBezTo>
                    <a:pt x="0" y="34338"/>
                    <a:pt x="1060" y="34732"/>
                    <a:pt x="2256" y="34732"/>
                  </a:cubicBezTo>
                  <a:cubicBezTo>
                    <a:pt x="2811" y="34732"/>
                    <a:pt x="3396" y="34647"/>
                    <a:pt x="3917" y="34398"/>
                  </a:cubicBezTo>
                  <a:cubicBezTo>
                    <a:pt x="3917" y="34398"/>
                    <a:pt x="6609" y="18722"/>
                    <a:pt x="6620" y="18646"/>
                  </a:cubicBezTo>
                  <a:lnTo>
                    <a:pt x="6620" y="18646"/>
                  </a:lnTo>
                  <a:cubicBezTo>
                    <a:pt x="6620" y="18646"/>
                    <a:pt x="6620" y="18646"/>
                    <a:pt x="6620" y="18646"/>
                  </a:cubicBezTo>
                  <a:cubicBezTo>
                    <a:pt x="6629" y="18646"/>
                    <a:pt x="8466" y="6978"/>
                    <a:pt x="8466" y="6978"/>
                  </a:cubicBezTo>
                  <a:lnTo>
                    <a:pt x="8549" y="7144"/>
                  </a:lnTo>
                  <a:lnTo>
                    <a:pt x="8799" y="16788"/>
                  </a:lnTo>
                  <a:lnTo>
                    <a:pt x="8811" y="34850"/>
                  </a:lnTo>
                  <a:cubicBezTo>
                    <a:pt x="8811" y="34850"/>
                    <a:pt x="9602" y="35025"/>
                    <a:pt x="10597" y="35025"/>
                  </a:cubicBezTo>
                  <a:cubicBezTo>
                    <a:pt x="11244" y="35025"/>
                    <a:pt x="11976" y="34951"/>
                    <a:pt x="12633" y="34707"/>
                  </a:cubicBezTo>
                  <a:cubicBezTo>
                    <a:pt x="12633" y="34707"/>
                    <a:pt x="13859" y="16788"/>
                    <a:pt x="13931" y="15586"/>
                  </a:cubicBezTo>
                  <a:cubicBezTo>
                    <a:pt x="13990" y="14371"/>
                    <a:pt x="14800" y="1132"/>
                    <a:pt x="14800" y="1132"/>
                  </a:cubicBezTo>
                  <a:lnTo>
                    <a:pt x="3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8"/>
            <p:cNvSpPr/>
            <p:nvPr/>
          </p:nvSpPr>
          <p:spPr>
            <a:xfrm>
              <a:off x="1891000" y="4443650"/>
              <a:ext cx="188725" cy="105275"/>
            </a:xfrm>
            <a:custGeom>
              <a:avLst/>
              <a:gdLst/>
              <a:ahLst/>
              <a:cxnLst/>
              <a:rect l="l" t="t" r="r" b="b"/>
              <a:pathLst>
                <a:path w="7549" h="4211" extrusionOk="0">
                  <a:moveTo>
                    <a:pt x="3262" y="1"/>
                  </a:moveTo>
                  <a:cubicBezTo>
                    <a:pt x="2774" y="1"/>
                    <a:pt x="2230" y="270"/>
                    <a:pt x="2513" y="1591"/>
                  </a:cubicBezTo>
                  <a:cubicBezTo>
                    <a:pt x="2370" y="1687"/>
                    <a:pt x="2203" y="1782"/>
                    <a:pt x="1989" y="1841"/>
                  </a:cubicBezTo>
                  <a:cubicBezTo>
                    <a:pt x="1890" y="1872"/>
                    <a:pt x="1785" y="1885"/>
                    <a:pt x="1680" y="1885"/>
                  </a:cubicBezTo>
                  <a:cubicBezTo>
                    <a:pt x="1139" y="1885"/>
                    <a:pt x="572" y="1544"/>
                    <a:pt x="572" y="1544"/>
                  </a:cubicBezTo>
                  <a:lnTo>
                    <a:pt x="131" y="3639"/>
                  </a:lnTo>
                  <a:lnTo>
                    <a:pt x="0" y="4211"/>
                  </a:lnTo>
                  <a:lnTo>
                    <a:pt x="6835" y="4211"/>
                  </a:lnTo>
                  <a:lnTo>
                    <a:pt x="6847" y="3639"/>
                  </a:lnTo>
                  <a:cubicBezTo>
                    <a:pt x="7001" y="3568"/>
                    <a:pt x="7061" y="3413"/>
                    <a:pt x="7061" y="3413"/>
                  </a:cubicBezTo>
                  <a:cubicBezTo>
                    <a:pt x="7061" y="3413"/>
                    <a:pt x="7549" y="2746"/>
                    <a:pt x="6847" y="2568"/>
                  </a:cubicBezTo>
                  <a:cubicBezTo>
                    <a:pt x="4846" y="2103"/>
                    <a:pt x="3929" y="1615"/>
                    <a:pt x="3513" y="1270"/>
                  </a:cubicBezTo>
                  <a:lnTo>
                    <a:pt x="3906" y="127"/>
                  </a:lnTo>
                  <a:cubicBezTo>
                    <a:pt x="3906" y="127"/>
                    <a:pt x="3597" y="1"/>
                    <a:pt x="3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8"/>
            <p:cNvSpPr/>
            <p:nvPr/>
          </p:nvSpPr>
          <p:spPr>
            <a:xfrm>
              <a:off x="1684425" y="3179775"/>
              <a:ext cx="381325" cy="549725"/>
            </a:xfrm>
            <a:custGeom>
              <a:avLst/>
              <a:gdLst/>
              <a:ahLst/>
              <a:cxnLst/>
              <a:rect l="l" t="t" r="r" b="b"/>
              <a:pathLst>
                <a:path w="15253" h="21989" extrusionOk="0">
                  <a:moveTo>
                    <a:pt x="7265" y="0"/>
                  </a:moveTo>
                  <a:cubicBezTo>
                    <a:pt x="6722" y="0"/>
                    <a:pt x="6194" y="27"/>
                    <a:pt x="5692" y="80"/>
                  </a:cubicBezTo>
                  <a:cubicBezTo>
                    <a:pt x="4525" y="199"/>
                    <a:pt x="3358" y="438"/>
                    <a:pt x="2251" y="807"/>
                  </a:cubicBezTo>
                  <a:cubicBezTo>
                    <a:pt x="1263" y="1128"/>
                    <a:pt x="0" y="2057"/>
                    <a:pt x="0" y="2057"/>
                  </a:cubicBezTo>
                  <a:cubicBezTo>
                    <a:pt x="0" y="2057"/>
                    <a:pt x="1084" y="6712"/>
                    <a:pt x="1084" y="6712"/>
                  </a:cubicBezTo>
                  <a:lnTo>
                    <a:pt x="1679" y="8569"/>
                  </a:lnTo>
                  <a:lnTo>
                    <a:pt x="2941" y="13296"/>
                  </a:lnTo>
                  <a:lnTo>
                    <a:pt x="1870" y="20607"/>
                  </a:lnTo>
                  <a:cubicBezTo>
                    <a:pt x="1870" y="20607"/>
                    <a:pt x="5399" y="21989"/>
                    <a:pt x="9202" y="21989"/>
                  </a:cubicBezTo>
                  <a:cubicBezTo>
                    <a:pt x="11188" y="21989"/>
                    <a:pt x="13248" y="21612"/>
                    <a:pt x="14919" y="20464"/>
                  </a:cubicBezTo>
                  <a:lnTo>
                    <a:pt x="13943" y="5462"/>
                  </a:lnTo>
                  <a:cubicBezTo>
                    <a:pt x="15252" y="2307"/>
                    <a:pt x="14264" y="1569"/>
                    <a:pt x="13205" y="1116"/>
                  </a:cubicBezTo>
                  <a:cubicBezTo>
                    <a:pt x="11471" y="366"/>
                    <a:pt x="9272" y="0"/>
                    <a:pt x="7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8"/>
            <p:cNvSpPr/>
            <p:nvPr/>
          </p:nvSpPr>
          <p:spPr>
            <a:xfrm>
              <a:off x="1790700" y="3068375"/>
              <a:ext cx="118175" cy="157050"/>
            </a:xfrm>
            <a:custGeom>
              <a:avLst/>
              <a:gdLst/>
              <a:ahLst/>
              <a:cxnLst/>
              <a:rect l="l" t="t" r="r" b="b"/>
              <a:pathLst>
                <a:path w="4727" h="6282" extrusionOk="0">
                  <a:moveTo>
                    <a:pt x="0" y="0"/>
                  </a:moveTo>
                  <a:lnTo>
                    <a:pt x="1453" y="5275"/>
                  </a:lnTo>
                  <a:cubicBezTo>
                    <a:pt x="1453" y="5275"/>
                    <a:pt x="1821" y="6282"/>
                    <a:pt x="3033" y="6282"/>
                  </a:cubicBezTo>
                  <a:cubicBezTo>
                    <a:pt x="3091" y="6282"/>
                    <a:pt x="3152" y="6280"/>
                    <a:pt x="3215" y="6275"/>
                  </a:cubicBezTo>
                  <a:cubicBezTo>
                    <a:pt x="4286" y="6179"/>
                    <a:pt x="4512" y="5346"/>
                    <a:pt x="4512" y="5346"/>
                  </a:cubicBezTo>
                  <a:lnTo>
                    <a:pt x="4691" y="2036"/>
                  </a:lnTo>
                  <a:lnTo>
                    <a:pt x="4727" y="1857"/>
                  </a:lnTo>
                  <a:lnTo>
                    <a:pt x="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8"/>
            <p:cNvSpPr/>
            <p:nvPr/>
          </p:nvSpPr>
          <p:spPr>
            <a:xfrm>
              <a:off x="1790700" y="3068375"/>
              <a:ext cx="118175" cy="94675"/>
            </a:xfrm>
            <a:custGeom>
              <a:avLst/>
              <a:gdLst/>
              <a:ahLst/>
              <a:cxnLst/>
              <a:rect l="l" t="t" r="r" b="b"/>
              <a:pathLst>
                <a:path w="4727" h="3787" extrusionOk="0">
                  <a:moveTo>
                    <a:pt x="0" y="0"/>
                  </a:moveTo>
                  <a:lnTo>
                    <a:pt x="750" y="2715"/>
                  </a:lnTo>
                  <a:cubicBezTo>
                    <a:pt x="1143" y="2953"/>
                    <a:pt x="1560" y="3155"/>
                    <a:pt x="2012" y="3334"/>
                  </a:cubicBezTo>
                  <a:cubicBezTo>
                    <a:pt x="2488" y="3524"/>
                    <a:pt x="2953" y="3655"/>
                    <a:pt x="3512" y="3703"/>
                  </a:cubicBezTo>
                  <a:cubicBezTo>
                    <a:pt x="3870" y="3739"/>
                    <a:pt x="4239" y="3751"/>
                    <a:pt x="4596" y="3786"/>
                  </a:cubicBezTo>
                  <a:lnTo>
                    <a:pt x="4691" y="2036"/>
                  </a:lnTo>
                  <a:lnTo>
                    <a:pt x="4727" y="1857"/>
                  </a:lnTo>
                  <a:lnTo>
                    <a:pt x="0" y="0"/>
                  </a:ln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8"/>
            <p:cNvSpPr/>
            <p:nvPr/>
          </p:nvSpPr>
          <p:spPr>
            <a:xfrm>
              <a:off x="1720625" y="2879650"/>
              <a:ext cx="252250" cy="267250"/>
            </a:xfrm>
            <a:custGeom>
              <a:avLst/>
              <a:gdLst/>
              <a:ahLst/>
              <a:cxnLst/>
              <a:rect l="l" t="t" r="r" b="b"/>
              <a:pathLst>
                <a:path w="10090" h="10690" extrusionOk="0">
                  <a:moveTo>
                    <a:pt x="5896" y="0"/>
                  </a:moveTo>
                  <a:cubicBezTo>
                    <a:pt x="3642" y="0"/>
                    <a:pt x="1195" y="767"/>
                    <a:pt x="1374" y="4739"/>
                  </a:cubicBezTo>
                  <a:cubicBezTo>
                    <a:pt x="1374" y="4739"/>
                    <a:pt x="1267" y="4715"/>
                    <a:pt x="1115" y="4715"/>
                  </a:cubicBezTo>
                  <a:cubicBezTo>
                    <a:pt x="714" y="4715"/>
                    <a:pt x="1" y="4884"/>
                    <a:pt x="148" y="6120"/>
                  </a:cubicBezTo>
                  <a:cubicBezTo>
                    <a:pt x="338" y="7823"/>
                    <a:pt x="1577" y="7859"/>
                    <a:pt x="1934" y="7930"/>
                  </a:cubicBezTo>
                  <a:cubicBezTo>
                    <a:pt x="1934" y="7930"/>
                    <a:pt x="2551" y="10689"/>
                    <a:pt x="5847" y="10689"/>
                  </a:cubicBezTo>
                  <a:cubicBezTo>
                    <a:pt x="6008" y="10689"/>
                    <a:pt x="6176" y="10682"/>
                    <a:pt x="6351" y="10668"/>
                  </a:cubicBezTo>
                  <a:cubicBezTo>
                    <a:pt x="10090" y="10383"/>
                    <a:pt x="9482" y="7490"/>
                    <a:pt x="9459" y="5561"/>
                  </a:cubicBezTo>
                  <a:cubicBezTo>
                    <a:pt x="9423" y="3644"/>
                    <a:pt x="9637" y="310"/>
                    <a:pt x="7196" y="72"/>
                  </a:cubicBezTo>
                  <a:cubicBezTo>
                    <a:pt x="6786" y="30"/>
                    <a:pt x="6345" y="0"/>
                    <a:pt x="5896"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8"/>
            <p:cNvSpPr/>
            <p:nvPr/>
          </p:nvSpPr>
          <p:spPr>
            <a:xfrm>
              <a:off x="1733250" y="3007650"/>
              <a:ext cx="29175" cy="53425"/>
            </a:xfrm>
            <a:custGeom>
              <a:avLst/>
              <a:gdLst/>
              <a:ahLst/>
              <a:cxnLst/>
              <a:rect l="l" t="t" r="r" b="b"/>
              <a:pathLst>
                <a:path w="1167" h="2137" extrusionOk="0">
                  <a:moveTo>
                    <a:pt x="512" y="0"/>
                  </a:moveTo>
                  <a:cubicBezTo>
                    <a:pt x="322" y="12"/>
                    <a:pt x="179" y="203"/>
                    <a:pt x="119" y="381"/>
                  </a:cubicBezTo>
                  <a:cubicBezTo>
                    <a:pt x="0" y="834"/>
                    <a:pt x="179" y="1310"/>
                    <a:pt x="357" y="1739"/>
                  </a:cubicBezTo>
                  <a:cubicBezTo>
                    <a:pt x="417" y="1869"/>
                    <a:pt x="476" y="2000"/>
                    <a:pt x="595" y="2084"/>
                  </a:cubicBezTo>
                  <a:cubicBezTo>
                    <a:pt x="640" y="2118"/>
                    <a:pt x="699" y="2137"/>
                    <a:pt x="757" y="2137"/>
                  </a:cubicBezTo>
                  <a:cubicBezTo>
                    <a:pt x="838" y="2137"/>
                    <a:pt x="918" y="2101"/>
                    <a:pt x="953" y="2024"/>
                  </a:cubicBezTo>
                  <a:cubicBezTo>
                    <a:pt x="1012" y="1905"/>
                    <a:pt x="929" y="1762"/>
                    <a:pt x="857" y="1655"/>
                  </a:cubicBezTo>
                  <a:cubicBezTo>
                    <a:pt x="786" y="1536"/>
                    <a:pt x="750" y="1358"/>
                    <a:pt x="869" y="1286"/>
                  </a:cubicBezTo>
                  <a:cubicBezTo>
                    <a:pt x="917" y="1250"/>
                    <a:pt x="988" y="1250"/>
                    <a:pt x="1048" y="1227"/>
                  </a:cubicBezTo>
                  <a:cubicBezTo>
                    <a:pt x="1167" y="1167"/>
                    <a:pt x="1167" y="988"/>
                    <a:pt x="1131" y="857"/>
                  </a:cubicBezTo>
                  <a:cubicBezTo>
                    <a:pt x="1084" y="667"/>
                    <a:pt x="1024" y="500"/>
                    <a:pt x="929" y="334"/>
                  </a:cubicBezTo>
                  <a:cubicBezTo>
                    <a:pt x="834" y="167"/>
                    <a:pt x="703" y="0"/>
                    <a:pt x="512" y="0"/>
                  </a:cubicBez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8"/>
            <p:cNvSpPr/>
            <p:nvPr/>
          </p:nvSpPr>
          <p:spPr>
            <a:xfrm>
              <a:off x="2029400" y="3683025"/>
              <a:ext cx="63725" cy="100300"/>
            </a:xfrm>
            <a:custGeom>
              <a:avLst/>
              <a:gdLst/>
              <a:ahLst/>
              <a:cxnLst/>
              <a:rect l="l" t="t" r="r" b="b"/>
              <a:pathLst>
                <a:path w="2549" h="4012" extrusionOk="0">
                  <a:moveTo>
                    <a:pt x="2008" y="1"/>
                  </a:moveTo>
                  <a:cubicBezTo>
                    <a:pt x="1622" y="1"/>
                    <a:pt x="987" y="168"/>
                    <a:pt x="60" y="405"/>
                  </a:cubicBezTo>
                  <a:cubicBezTo>
                    <a:pt x="37" y="1584"/>
                    <a:pt x="13" y="2775"/>
                    <a:pt x="1" y="3953"/>
                  </a:cubicBezTo>
                  <a:cubicBezTo>
                    <a:pt x="212" y="3953"/>
                    <a:pt x="406" y="4012"/>
                    <a:pt x="582" y="4012"/>
                  </a:cubicBezTo>
                  <a:cubicBezTo>
                    <a:pt x="804" y="4012"/>
                    <a:pt x="996" y="3919"/>
                    <a:pt x="1156" y="3501"/>
                  </a:cubicBezTo>
                  <a:cubicBezTo>
                    <a:pt x="1501" y="2525"/>
                    <a:pt x="989" y="2644"/>
                    <a:pt x="1644" y="2358"/>
                  </a:cubicBezTo>
                  <a:cubicBezTo>
                    <a:pt x="2299" y="2060"/>
                    <a:pt x="1680" y="1322"/>
                    <a:pt x="1680" y="1322"/>
                  </a:cubicBezTo>
                  <a:cubicBezTo>
                    <a:pt x="1680" y="1322"/>
                    <a:pt x="2549" y="941"/>
                    <a:pt x="2477" y="334"/>
                  </a:cubicBezTo>
                  <a:cubicBezTo>
                    <a:pt x="2452" y="97"/>
                    <a:pt x="2302" y="1"/>
                    <a:pt x="200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8"/>
            <p:cNvSpPr/>
            <p:nvPr/>
          </p:nvSpPr>
          <p:spPr>
            <a:xfrm>
              <a:off x="1981200" y="3684500"/>
              <a:ext cx="86925" cy="99875"/>
            </a:xfrm>
            <a:custGeom>
              <a:avLst/>
              <a:gdLst/>
              <a:ahLst/>
              <a:cxnLst/>
              <a:rect l="l" t="t" r="r" b="b"/>
              <a:pathLst>
                <a:path w="3477" h="3995" extrusionOk="0">
                  <a:moveTo>
                    <a:pt x="3477" y="1"/>
                  </a:moveTo>
                  <a:cubicBezTo>
                    <a:pt x="1750" y="168"/>
                    <a:pt x="0" y="1168"/>
                    <a:pt x="1667" y="1561"/>
                  </a:cubicBezTo>
                  <a:cubicBezTo>
                    <a:pt x="1667" y="1561"/>
                    <a:pt x="71" y="2751"/>
                    <a:pt x="1917" y="2811"/>
                  </a:cubicBezTo>
                  <a:cubicBezTo>
                    <a:pt x="1917" y="2811"/>
                    <a:pt x="616" y="3994"/>
                    <a:pt x="1977" y="3994"/>
                  </a:cubicBezTo>
                  <a:cubicBezTo>
                    <a:pt x="2118" y="3994"/>
                    <a:pt x="2287" y="3982"/>
                    <a:pt x="2488" y="3954"/>
                  </a:cubicBezTo>
                  <a:lnTo>
                    <a:pt x="3477"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8"/>
            <p:cNvSpPr/>
            <p:nvPr/>
          </p:nvSpPr>
          <p:spPr>
            <a:xfrm>
              <a:off x="1690975" y="3680475"/>
              <a:ext cx="62825" cy="103125"/>
            </a:xfrm>
            <a:custGeom>
              <a:avLst/>
              <a:gdLst/>
              <a:ahLst/>
              <a:cxnLst/>
              <a:rect l="l" t="t" r="r" b="b"/>
              <a:pathLst>
                <a:path w="2513" h="4125" extrusionOk="0">
                  <a:moveTo>
                    <a:pt x="518" y="0"/>
                  </a:moveTo>
                  <a:cubicBezTo>
                    <a:pt x="288" y="0"/>
                    <a:pt x="160" y="89"/>
                    <a:pt x="119" y="293"/>
                  </a:cubicBezTo>
                  <a:cubicBezTo>
                    <a:pt x="0" y="888"/>
                    <a:pt x="822" y="1341"/>
                    <a:pt x="822" y="1341"/>
                  </a:cubicBezTo>
                  <a:cubicBezTo>
                    <a:pt x="822" y="1341"/>
                    <a:pt x="143" y="2031"/>
                    <a:pt x="774" y="2377"/>
                  </a:cubicBezTo>
                  <a:cubicBezTo>
                    <a:pt x="1393" y="2722"/>
                    <a:pt x="893" y="2567"/>
                    <a:pt x="1155" y="3555"/>
                  </a:cubicBezTo>
                  <a:cubicBezTo>
                    <a:pt x="1290" y="4048"/>
                    <a:pt x="1504" y="4124"/>
                    <a:pt x="1762" y="4124"/>
                  </a:cubicBezTo>
                  <a:cubicBezTo>
                    <a:pt x="1877" y="4124"/>
                    <a:pt x="2002" y="4109"/>
                    <a:pt x="2132" y="4109"/>
                  </a:cubicBezTo>
                  <a:cubicBezTo>
                    <a:pt x="2175" y="4109"/>
                    <a:pt x="2219" y="4110"/>
                    <a:pt x="2263" y="4115"/>
                  </a:cubicBezTo>
                  <a:cubicBezTo>
                    <a:pt x="2358" y="2936"/>
                    <a:pt x="2429" y="1757"/>
                    <a:pt x="2513" y="579"/>
                  </a:cubicBezTo>
                  <a:cubicBezTo>
                    <a:pt x="1533" y="233"/>
                    <a:pt x="891" y="0"/>
                    <a:pt x="518"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8"/>
            <p:cNvSpPr/>
            <p:nvPr/>
          </p:nvSpPr>
          <p:spPr>
            <a:xfrm>
              <a:off x="1717475" y="3682725"/>
              <a:ext cx="84250" cy="103275"/>
            </a:xfrm>
            <a:custGeom>
              <a:avLst/>
              <a:gdLst/>
              <a:ahLst/>
              <a:cxnLst/>
              <a:rect l="l" t="t" r="r" b="b"/>
              <a:pathLst>
                <a:path w="3370" h="4131" extrusionOk="0">
                  <a:moveTo>
                    <a:pt x="0" y="1"/>
                  </a:moveTo>
                  <a:lnTo>
                    <a:pt x="643" y="4037"/>
                  </a:lnTo>
                  <a:cubicBezTo>
                    <a:pt x="926" y="4102"/>
                    <a:pt x="1145" y="4130"/>
                    <a:pt x="1313" y="4130"/>
                  </a:cubicBezTo>
                  <a:cubicBezTo>
                    <a:pt x="2400" y="4130"/>
                    <a:pt x="1310" y="2941"/>
                    <a:pt x="1310" y="2941"/>
                  </a:cubicBezTo>
                  <a:lnTo>
                    <a:pt x="1310" y="2941"/>
                  </a:lnTo>
                  <a:cubicBezTo>
                    <a:pt x="1382" y="2946"/>
                    <a:pt x="1448" y="2948"/>
                    <a:pt x="1511" y="2948"/>
                  </a:cubicBezTo>
                  <a:cubicBezTo>
                    <a:pt x="3042" y="2948"/>
                    <a:pt x="1667" y="1727"/>
                    <a:pt x="1667" y="1727"/>
                  </a:cubicBezTo>
                  <a:cubicBezTo>
                    <a:pt x="3370" y="1477"/>
                    <a:pt x="1703" y="334"/>
                    <a:pt x="0"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8"/>
            <p:cNvSpPr/>
            <p:nvPr/>
          </p:nvSpPr>
          <p:spPr>
            <a:xfrm>
              <a:off x="1550775" y="3231175"/>
              <a:ext cx="187850" cy="279525"/>
            </a:xfrm>
            <a:custGeom>
              <a:avLst/>
              <a:gdLst/>
              <a:ahLst/>
              <a:cxnLst/>
              <a:rect l="l" t="t" r="r" b="b"/>
              <a:pathLst>
                <a:path w="7514" h="11181" extrusionOk="0">
                  <a:moveTo>
                    <a:pt x="5346" y="1"/>
                  </a:moveTo>
                  <a:cubicBezTo>
                    <a:pt x="3251" y="1703"/>
                    <a:pt x="1" y="8478"/>
                    <a:pt x="1" y="8478"/>
                  </a:cubicBezTo>
                  <a:lnTo>
                    <a:pt x="5096" y="11181"/>
                  </a:lnTo>
                  <a:lnTo>
                    <a:pt x="7513" y="6418"/>
                  </a:lnTo>
                  <a:lnTo>
                    <a:pt x="5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8"/>
            <p:cNvSpPr/>
            <p:nvPr/>
          </p:nvSpPr>
          <p:spPr>
            <a:xfrm>
              <a:off x="1821950" y="2911200"/>
              <a:ext cx="83350" cy="5375"/>
            </a:xfrm>
            <a:custGeom>
              <a:avLst/>
              <a:gdLst/>
              <a:ahLst/>
              <a:cxnLst/>
              <a:rect l="l" t="t" r="r" b="b"/>
              <a:pathLst>
                <a:path w="3334" h="215" extrusionOk="0">
                  <a:moveTo>
                    <a:pt x="84" y="1"/>
                  </a:moveTo>
                  <a:cubicBezTo>
                    <a:pt x="60" y="1"/>
                    <a:pt x="24" y="24"/>
                    <a:pt x="12" y="48"/>
                  </a:cubicBezTo>
                  <a:cubicBezTo>
                    <a:pt x="0" y="84"/>
                    <a:pt x="24" y="120"/>
                    <a:pt x="60" y="132"/>
                  </a:cubicBezTo>
                  <a:cubicBezTo>
                    <a:pt x="187" y="163"/>
                    <a:pt x="324" y="169"/>
                    <a:pt x="458" y="169"/>
                  </a:cubicBezTo>
                  <a:cubicBezTo>
                    <a:pt x="525" y="169"/>
                    <a:pt x="592" y="167"/>
                    <a:pt x="655" y="167"/>
                  </a:cubicBezTo>
                  <a:cubicBezTo>
                    <a:pt x="730" y="163"/>
                    <a:pt x="804" y="162"/>
                    <a:pt x="878" y="162"/>
                  </a:cubicBezTo>
                  <a:cubicBezTo>
                    <a:pt x="1024" y="162"/>
                    <a:pt x="1167" y="167"/>
                    <a:pt x="1310" y="167"/>
                  </a:cubicBezTo>
                  <a:cubicBezTo>
                    <a:pt x="1465" y="167"/>
                    <a:pt x="1619" y="167"/>
                    <a:pt x="1762" y="179"/>
                  </a:cubicBezTo>
                  <a:cubicBezTo>
                    <a:pt x="1917" y="179"/>
                    <a:pt x="2072" y="179"/>
                    <a:pt x="2215" y="191"/>
                  </a:cubicBezTo>
                  <a:cubicBezTo>
                    <a:pt x="2370" y="203"/>
                    <a:pt x="2536" y="215"/>
                    <a:pt x="2691" y="215"/>
                  </a:cubicBezTo>
                  <a:lnTo>
                    <a:pt x="2822" y="215"/>
                  </a:lnTo>
                  <a:cubicBezTo>
                    <a:pt x="2870" y="215"/>
                    <a:pt x="2917" y="215"/>
                    <a:pt x="2977" y="203"/>
                  </a:cubicBezTo>
                  <a:cubicBezTo>
                    <a:pt x="3072" y="203"/>
                    <a:pt x="3179" y="191"/>
                    <a:pt x="3274" y="191"/>
                  </a:cubicBezTo>
                  <a:cubicBezTo>
                    <a:pt x="3310" y="191"/>
                    <a:pt x="3334" y="167"/>
                    <a:pt x="3334" y="132"/>
                  </a:cubicBezTo>
                  <a:cubicBezTo>
                    <a:pt x="3334" y="96"/>
                    <a:pt x="3310" y="72"/>
                    <a:pt x="3274" y="72"/>
                  </a:cubicBezTo>
                  <a:cubicBezTo>
                    <a:pt x="3243" y="69"/>
                    <a:pt x="3213" y="67"/>
                    <a:pt x="3183" y="67"/>
                  </a:cubicBezTo>
                  <a:cubicBezTo>
                    <a:pt x="3110" y="67"/>
                    <a:pt x="3041" y="76"/>
                    <a:pt x="2965" y="84"/>
                  </a:cubicBezTo>
                  <a:lnTo>
                    <a:pt x="2810" y="84"/>
                  </a:lnTo>
                  <a:cubicBezTo>
                    <a:pt x="2754" y="87"/>
                    <a:pt x="2697" y="89"/>
                    <a:pt x="2640" y="89"/>
                  </a:cubicBezTo>
                  <a:cubicBezTo>
                    <a:pt x="2502" y="89"/>
                    <a:pt x="2361" y="80"/>
                    <a:pt x="2227" y="72"/>
                  </a:cubicBezTo>
                  <a:cubicBezTo>
                    <a:pt x="2072" y="60"/>
                    <a:pt x="1917" y="48"/>
                    <a:pt x="1762" y="48"/>
                  </a:cubicBezTo>
                  <a:cubicBezTo>
                    <a:pt x="1619" y="48"/>
                    <a:pt x="1465" y="48"/>
                    <a:pt x="1310" y="36"/>
                  </a:cubicBezTo>
                  <a:lnTo>
                    <a:pt x="655" y="36"/>
                  </a:lnTo>
                  <a:cubicBezTo>
                    <a:pt x="592" y="40"/>
                    <a:pt x="528" y="43"/>
                    <a:pt x="465" y="43"/>
                  </a:cubicBezTo>
                  <a:cubicBezTo>
                    <a:pt x="338" y="43"/>
                    <a:pt x="211" y="32"/>
                    <a:pt x="84" y="1"/>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8"/>
            <p:cNvSpPr/>
            <p:nvPr/>
          </p:nvSpPr>
          <p:spPr>
            <a:xfrm>
              <a:off x="1816275" y="2926300"/>
              <a:ext cx="73250" cy="5775"/>
            </a:xfrm>
            <a:custGeom>
              <a:avLst/>
              <a:gdLst/>
              <a:ahLst/>
              <a:cxnLst/>
              <a:rect l="l" t="t" r="r" b="b"/>
              <a:pathLst>
                <a:path w="2930" h="231" extrusionOk="0">
                  <a:moveTo>
                    <a:pt x="2229" y="0"/>
                  </a:moveTo>
                  <a:cubicBezTo>
                    <a:pt x="2137" y="0"/>
                    <a:pt x="2051" y="16"/>
                    <a:pt x="1965" y="16"/>
                  </a:cubicBezTo>
                  <a:cubicBezTo>
                    <a:pt x="1918" y="28"/>
                    <a:pt x="1858" y="40"/>
                    <a:pt x="1799" y="40"/>
                  </a:cubicBezTo>
                  <a:cubicBezTo>
                    <a:pt x="1584" y="51"/>
                    <a:pt x="1358" y="75"/>
                    <a:pt x="1144" y="87"/>
                  </a:cubicBezTo>
                  <a:cubicBezTo>
                    <a:pt x="787" y="111"/>
                    <a:pt x="430" y="159"/>
                    <a:pt x="72" y="159"/>
                  </a:cubicBezTo>
                  <a:cubicBezTo>
                    <a:pt x="37" y="159"/>
                    <a:pt x="1" y="159"/>
                    <a:pt x="1" y="194"/>
                  </a:cubicBezTo>
                  <a:cubicBezTo>
                    <a:pt x="1" y="230"/>
                    <a:pt x="37" y="230"/>
                    <a:pt x="72" y="230"/>
                  </a:cubicBezTo>
                  <a:cubicBezTo>
                    <a:pt x="430" y="230"/>
                    <a:pt x="799" y="206"/>
                    <a:pt x="1156" y="194"/>
                  </a:cubicBezTo>
                  <a:cubicBezTo>
                    <a:pt x="1370" y="170"/>
                    <a:pt x="1584" y="159"/>
                    <a:pt x="1811" y="147"/>
                  </a:cubicBezTo>
                  <a:lnTo>
                    <a:pt x="1977" y="147"/>
                  </a:lnTo>
                  <a:cubicBezTo>
                    <a:pt x="2053" y="138"/>
                    <a:pt x="2123" y="130"/>
                    <a:pt x="2199" y="130"/>
                  </a:cubicBezTo>
                  <a:cubicBezTo>
                    <a:pt x="2231" y="130"/>
                    <a:pt x="2264" y="131"/>
                    <a:pt x="2299" y="135"/>
                  </a:cubicBezTo>
                  <a:cubicBezTo>
                    <a:pt x="2477" y="147"/>
                    <a:pt x="2668" y="159"/>
                    <a:pt x="2870" y="159"/>
                  </a:cubicBezTo>
                  <a:cubicBezTo>
                    <a:pt x="2906" y="159"/>
                    <a:pt x="2930" y="123"/>
                    <a:pt x="2930" y="87"/>
                  </a:cubicBezTo>
                  <a:cubicBezTo>
                    <a:pt x="2930" y="51"/>
                    <a:pt x="2906" y="16"/>
                    <a:pt x="2870" y="16"/>
                  </a:cubicBezTo>
                  <a:cubicBezTo>
                    <a:pt x="2680" y="16"/>
                    <a:pt x="2489" y="16"/>
                    <a:pt x="2299" y="4"/>
                  </a:cubicBezTo>
                  <a:cubicBezTo>
                    <a:pt x="2275" y="1"/>
                    <a:pt x="2252" y="0"/>
                    <a:pt x="222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8"/>
            <p:cNvSpPr/>
            <p:nvPr/>
          </p:nvSpPr>
          <p:spPr>
            <a:xfrm>
              <a:off x="1860625" y="2934125"/>
              <a:ext cx="57775" cy="7175"/>
            </a:xfrm>
            <a:custGeom>
              <a:avLst/>
              <a:gdLst/>
              <a:ahLst/>
              <a:cxnLst/>
              <a:rect l="l" t="t" r="r" b="b"/>
              <a:pathLst>
                <a:path w="2311" h="287" extrusionOk="0">
                  <a:moveTo>
                    <a:pt x="2239" y="0"/>
                  </a:moveTo>
                  <a:cubicBezTo>
                    <a:pt x="1906" y="0"/>
                    <a:pt x="1561" y="60"/>
                    <a:pt x="1227" y="72"/>
                  </a:cubicBezTo>
                  <a:cubicBezTo>
                    <a:pt x="846" y="84"/>
                    <a:pt x="453" y="143"/>
                    <a:pt x="72" y="143"/>
                  </a:cubicBezTo>
                  <a:cubicBezTo>
                    <a:pt x="37" y="143"/>
                    <a:pt x="1" y="179"/>
                    <a:pt x="1" y="215"/>
                  </a:cubicBezTo>
                  <a:cubicBezTo>
                    <a:pt x="1" y="250"/>
                    <a:pt x="37" y="274"/>
                    <a:pt x="72" y="286"/>
                  </a:cubicBezTo>
                  <a:cubicBezTo>
                    <a:pt x="465" y="286"/>
                    <a:pt x="858" y="250"/>
                    <a:pt x="1239" y="238"/>
                  </a:cubicBezTo>
                  <a:cubicBezTo>
                    <a:pt x="1561" y="227"/>
                    <a:pt x="1906" y="203"/>
                    <a:pt x="2239" y="203"/>
                  </a:cubicBezTo>
                  <a:cubicBezTo>
                    <a:pt x="2275" y="203"/>
                    <a:pt x="2311" y="143"/>
                    <a:pt x="2311" y="108"/>
                  </a:cubicBezTo>
                  <a:cubicBezTo>
                    <a:pt x="2311" y="72"/>
                    <a:pt x="2275" y="0"/>
                    <a:pt x="223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8"/>
            <p:cNvSpPr/>
            <p:nvPr/>
          </p:nvSpPr>
          <p:spPr>
            <a:xfrm>
              <a:off x="1783850" y="2957625"/>
              <a:ext cx="83050" cy="83075"/>
            </a:xfrm>
            <a:custGeom>
              <a:avLst/>
              <a:gdLst/>
              <a:ahLst/>
              <a:cxnLst/>
              <a:rect l="l" t="t" r="r" b="b"/>
              <a:pathLst>
                <a:path w="3322" h="3323" fill="none" extrusionOk="0">
                  <a:moveTo>
                    <a:pt x="3322" y="1656"/>
                  </a:moveTo>
                  <a:cubicBezTo>
                    <a:pt x="3322" y="2573"/>
                    <a:pt x="2584" y="3323"/>
                    <a:pt x="1667" y="3323"/>
                  </a:cubicBezTo>
                  <a:cubicBezTo>
                    <a:pt x="750" y="3323"/>
                    <a:pt x="0" y="2573"/>
                    <a:pt x="0" y="1656"/>
                  </a:cubicBezTo>
                  <a:cubicBezTo>
                    <a:pt x="0" y="739"/>
                    <a:pt x="750" y="1"/>
                    <a:pt x="1667" y="1"/>
                  </a:cubicBezTo>
                  <a:cubicBezTo>
                    <a:pt x="2584" y="1"/>
                    <a:pt x="3322" y="739"/>
                    <a:pt x="3322" y="1656"/>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8"/>
            <p:cNvSpPr/>
            <p:nvPr/>
          </p:nvSpPr>
          <p:spPr>
            <a:xfrm>
              <a:off x="1886825" y="2962700"/>
              <a:ext cx="83075" cy="83075"/>
            </a:xfrm>
            <a:custGeom>
              <a:avLst/>
              <a:gdLst/>
              <a:ahLst/>
              <a:cxnLst/>
              <a:rect l="l" t="t" r="r" b="b"/>
              <a:pathLst>
                <a:path w="3323" h="3323" fill="none" extrusionOk="0">
                  <a:moveTo>
                    <a:pt x="3323" y="1655"/>
                  </a:moveTo>
                  <a:cubicBezTo>
                    <a:pt x="3323" y="2572"/>
                    <a:pt x="2584" y="3322"/>
                    <a:pt x="1668" y="3322"/>
                  </a:cubicBezTo>
                  <a:cubicBezTo>
                    <a:pt x="739" y="3322"/>
                    <a:pt x="1" y="2572"/>
                    <a:pt x="1" y="1655"/>
                  </a:cubicBezTo>
                  <a:cubicBezTo>
                    <a:pt x="1" y="739"/>
                    <a:pt x="739" y="0"/>
                    <a:pt x="1668" y="0"/>
                  </a:cubicBezTo>
                  <a:cubicBezTo>
                    <a:pt x="2584" y="0"/>
                    <a:pt x="3323" y="739"/>
                    <a:pt x="3323" y="1655"/>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8"/>
            <p:cNvSpPr/>
            <p:nvPr/>
          </p:nvSpPr>
          <p:spPr>
            <a:xfrm>
              <a:off x="1866600" y="2998125"/>
              <a:ext cx="20250" cy="6875"/>
            </a:xfrm>
            <a:custGeom>
              <a:avLst/>
              <a:gdLst/>
              <a:ahLst/>
              <a:cxnLst/>
              <a:rect l="l" t="t" r="r" b="b"/>
              <a:pathLst>
                <a:path w="810" h="275" fill="none" extrusionOk="0">
                  <a:moveTo>
                    <a:pt x="0" y="250"/>
                  </a:moveTo>
                  <a:cubicBezTo>
                    <a:pt x="381" y="0"/>
                    <a:pt x="500" y="36"/>
                    <a:pt x="810" y="274"/>
                  </a:cubicBezTo>
                </a:path>
              </a:pathLst>
            </a:custGeom>
            <a:noFill/>
            <a:ln w="4775"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48"/>
          <p:cNvGrpSpPr/>
          <p:nvPr/>
        </p:nvGrpSpPr>
        <p:grpSpPr>
          <a:xfrm>
            <a:off x="6504561" y="1205515"/>
            <a:ext cx="565860" cy="1869808"/>
            <a:chOff x="6644575" y="2836200"/>
            <a:chExt cx="531025" cy="1754700"/>
          </a:xfrm>
        </p:grpSpPr>
        <p:sp>
          <p:nvSpPr>
            <p:cNvPr id="5434" name="Google Shape;5434;p48"/>
            <p:cNvSpPr/>
            <p:nvPr/>
          </p:nvSpPr>
          <p:spPr>
            <a:xfrm>
              <a:off x="7024375" y="4458725"/>
              <a:ext cx="46750" cy="83050"/>
            </a:xfrm>
            <a:custGeom>
              <a:avLst/>
              <a:gdLst/>
              <a:ahLst/>
              <a:cxnLst/>
              <a:rect l="l" t="t" r="r" b="b"/>
              <a:pathLst>
                <a:path w="1870" h="3322" extrusionOk="0">
                  <a:moveTo>
                    <a:pt x="1870" y="0"/>
                  </a:moveTo>
                  <a:lnTo>
                    <a:pt x="1" y="667"/>
                  </a:lnTo>
                  <a:lnTo>
                    <a:pt x="167" y="2560"/>
                  </a:lnTo>
                  <a:lnTo>
                    <a:pt x="1870" y="3322"/>
                  </a:lnTo>
                  <a:lnTo>
                    <a:pt x="1870"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8"/>
            <p:cNvSpPr/>
            <p:nvPr/>
          </p:nvSpPr>
          <p:spPr>
            <a:xfrm>
              <a:off x="6789825" y="4446800"/>
              <a:ext cx="83075" cy="93800"/>
            </a:xfrm>
            <a:custGeom>
              <a:avLst/>
              <a:gdLst/>
              <a:ahLst/>
              <a:cxnLst/>
              <a:rect l="l" t="t" r="r" b="b"/>
              <a:pathLst>
                <a:path w="3323" h="3752" extrusionOk="0">
                  <a:moveTo>
                    <a:pt x="0" y="1"/>
                  </a:moveTo>
                  <a:lnTo>
                    <a:pt x="453" y="1858"/>
                  </a:lnTo>
                  <a:lnTo>
                    <a:pt x="929" y="3120"/>
                  </a:lnTo>
                  <a:lnTo>
                    <a:pt x="2918" y="3751"/>
                  </a:lnTo>
                  <a:lnTo>
                    <a:pt x="3322" y="2644"/>
                  </a:lnTo>
                  <a:lnTo>
                    <a:pt x="3179" y="941"/>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8"/>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8"/>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8"/>
            <p:cNvSpPr/>
            <p:nvPr/>
          </p:nvSpPr>
          <p:spPr>
            <a:xfrm>
              <a:off x="7068425" y="3741950"/>
              <a:ext cx="95275" cy="102625"/>
            </a:xfrm>
            <a:custGeom>
              <a:avLst/>
              <a:gdLst/>
              <a:ahLst/>
              <a:cxnLst/>
              <a:rect l="l" t="t" r="r" b="b"/>
              <a:pathLst>
                <a:path w="3811" h="4105" extrusionOk="0">
                  <a:moveTo>
                    <a:pt x="3299" y="1"/>
                  </a:moveTo>
                  <a:lnTo>
                    <a:pt x="1596" y="239"/>
                  </a:lnTo>
                  <a:cubicBezTo>
                    <a:pt x="1584" y="894"/>
                    <a:pt x="501" y="1549"/>
                    <a:pt x="251" y="2001"/>
                  </a:cubicBezTo>
                  <a:cubicBezTo>
                    <a:pt x="1" y="2454"/>
                    <a:pt x="417" y="2989"/>
                    <a:pt x="417" y="2989"/>
                  </a:cubicBezTo>
                  <a:cubicBezTo>
                    <a:pt x="417" y="2989"/>
                    <a:pt x="441" y="3561"/>
                    <a:pt x="548" y="3870"/>
                  </a:cubicBezTo>
                  <a:cubicBezTo>
                    <a:pt x="597" y="4024"/>
                    <a:pt x="713" y="4104"/>
                    <a:pt x="857" y="4104"/>
                  </a:cubicBezTo>
                  <a:cubicBezTo>
                    <a:pt x="993" y="4104"/>
                    <a:pt x="1154" y="4033"/>
                    <a:pt x="1310" y="3882"/>
                  </a:cubicBezTo>
                  <a:cubicBezTo>
                    <a:pt x="1390" y="3811"/>
                    <a:pt x="1461" y="3785"/>
                    <a:pt x="1528" y="3785"/>
                  </a:cubicBezTo>
                  <a:cubicBezTo>
                    <a:pt x="1711" y="3785"/>
                    <a:pt x="1868" y="3981"/>
                    <a:pt x="2124" y="3981"/>
                  </a:cubicBezTo>
                  <a:cubicBezTo>
                    <a:pt x="2164" y="3981"/>
                    <a:pt x="2206" y="3977"/>
                    <a:pt x="2251" y="3966"/>
                  </a:cubicBezTo>
                  <a:cubicBezTo>
                    <a:pt x="2598" y="3879"/>
                    <a:pt x="2727" y="3605"/>
                    <a:pt x="3047" y="3605"/>
                  </a:cubicBezTo>
                  <a:cubicBezTo>
                    <a:pt x="3123" y="3605"/>
                    <a:pt x="3209" y="3620"/>
                    <a:pt x="3311" y="3656"/>
                  </a:cubicBezTo>
                  <a:cubicBezTo>
                    <a:pt x="3323" y="3660"/>
                    <a:pt x="3334" y="3662"/>
                    <a:pt x="3345" y="3662"/>
                  </a:cubicBezTo>
                  <a:cubicBezTo>
                    <a:pt x="3810" y="3662"/>
                    <a:pt x="3299" y="1"/>
                    <a:pt x="3299"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8"/>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8"/>
            <p:cNvSpPr/>
            <p:nvPr/>
          </p:nvSpPr>
          <p:spPr>
            <a:xfrm>
              <a:off x="6997300" y="3291000"/>
              <a:ext cx="153600" cy="456925"/>
            </a:xfrm>
            <a:custGeom>
              <a:avLst/>
              <a:gdLst/>
              <a:ahLst/>
              <a:cxnLst/>
              <a:rect l="l" t="t" r="r" b="b"/>
              <a:pathLst>
                <a:path w="6144" h="18277" extrusionOk="0">
                  <a:moveTo>
                    <a:pt x="3810" y="1"/>
                  </a:moveTo>
                  <a:lnTo>
                    <a:pt x="0" y="1037"/>
                  </a:lnTo>
                  <a:cubicBezTo>
                    <a:pt x="691" y="4240"/>
                    <a:pt x="1262" y="9228"/>
                    <a:pt x="1310" y="9943"/>
                  </a:cubicBezTo>
                  <a:cubicBezTo>
                    <a:pt x="1310" y="9955"/>
                    <a:pt x="1310" y="9966"/>
                    <a:pt x="1310" y="9978"/>
                  </a:cubicBezTo>
                  <a:cubicBezTo>
                    <a:pt x="1310" y="10014"/>
                    <a:pt x="1310" y="10038"/>
                    <a:pt x="1310" y="10074"/>
                  </a:cubicBezTo>
                  <a:cubicBezTo>
                    <a:pt x="1310" y="10097"/>
                    <a:pt x="1322" y="10133"/>
                    <a:pt x="1322" y="10157"/>
                  </a:cubicBezTo>
                  <a:cubicBezTo>
                    <a:pt x="1322" y="10181"/>
                    <a:pt x="1322" y="10205"/>
                    <a:pt x="1334" y="10228"/>
                  </a:cubicBezTo>
                  <a:cubicBezTo>
                    <a:pt x="1334" y="10264"/>
                    <a:pt x="1346" y="10300"/>
                    <a:pt x="1357" y="10324"/>
                  </a:cubicBezTo>
                  <a:cubicBezTo>
                    <a:pt x="1357" y="10336"/>
                    <a:pt x="1357" y="10347"/>
                    <a:pt x="1357" y="10359"/>
                  </a:cubicBezTo>
                  <a:cubicBezTo>
                    <a:pt x="1357" y="10359"/>
                    <a:pt x="1369" y="10383"/>
                    <a:pt x="1381" y="10431"/>
                  </a:cubicBezTo>
                  <a:cubicBezTo>
                    <a:pt x="1381" y="10431"/>
                    <a:pt x="1381" y="10443"/>
                    <a:pt x="1381" y="10443"/>
                  </a:cubicBezTo>
                  <a:cubicBezTo>
                    <a:pt x="1465" y="10728"/>
                    <a:pt x="1786" y="11752"/>
                    <a:pt x="2441" y="13300"/>
                  </a:cubicBezTo>
                  <a:cubicBezTo>
                    <a:pt x="3262" y="15193"/>
                    <a:pt x="4251" y="17182"/>
                    <a:pt x="4441" y="18277"/>
                  </a:cubicBezTo>
                  <a:lnTo>
                    <a:pt x="6144" y="18039"/>
                  </a:lnTo>
                  <a:cubicBezTo>
                    <a:pt x="6084" y="17074"/>
                    <a:pt x="4906" y="11109"/>
                    <a:pt x="4644" y="9788"/>
                  </a:cubicBezTo>
                  <a:cubicBezTo>
                    <a:pt x="4644" y="8740"/>
                    <a:pt x="4560" y="2525"/>
                    <a:pt x="381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8"/>
            <p:cNvSpPr/>
            <p:nvPr/>
          </p:nvSpPr>
          <p:spPr>
            <a:xfrm>
              <a:off x="7033300" y="3449650"/>
              <a:ext cx="79200" cy="63150"/>
            </a:xfrm>
            <a:custGeom>
              <a:avLst/>
              <a:gdLst/>
              <a:ahLst/>
              <a:cxnLst/>
              <a:rect l="l" t="t" r="r" b="b"/>
              <a:pathLst>
                <a:path w="3168" h="2526" extrusionOk="0">
                  <a:moveTo>
                    <a:pt x="3108" y="1"/>
                  </a:moveTo>
                  <a:cubicBezTo>
                    <a:pt x="1834" y="465"/>
                    <a:pt x="703" y="1346"/>
                    <a:pt x="1" y="2525"/>
                  </a:cubicBezTo>
                  <a:cubicBezTo>
                    <a:pt x="1108" y="2394"/>
                    <a:pt x="2192" y="2025"/>
                    <a:pt x="3168" y="1465"/>
                  </a:cubicBezTo>
                  <a:cubicBezTo>
                    <a:pt x="3156" y="1025"/>
                    <a:pt x="3132" y="525"/>
                    <a:pt x="3108" y="1"/>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8"/>
            <p:cNvSpPr/>
            <p:nvPr/>
          </p:nvSpPr>
          <p:spPr>
            <a:xfrm>
              <a:off x="6995800" y="3255300"/>
              <a:ext cx="128325" cy="242000"/>
            </a:xfrm>
            <a:custGeom>
              <a:avLst/>
              <a:gdLst/>
              <a:ahLst/>
              <a:cxnLst/>
              <a:rect l="l" t="t" r="r" b="b"/>
              <a:pathLst>
                <a:path w="5133" h="9680" extrusionOk="0">
                  <a:moveTo>
                    <a:pt x="1965" y="0"/>
                  </a:moveTo>
                  <a:cubicBezTo>
                    <a:pt x="882" y="0"/>
                    <a:pt x="1" y="881"/>
                    <a:pt x="1" y="1977"/>
                  </a:cubicBezTo>
                  <a:cubicBezTo>
                    <a:pt x="1" y="2143"/>
                    <a:pt x="24" y="2310"/>
                    <a:pt x="60" y="2465"/>
                  </a:cubicBezTo>
                  <a:cubicBezTo>
                    <a:pt x="524" y="4584"/>
                    <a:pt x="1001" y="8049"/>
                    <a:pt x="1239" y="9680"/>
                  </a:cubicBezTo>
                  <a:cubicBezTo>
                    <a:pt x="1584" y="9632"/>
                    <a:pt x="4084" y="9192"/>
                    <a:pt x="5132" y="8573"/>
                  </a:cubicBezTo>
                  <a:cubicBezTo>
                    <a:pt x="4704" y="5596"/>
                    <a:pt x="4358" y="3072"/>
                    <a:pt x="3870" y="1429"/>
                  </a:cubicBezTo>
                  <a:lnTo>
                    <a:pt x="3858" y="1429"/>
                  </a:lnTo>
                  <a:cubicBezTo>
                    <a:pt x="3632" y="607"/>
                    <a:pt x="2870" y="0"/>
                    <a:pt x="1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8"/>
            <p:cNvSpPr/>
            <p:nvPr/>
          </p:nvSpPr>
          <p:spPr>
            <a:xfrm>
              <a:off x="6757375" y="3652950"/>
              <a:ext cx="143800" cy="143800"/>
            </a:xfrm>
            <a:custGeom>
              <a:avLst/>
              <a:gdLst/>
              <a:ahLst/>
              <a:cxnLst/>
              <a:rect l="l" t="t" r="r" b="b"/>
              <a:pathLst>
                <a:path w="5752" h="5752" extrusionOk="0">
                  <a:moveTo>
                    <a:pt x="2882" y="1"/>
                  </a:moveTo>
                  <a:cubicBezTo>
                    <a:pt x="1287" y="1"/>
                    <a:pt x="1" y="1287"/>
                    <a:pt x="1" y="2870"/>
                  </a:cubicBezTo>
                  <a:cubicBezTo>
                    <a:pt x="1" y="4466"/>
                    <a:pt x="1287" y="5752"/>
                    <a:pt x="2882" y="5752"/>
                  </a:cubicBezTo>
                  <a:cubicBezTo>
                    <a:pt x="4466" y="5752"/>
                    <a:pt x="5751" y="4466"/>
                    <a:pt x="5751" y="2870"/>
                  </a:cubicBezTo>
                  <a:cubicBezTo>
                    <a:pt x="5751" y="1287"/>
                    <a:pt x="4466" y="1"/>
                    <a:pt x="2882"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8"/>
            <p:cNvSpPr/>
            <p:nvPr/>
          </p:nvSpPr>
          <p:spPr>
            <a:xfrm>
              <a:off x="6767200" y="4098850"/>
              <a:ext cx="121775" cy="395650"/>
            </a:xfrm>
            <a:custGeom>
              <a:avLst/>
              <a:gdLst/>
              <a:ahLst/>
              <a:cxnLst/>
              <a:rect l="l" t="t" r="r" b="b"/>
              <a:pathLst>
                <a:path w="4871" h="15826" extrusionOk="0">
                  <a:moveTo>
                    <a:pt x="1" y="0"/>
                  </a:moveTo>
                  <a:lnTo>
                    <a:pt x="751" y="15538"/>
                  </a:lnTo>
                  <a:cubicBezTo>
                    <a:pt x="751" y="15538"/>
                    <a:pt x="1738" y="15825"/>
                    <a:pt x="2948" y="15825"/>
                  </a:cubicBezTo>
                  <a:cubicBezTo>
                    <a:pt x="3480" y="15825"/>
                    <a:pt x="4055" y="15770"/>
                    <a:pt x="4608" y="15609"/>
                  </a:cubicBezTo>
                  <a:lnTo>
                    <a:pt x="4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8"/>
            <p:cNvSpPr/>
            <p:nvPr/>
          </p:nvSpPr>
          <p:spPr>
            <a:xfrm>
              <a:off x="6757375" y="3725000"/>
              <a:ext cx="143800" cy="373875"/>
            </a:xfrm>
            <a:custGeom>
              <a:avLst/>
              <a:gdLst/>
              <a:ahLst/>
              <a:cxnLst/>
              <a:rect l="l" t="t" r="r" b="b"/>
              <a:pathLst>
                <a:path w="5752" h="14955" extrusionOk="0">
                  <a:moveTo>
                    <a:pt x="1" y="0"/>
                  </a:moveTo>
                  <a:lnTo>
                    <a:pt x="394" y="14954"/>
                  </a:lnTo>
                  <a:lnTo>
                    <a:pt x="5263" y="14954"/>
                  </a:lnTo>
                  <a:lnTo>
                    <a:pt x="5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8"/>
            <p:cNvSpPr/>
            <p:nvPr/>
          </p:nvSpPr>
          <p:spPr>
            <a:xfrm>
              <a:off x="6767200" y="4037825"/>
              <a:ext cx="121775" cy="122075"/>
            </a:xfrm>
            <a:custGeom>
              <a:avLst/>
              <a:gdLst/>
              <a:ahLst/>
              <a:cxnLst/>
              <a:rect l="l" t="t" r="r" b="b"/>
              <a:pathLst>
                <a:path w="4871" h="4883" extrusionOk="0">
                  <a:moveTo>
                    <a:pt x="2441" y="1"/>
                  </a:moveTo>
                  <a:cubicBezTo>
                    <a:pt x="1096" y="1"/>
                    <a:pt x="1" y="1096"/>
                    <a:pt x="1" y="2441"/>
                  </a:cubicBezTo>
                  <a:cubicBezTo>
                    <a:pt x="1" y="3787"/>
                    <a:pt x="1096" y="4882"/>
                    <a:pt x="2441" y="4882"/>
                  </a:cubicBezTo>
                  <a:cubicBezTo>
                    <a:pt x="3787" y="4882"/>
                    <a:pt x="4870" y="3787"/>
                    <a:pt x="4870" y="2441"/>
                  </a:cubicBezTo>
                  <a:cubicBezTo>
                    <a:pt x="4870" y="1096"/>
                    <a:pt x="3787"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8"/>
            <p:cNvSpPr/>
            <p:nvPr/>
          </p:nvSpPr>
          <p:spPr>
            <a:xfrm>
              <a:off x="6908000" y="3652950"/>
              <a:ext cx="143775" cy="143800"/>
            </a:xfrm>
            <a:custGeom>
              <a:avLst/>
              <a:gdLst/>
              <a:ahLst/>
              <a:cxnLst/>
              <a:rect l="l" t="t" r="r" b="b"/>
              <a:pathLst>
                <a:path w="5751" h="5752" extrusionOk="0">
                  <a:moveTo>
                    <a:pt x="2870" y="1"/>
                  </a:moveTo>
                  <a:cubicBezTo>
                    <a:pt x="1286" y="1"/>
                    <a:pt x="0" y="1287"/>
                    <a:pt x="0" y="2870"/>
                  </a:cubicBezTo>
                  <a:cubicBezTo>
                    <a:pt x="0" y="4466"/>
                    <a:pt x="1286" y="5752"/>
                    <a:pt x="2870" y="5752"/>
                  </a:cubicBezTo>
                  <a:cubicBezTo>
                    <a:pt x="4453" y="5752"/>
                    <a:pt x="5751" y="4466"/>
                    <a:pt x="5751" y="2870"/>
                  </a:cubicBezTo>
                  <a:cubicBezTo>
                    <a:pt x="5751" y="1287"/>
                    <a:pt x="4453" y="1"/>
                    <a:pt x="2870"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8"/>
            <p:cNvSpPr/>
            <p:nvPr/>
          </p:nvSpPr>
          <p:spPr>
            <a:xfrm>
              <a:off x="6960975" y="4091100"/>
              <a:ext cx="148850" cy="399200"/>
            </a:xfrm>
            <a:custGeom>
              <a:avLst/>
              <a:gdLst/>
              <a:ahLst/>
              <a:cxnLst/>
              <a:rect l="l" t="t" r="r" b="b"/>
              <a:pathLst>
                <a:path w="5954" h="15968" extrusionOk="0">
                  <a:moveTo>
                    <a:pt x="4858" y="1"/>
                  </a:moveTo>
                  <a:lnTo>
                    <a:pt x="1" y="429"/>
                  </a:lnTo>
                  <a:lnTo>
                    <a:pt x="2096" y="15848"/>
                  </a:lnTo>
                  <a:cubicBezTo>
                    <a:pt x="2096" y="15848"/>
                    <a:pt x="2720" y="15968"/>
                    <a:pt x="3570" y="15968"/>
                  </a:cubicBezTo>
                  <a:cubicBezTo>
                    <a:pt x="4283" y="15968"/>
                    <a:pt x="5156" y="15884"/>
                    <a:pt x="5954" y="15574"/>
                  </a:cubicBezTo>
                  <a:lnTo>
                    <a:pt x="4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8"/>
            <p:cNvSpPr/>
            <p:nvPr/>
          </p:nvSpPr>
          <p:spPr>
            <a:xfrm>
              <a:off x="6908300" y="3716650"/>
              <a:ext cx="173850" cy="386975"/>
            </a:xfrm>
            <a:custGeom>
              <a:avLst/>
              <a:gdLst/>
              <a:ahLst/>
              <a:cxnLst/>
              <a:rect l="l" t="t" r="r" b="b"/>
              <a:pathLst>
                <a:path w="6954" h="15479" extrusionOk="0">
                  <a:moveTo>
                    <a:pt x="5715" y="1"/>
                  </a:moveTo>
                  <a:lnTo>
                    <a:pt x="0" y="656"/>
                  </a:lnTo>
                  <a:lnTo>
                    <a:pt x="2108" y="15479"/>
                  </a:lnTo>
                  <a:lnTo>
                    <a:pt x="6953" y="14919"/>
                  </a:lnTo>
                  <a:lnTo>
                    <a:pt x="5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8"/>
            <p:cNvSpPr/>
            <p:nvPr/>
          </p:nvSpPr>
          <p:spPr>
            <a:xfrm>
              <a:off x="6960675" y="4035450"/>
              <a:ext cx="121775" cy="122050"/>
            </a:xfrm>
            <a:custGeom>
              <a:avLst/>
              <a:gdLst/>
              <a:ahLst/>
              <a:cxnLst/>
              <a:rect l="l" t="t" r="r" b="b"/>
              <a:pathLst>
                <a:path w="4871" h="4882" extrusionOk="0">
                  <a:moveTo>
                    <a:pt x="2441" y="0"/>
                  </a:moveTo>
                  <a:cubicBezTo>
                    <a:pt x="1096" y="0"/>
                    <a:pt x="1" y="1096"/>
                    <a:pt x="1" y="2441"/>
                  </a:cubicBezTo>
                  <a:cubicBezTo>
                    <a:pt x="1" y="3787"/>
                    <a:pt x="1096" y="4882"/>
                    <a:pt x="2441" y="4882"/>
                  </a:cubicBezTo>
                  <a:cubicBezTo>
                    <a:pt x="3787" y="4882"/>
                    <a:pt x="4870" y="3787"/>
                    <a:pt x="4870" y="2441"/>
                  </a:cubicBezTo>
                  <a:cubicBezTo>
                    <a:pt x="4870" y="1096"/>
                    <a:pt x="3787" y="0"/>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8"/>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8"/>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8"/>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8"/>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8"/>
            <p:cNvSpPr/>
            <p:nvPr/>
          </p:nvSpPr>
          <p:spPr>
            <a:xfrm>
              <a:off x="6694275" y="3192775"/>
              <a:ext cx="426275" cy="606050"/>
            </a:xfrm>
            <a:custGeom>
              <a:avLst/>
              <a:gdLst/>
              <a:ahLst/>
              <a:cxnLst/>
              <a:rect l="l" t="t" r="r" b="b"/>
              <a:pathLst>
                <a:path w="17051" h="24242" extrusionOk="0">
                  <a:moveTo>
                    <a:pt x="7726" y="1"/>
                  </a:moveTo>
                  <a:cubicBezTo>
                    <a:pt x="4115" y="1"/>
                    <a:pt x="1" y="3513"/>
                    <a:pt x="1" y="3513"/>
                  </a:cubicBezTo>
                  <a:lnTo>
                    <a:pt x="1965" y="13407"/>
                  </a:lnTo>
                  <a:cubicBezTo>
                    <a:pt x="1965" y="13407"/>
                    <a:pt x="1358" y="19563"/>
                    <a:pt x="1453" y="20706"/>
                  </a:cubicBezTo>
                  <a:cubicBezTo>
                    <a:pt x="1545" y="21697"/>
                    <a:pt x="2041" y="21767"/>
                    <a:pt x="2179" y="21767"/>
                  </a:cubicBezTo>
                  <a:cubicBezTo>
                    <a:pt x="2202" y="21767"/>
                    <a:pt x="2215" y="21765"/>
                    <a:pt x="2215" y="21765"/>
                  </a:cubicBezTo>
                  <a:lnTo>
                    <a:pt x="2215" y="23551"/>
                  </a:lnTo>
                  <a:cubicBezTo>
                    <a:pt x="2215" y="23551"/>
                    <a:pt x="5132" y="24242"/>
                    <a:pt x="8823" y="24242"/>
                  </a:cubicBezTo>
                  <a:cubicBezTo>
                    <a:pt x="11764" y="24242"/>
                    <a:pt x="15026" y="23587"/>
                    <a:pt x="15145" y="23278"/>
                  </a:cubicBezTo>
                  <a:lnTo>
                    <a:pt x="15169" y="21813"/>
                  </a:lnTo>
                  <a:cubicBezTo>
                    <a:pt x="15169" y="21813"/>
                    <a:pt x="16491" y="21218"/>
                    <a:pt x="16765" y="19753"/>
                  </a:cubicBezTo>
                  <a:cubicBezTo>
                    <a:pt x="17050" y="18289"/>
                    <a:pt x="15193" y="14491"/>
                    <a:pt x="15098" y="12812"/>
                  </a:cubicBezTo>
                  <a:cubicBezTo>
                    <a:pt x="15002" y="11121"/>
                    <a:pt x="15074" y="2811"/>
                    <a:pt x="15074" y="2811"/>
                  </a:cubicBezTo>
                  <a:cubicBezTo>
                    <a:pt x="15074" y="2811"/>
                    <a:pt x="11776" y="275"/>
                    <a:pt x="8085" y="13"/>
                  </a:cubicBezTo>
                  <a:cubicBezTo>
                    <a:pt x="7966" y="5"/>
                    <a:pt x="7846" y="1"/>
                    <a:pt x="7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8"/>
            <p:cNvSpPr/>
            <p:nvPr/>
          </p:nvSpPr>
          <p:spPr>
            <a:xfrm>
              <a:off x="6830600" y="3572300"/>
              <a:ext cx="210475" cy="156000"/>
            </a:xfrm>
            <a:custGeom>
              <a:avLst/>
              <a:gdLst/>
              <a:ahLst/>
              <a:cxnLst/>
              <a:rect l="l" t="t" r="r" b="b"/>
              <a:pathLst>
                <a:path w="8419" h="6240" extrusionOk="0">
                  <a:moveTo>
                    <a:pt x="6240" y="0"/>
                  </a:moveTo>
                  <a:lnTo>
                    <a:pt x="2072" y="96"/>
                  </a:lnTo>
                  <a:cubicBezTo>
                    <a:pt x="2227" y="1346"/>
                    <a:pt x="1537" y="2715"/>
                    <a:pt x="1" y="2846"/>
                  </a:cubicBezTo>
                  <a:lnTo>
                    <a:pt x="60" y="6239"/>
                  </a:lnTo>
                  <a:lnTo>
                    <a:pt x="8418" y="5822"/>
                  </a:lnTo>
                  <a:lnTo>
                    <a:pt x="8037" y="2548"/>
                  </a:lnTo>
                  <a:cubicBezTo>
                    <a:pt x="6775" y="2286"/>
                    <a:pt x="6180" y="1119"/>
                    <a:pt x="6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8"/>
            <p:cNvSpPr/>
            <p:nvPr/>
          </p:nvSpPr>
          <p:spPr>
            <a:xfrm>
              <a:off x="6730000" y="3143600"/>
              <a:ext cx="289925" cy="106650"/>
            </a:xfrm>
            <a:custGeom>
              <a:avLst/>
              <a:gdLst/>
              <a:ahLst/>
              <a:cxnLst/>
              <a:rect l="l" t="t" r="r" b="b"/>
              <a:pathLst>
                <a:path w="11597" h="4266" extrusionOk="0">
                  <a:moveTo>
                    <a:pt x="3191" y="0"/>
                  </a:moveTo>
                  <a:cubicBezTo>
                    <a:pt x="2001" y="0"/>
                    <a:pt x="531" y="315"/>
                    <a:pt x="322" y="1182"/>
                  </a:cubicBezTo>
                  <a:cubicBezTo>
                    <a:pt x="0" y="2456"/>
                    <a:pt x="1322" y="4266"/>
                    <a:pt x="1322" y="4266"/>
                  </a:cubicBezTo>
                  <a:lnTo>
                    <a:pt x="11061" y="3920"/>
                  </a:lnTo>
                  <a:cubicBezTo>
                    <a:pt x="11061" y="3920"/>
                    <a:pt x="11597" y="2337"/>
                    <a:pt x="10847" y="1182"/>
                  </a:cubicBezTo>
                  <a:cubicBezTo>
                    <a:pt x="10597" y="797"/>
                    <a:pt x="9961" y="669"/>
                    <a:pt x="9223" y="669"/>
                  </a:cubicBezTo>
                  <a:cubicBezTo>
                    <a:pt x="7749" y="669"/>
                    <a:pt x="5870" y="1182"/>
                    <a:pt x="5870" y="1182"/>
                  </a:cubicBezTo>
                  <a:cubicBezTo>
                    <a:pt x="5870" y="1182"/>
                    <a:pt x="5370" y="563"/>
                    <a:pt x="4549" y="194"/>
                  </a:cubicBezTo>
                  <a:cubicBezTo>
                    <a:pt x="4277" y="74"/>
                    <a:pt x="3767" y="0"/>
                    <a:pt x="3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8"/>
            <p:cNvSpPr/>
            <p:nvPr/>
          </p:nvSpPr>
          <p:spPr>
            <a:xfrm>
              <a:off x="6837750" y="3091875"/>
              <a:ext cx="91700" cy="149750"/>
            </a:xfrm>
            <a:custGeom>
              <a:avLst/>
              <a:gdLst/>
              <a:ahLst/>
              <a:cxnLst/>
              <a:rect l="l" t="t" r="r" b="b"/>
              <a:pathLst>
                <a:path w="3668" h="5990" extrusionOk="0">
                  <a:moveTo>
                    <a:pt x="0" y="1"/>
                  </a:moveTo>
                  <a:lnTo>
                    <a:pt x="500" y="4811"/>
                  </a:lnTo>
                  <a:cubicBezTo>
                    <a:pt x="564" y="5508"/>
                    <a:pt x="1639" y="5990"/>
                    <a:pt x="2488" y="5990"/>
                  </a:cubicBezTo>
                  <a:cubicBezTo>
                    <a:pt x="2596" y="5990"/>
                    <a:pt x="2700" y="5982"/>
                    <a:pt x="2798" y="5966"/>
                  </a:cubicBezTo>
                  <a:cubicBezTo>
                    <a:pt x="3525" y="5847"/>
                    <a:pt x="3501" y="5144"/>
                    <a:pt x="3525" y="4454"/>
                  </a:cubicBezTo>
                  <a:lnTo>
                    <a:pt x="3632" y="2037"/>
                  </a:lnTo>
                  <a:lnTo>
                    <a:pt x="3668" y="1870"/>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8"/>
            <p:cNvSpPr/>
            <p:nvPr/>
          </p:nvSpPr>
          <p:spPr>
            <a:xfrm>
              <a:off x="6837750" y="3091875"/>
              <a:ext cx="91700" cy="88450"/>
            </a:xfrm>
            <a:custGeom>
              <a:avLst/>
              <a:gdLst/>
              <a:ahLst/>
              <a:cxnLst/>
              <a:rect l="l" t="t" r="r" b="b"/>
              <a:pathLst>
                <a:path w="3668" h="3538" extrusionOk="0">
                  <a:moveTo>
                    <a:pt x="0" y="1"/>
                  </a:moveTo>
                  <a:lnTo>
                    <a:pt x="239" y="2263"/>
                  </a:lnTo>
                  <a:cubicBezTo>
                    <a:pt x="881" y="3232"/>
                    <a:pt x="2131" y="3537"/>
                    <a:pt x="3482" y="3537"/>
                  </a:cubicBezTo>
                  <a:cubicBezTo>
                    <a:pt x="3508" y="3537"/>
                    <a:pt x="3534" y="3537"/>
                    <a:pt x="3560" y="3537"/>
                  </a:cubicBezTo>
                  <a:lnTo>
                    <a:pt x="3632" y="2037"/>
                  </a:lnTo>
                  <a:lnTo>
                    <a:pt x="3668" y="1870"/>
                  </a:lnTo>
                  <a:lnTo>
                    <a:pt x="0" y="1"/>
                  </a:ln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8"/>
            <p:cNvSpPr/>
            <p:nvPr/>
          </p:nvSpPr>
          <p:spPr>
            <a:xfrm>
              <a:off x="6753800" y="2893700"/>
              <a:ext cx="252750" cy="276950"/>
            </a:xfrm>
            <a:custGeom>
              <a:avLst/>
              <a:gdLst/>
              <a:ahLst/>
              <a:cxnLst/>
              <a:rect l="l" t="t" r="r" b="b"/>
              <a:pathLst>
                <a:path w="10110" h="11078" extrusionOk="0">
                  <a:moveTo>
                    <a:pt x="5285" y="1"/>
                  </a:moveTo>
                  <a:cubicBezTo>
                    <a:pt x="3389" y="1"/>
                    <a:pt x="2110" y="800"/>
                    <a:pt x="1239" y="2117"/>
                  </a:cubicBezTo>
                  <a:cubicBezTo>
                    <a:pt x="525" y="3177"/>
                    <a:pt x="822" y="4582"/>
                    <a:pt x="977" y="5094"/>
                  </a:cubicBezTo>
                  <a:cubicBezTo>
                    <a:pt x="560" y="5130"/>
                    <a:pt x="1" y="5380"/>
                    <a:pt x="132" y="6499"/>
                  </a:cubicBezTo>
                  <a:cubicBezTo>
                    <a:pt x="322" y="8201"/>
                    <a:pt x="1561" y="8237"/>
                    <a:pt x="1930" y="8309"/>
                  </a:cubicBezTo>
                  <a:cubicBezTo>
                    <a:pt x="1930" y="8309"/>
                    <a:pt x="2549" y="11078"/>
                    <a:pt x="5871" y="11078"/>
                  </a:cubicBezTo>
                  <a:cubicBezTo>
                    <a:pt x="6028" y="11078"/>
                    <a:pt x="6190" y="11072"/>
                    <a:pt x="6359" y="11059"/>
                  </a:cubicBezTo>
                  <a:cubicBezTo>
                    <a:pt x="10109" y="10761"/>
                    <a:pt x="9490" y="7868"/>
                    <a:pt x="9466" y="5939"/>
                  </a:cubicBezTo>
                  <a:cubicBezTo>
                    <a:pt x="9442" y="4796"/>
                    <a:pt x="9514" y="3141"/>
                    <a:pt x="9061" y="1951"/>
                  </a:cubicBezTo>
                  <a:cubicBezTo>
                    <a:pt x="9061" y="1951"/>
                    <a:pt x="9061" y="1939"/>
                    <a:pt x="9061" y="1939"/>
                  </a:cubicBezTo>
                  <a:cubicBezTo>
                    <a:pt x="8859" y="1415"/>
                    <a:pt x="8550" y="974"/>
                    <a:pt x="8085" y="701"/>
                  </a:cubicBezTo>
                  <a:cubicBezTo>
                    <a:pt x="7585" y="343"/>
                    <a:pt x="6883" y="105"/>
                    <a:pt x="5835" y="22"/>
                  </a:cubicBezTo>
                  <a:cubicBezTo>
                    <a:pt x="5646" y="8"/>
                    <a:pt x="5463" y="1"/>
                    <a:pt x="5285"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8"/>
            <p:cNvSpPr/>
            <p:nvPr/>
          </p:nvSpPr>
          <p:spPr>
            <a:xfrm>
              <a:off x="6735050" y="2836200"/>
              <a:ext cx="307500" cy="229800"/>
            </a:xfrm>
            <a:custGeom>
              <a:avLst/>
              <a:gdLst/>
              <a:ahLst/>
              <a:cxnLst/>
              <a:rect l="l" t="t" r="r" b="b"/>
              <a:pathLst>
                <a:path w="12300" h="9192" extrusionOk="0">
                  <a:moveTo>
                    <a:pt x="10621" y="0"/>
                  </a:moveTo>
                  <a:lnTo>
                    <a:pt x="6382" y="2048"/>
                  </a:lnTo>
                  <a:cubicBezTo>
                    <a:pt x="4668" y="2524"/>
                    <a:pt x="3084" y="2048"/>
                    <a:pt x="2430" y="2536"/>
                  </a:cubicBezTo>
                  <a:cubicBezTo>
                    <a:pt x="2013" y="2870"/>
                    <a:pt x="1775" y="3167"/>
                    <a:pt x="1644" y="3489"/>
                  </a:cubicBezTo>
                  <a:lnTo>
                    <a:pt x="620" y="2227"/>
                  </a:lnTo>
                  <a:lnTo>
                    <a:pt x="620" y="2227"/>
                  </a:lnTo>
                  <a:cubicBezTo>
                    <a:pt x="620" y="2227"/>
                    <a:pt x="1" y="3751"/>
                    <a:pt x="1203" y="4275"/>
                  </a:cubicBezTo>
                  <a:cubicBezTo>
                    <a:pt x="941" y="4453"/>
                    <a:pt x="703" y="4751"/>
                    <a:pt x="584" y="5227"/>
                  </a:cubicBezTo>
                  <a:cubicBezTo>
                    <a:pt x="251" y="6525"/>
                    <a:pt x="1215" y="7573"/>
                    <a:pt x="1215" y="7573"/>
                  </a:cubicBezTo>
                  <a:cubicBezTo>
                    <a:pt x="1215" y="7573"/>
                    <a:pt x="1414" y="7427"/>
                    <a:pt x="1722" y="7427"/>
                  </a:cubicBezTo>
                  <a:cubicBezTo>
                    <a:pt x="1827" y="7427"/>
                    <a:pt x="1945" y="7444"/>
                    <a:pt x="2072" y="7489"/>
                  </a:cubicBezTo>
                  <a:cubicBezTo>
                    <a:pt x="2513" y="7644"/>
                    <a:pt x="3001" y="8418"/>
                    <a:pt x="2977" y="9192"/>
                  </a:cubicBezTo>
                  <a:lnTo>
                    <a:pt x="3370" y="9132"/>
                  </a:lnTo>
                  <a:lnTo>
                    <a:pt x="3323" y="7525"/>
                  </a:lnTo>
                  <a:cubicBezTo>
                    <a:pt x="3323" y="7525"/>
                    <a:pt x="3846" y="7132"/>
                    <a:pt x="4311" y="5787"/>
                  </a:cubicBezTo>
                  <a:cubicBezTo>
                    <a:pt x="4881" y="6072"/>
                    <a:pt x="5542" y="6235"/>
                    <a:pt x="6125" y="6235"/>
                  </a:cubicBezTo>
                  <a:cubicBezTo>
                    <a:pt x="6272" y="6235"/>
                    <a:pt x="6415" y="6225"/>
                    <a:pt x="6549" y="6203"/>
                  </a:cubicBezTo>
                  <a:lnTo>
                    <a:pt x="5299" y="4989"/>
                  </a:lnTo>
                  <a:lnTo>
                    <a:pt x="5299" y="4989"/>
                  </a:lnTo>
                  <a:cubicBezTo>
                    <a:pt x="6430" y="5810"/>
                    <a:pt x="7323" y="6120"/>
                    <a:pt x="8716" y="6191"/>
                  </a:cubicBezTo>
                  <a:cubicBezTo>
                    <a:pt x="8780" y="6194"/>
                    <a:pt x="8843" y="6196"/>
                    <a:pt x="8907" y="6196"/>
                  </a:cubicBezTo>
                  <a:cubicBezTo>
                    <a:pt x="10242" y="6196"/>
                    <a:pt x="11618" y="5601"/>
                    <a:pt x="12300" y="4453"/>
                  </a:cubicBezTo>
                  <a:lnTo>
                    <a:pt x="12300" y="4453"/>
                  </a:lnTo>
                  <a:cubicBezTo>
                    <a:pt x="12111" y="4464"/>
                    <a:pt x="11908" y="4467"/>
                    <a:pt x="11700" y="4467"/>
                  </a:cubicBezTo>
                  <a:cubicBezTo>
                    <a:pt x="11448" y="4467"/>
                    <a:pt x="11187" y="4463"/>
                    <a:pt x="10935" y="4463"/>
                  </a:cubicBezTo>
                  <a:cubicBezTo>
                    <a:pt x="10727" y="4463"/>
                    <a:pt x="10524" y="4466"/>
                    <a:pt x="10335" y="4477"/>
                  </a:cubicBezTo>
                  <a:cubicBezTo>
                    <a:pt x="12228" y="3203"/>
                    <a:pt x="11407" y="357"/>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8"/>
            <p:cNvSpPr/>
            <p:nvPr/>
          </p:nvSpPr>
          <p:spPr>
            <a:xfrm>
              <a:off x="6766000" y="3031150"/>
              <a:ext cx="29200" cy="53225"/>
            </a:xfrm>
            <a:custGeom>
              <a:avLst/>
              <a:gdLst/>
              <a:ahLst/>
              <a:cxnLst/>
              <a:rect l="l" t="t" r="r" b="b"/>
              <a:pathLst>
                <a:path w="1168" h="2129" extrusionOk="0">
                  <a:moveTo>
                    <a:pt x="532" y="0"/>
                  </a:moveTo>
                  <a:cubicBezTo>
                    <a:pt x="526" y="0"/>
                    <a:pt x="519" y="0"/>
                    <a:pt x="513" y="1"/>
                  </a:cubicBezTo>
                  <a:cubicBezTo>
                    <a:pt x="322" y="1"/>
                    <a:pt x="180" y="191"/>
                    <a:pt x="132" y="382"/>
                  </a:cubicBezTo>
                  <a:cubicBezTo>
                    <a:pt x="1" y="822"/>
                    <a:pt x="180" y="1299"/>
                    <a:pt x="370" y="1739"/>
                  </a:cubicBezTo>
                  <a:cubicBezTo>
                    <a:pt x="418" y="1870"/>
                    <a:pt x="477" y="2001"/>
                    <a:pt x="596" y="2084"/>
                  </a:cubicBezTo>
                  <a:cubicBezTo>
                    <a:pt x="645" y="2113"/>
                    <a:pt x="703" y="2129"/>
                    <a:pt x="758" y="2129"/>
                  </a:cubicBezTo>
                  <a:cubicBezTo>
                    <a:pt x="841" y="2129"/>
                    <a:pt x="918" y="2096"/>
                    <a:pt x="953" y="2025"/>
                  </a:cubicBezTo>
                  <a:cubicBezTo>
                    <a:pt x="1013" y="1906"/>
                    <a:pt x="930" y="1763"/>
                    <a:pt x="858" y="1644"/>
                  </a:cubicBezTo>
                  <a:cubicBezTo>
                    <a:pt x="799" y="1525"/>
                    <a:pt x="751" y="1358"/>
                    <a:pt x="870" y="1287"/>
                  </a:cubicBezTo>
                  <a:cubicBezTo>
                    <a:pt x="918" y="1251"/>
                    <a:pt x="989" y="1251"/>
                    <a:pt x="1049" y="1215"/>
                  </a:cubicBezTo>
                  <a:cubicBezTo>
                    <a:pt x="1168" y="1156"/>
                    <a:pt x="1168" y="989"/>
                    <a:pt x="1132" y="846"/>
                  </a:cubicBezTo>
                  <a:cubicBezTo>
                    <a:pt x="1096" y="668"/>
                    <a:pt x="1025" y="489"/>
                    <a:pt x="930" y="322"/>
                  </a:cubicBezTo>
                  <a:cubicBezTo>
                    <a:pt x="849" y="161"/>
                    <a:pt x="713" y="0"/>
                    <a:pt x="532"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8"/>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8"/>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8"/>
            <p:cNvSpPr/>
            <p:nvPr/>
          </p:nvSpPr>
          <p:spPr>
            <a:xfrm>
              <a:off x="6675525" y="3762500"/>
              <a:ext cx="94975" cy="94375"/>
            </a:xfrm>
            <a:custGeom>
              <a:avLst/>
              <a:gdLst/>
              <a:ahLst/>
              <a:cxnLst/>
              <a:rect l="l" t="t" r="r" b="b"/>
              <a:pathLst>
                <a:path w="3799" h="3775" extrusionOk="0">
                  <a:moveTo>
                    <a:pt x="1715" y="0"/>
                  </a:moveTo>
                  <a:lnTo>
                    <a:pt x="0" y="203"/>
                  </a:lnTo>
                  <a:cubicBezTo>
                    <a:pt x="0" y="203"/>
                    <a:pt x="408" y="3757"/>
                    <a:pt x="852" y="3757"/>
                  </a:cubicBezTo>
                  <a:cubicBezTo>
                    <a:pt x="869" y="3757"/>
                    <a:pt x="887" y="3751"/>
                    <a:pt x="905" y="3739"/>
                  </a:cubicBezTo>
                  <a:cubicBezTo>
                    <a:pt x="1049" y="3639"/>
                    <a:pt x="1168" y="3605"/>
                    <a:pt x="1277" y="3605"/>
                  </a:cubicBezTo>
                  <a:cubicBezTo>
                    <a:pt x="1518" y="3605"/>
                    <a:pt x="1709" y="3775"/>
                    <a:pt x="2013" y="3775"/>
                  </a:cubicBezTo>
                  <a:cubicBezTo>
                    <a:pt x="2387" y="3765"/>
                    <a:pt x="2476" y="3413"/>
                    <a:pt x="2718" y="3413"/>
                  </a:cubicBezTo>
                  <a:cubicBezTo>
                    <a:pt x="2769" y="3413"/>
                    <a:pt x="2826" y="3428"/>
                    <a:pt x="2894" y="3465"/>
                  </a:cubicBezTo>
                  <a:cubicBezTo>
                    <a:pt x="3033" y="3537"/>
                    <a:pt x="3165" y="3571"/>
                    <a:pt x="3279" y="3571"/>
                  </a:cubicBezTo>
                  <a:cubicBezTo>
                    <a:pt x="3484" y="3571"/>
                    <a:pt x="3628" y="3458"/>
                    <a:pt x="3644" y="3251"/>
                  </a:cubicBezTo>
                  <a:cubicBezTo>
                    <a:pt x="3656" y="2929"/>
                    <a:pt x="3537" y="2370"/>
                    <a:pt x="3537" y="2370"/>
                  </a:cubicBezTo>
                  <a:cubicBezTo>
                    <a:pt x="3537" y="2370"/>
                    <a:pt x="3799" y="1739"/>
                    <a:pt x="3441" y="1370"/>
                  </a:cubicBezTo>
                  <a:cubicBezTo>
                    <a:pt x="3084" y="989"/>
                    <a:pt x="1882" y="631"/>
                    <a:pt x="171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8"/>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8"/>
            <p:cNvSpPr/>
            <p:nvPr/>
          </p:nvSpPr>
          <p:spPr>
            <a:xfrm>
              <a:off x="6659450" y="3303225"/>
              <a:ext cx="116100" cy="464350"/>
            </a:xfrm>
            <a:custGeom>
              <a:avLst/>
              <a:gdLst/>
              <a:ahLst/>
              <a:cxnLst/>
              <a:rect l="l" t="t" r="r" b="b"/>
              <a:pathLst>
                <a:path w="4644" h="18574" extrusionOk="0">
                  <a:moveTo>
                    <a:pt x="834" y="0"/>
                  </a:moveTo>
                  <a:cubicBezTo>
                    <a:pt x="12" y="2762"/>
                    <a:pt x="1" y="9942"/>
                    <a:pt x="1" y="9942"/>
                  </a:cubicBezTo>
                  <a:cubicBezTo>
                    <a:pt x="1" y="10001"/>
                    <a:pt x="1" y="10061"/>
                    <a:pt x="1" y="10120"/>
                  </a:cubicBezTo>
                  <a:cubicBezTo>
                    <a:pt x="72" y="11287"/>
                    <a:pt x="453" y="17597"/>
                    <a:pt x="643" y="18574"/>
                  </a:cubicBezTo>
                  <a:lnTo>
                    <a:pt x="2358" y="18371"/>
                  </a:lnTo>
                  <a:cubicBezTo>
                    <a:pt x="2251" y="17264"/>
                    <a:pt x="2715" y="15085"/>
                    <a:pt x="3025" y="13049"/>
                  </a:cubicBezTo>
                  <a:cubicBezTo>
                    <a:pt x="3322" y="11085"/>
                    <a:pt x="3334" y="9942"/>
                    <a:pt x="3334" y="9942"/>
                  </a:cubicBezTo>
                  <a:cubicBezTo>
                    <a:pt x="3382" y="9215"/>
                    <a:pt x="3942" y="4239"/>
                    <a:pt x="4644" y="1036"/>
                  </a:cubicBezTo>
                  <a:lnTo>
                    <a:pt x="834"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8"/>
            <p:cNvSpPr/>
            <p:nvPr/>
          </p:nvSpPr>
          <p:spPr>
            <a:xfrm>
              <a:off x="6660350" y="3467225"/>
              <a:ext cx="89625" cy="61925"/>
            </a:xfrm>
            <a:custGeom>
              <a:avLst/>
              <a:gdLst/>
              <a:ahLst/>
              <a:cxnLst/>
              <a:rect l="l" t="t" r="r" b="b"/>
              <a:pathLst>
                <a:path w="3585" h="2477" extrusionOk="0">
                  <a:moveTo>
                    <a:pt x="48" y="0"/>
                  </a:moveTo>
                  <a:cubicBezTo>
                    <a:pt x="24" y="477"/>
                    <a:pt x="12" y="929"/>
                    <a:pt x="0" y="1334"/>
                  </a:cubicBezTo>
                  <a:cubicBezTo>
                    <a:pt x="1072" y="1858"/>
                    <a:pt x="2215" y="2239"/>
                    <a:pt x="3382" y="2477"/>
                  </a:cubicBezTo>
                  <a:cubicBezTo>
                    <a:pt x="3441" y="2024"/>
                    <a:pt x="3501" y="1429"/>
                    <a:pt x="3584" y="762"/>
                  </a:cubicBezTo>
                  <a:cubicBezTo>
                    <a:pt x="3179" y="620"/>
                    <a:pt x="2774" y="489"/>
                    <a:pt x="2358" y="370"/>
                  </a:cubicBezTo>
                  <a:cubicBezTo>
                    <a:pt x="1596" y="167"/>
                    <a:pt x="822" y="36"/>
                    <a:pt x="48"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8"/>
            <p:cNvSpPr/>
            <p:nvPr/>
          </p:nvSpPr>
          <p:spPr>
            <a:xfrm>
              <a:off x="6644575" y="3267500"/>
              <a:ext cx="132475" cy="242250"/>
            </a:xfrm>
            <a:custGeom>
              <a:avLst/>
              <a:gdLst/>
              <a:ahLst/>
              <a:cxnLst/>
              <a:rect l="l" t="t" r="r" b="b"/>
              <a:pathLst>
                <a:path w="5299" h="9690" extrusionOk="0">
                  <a:moveTo>
                    <a:pt x="3322" y="0"/>
                  </a:moveTo>
                  <a:cubicBezTo>
                    <a:pt x="2429" y="0"/>
                    <a:pt x="1667" y="608"/>
                    <a:pt x="1429" y="1429"/>
                  </a:cubicBezTo>
                  <a:cubicBezTo>
                    <a:pt x="941" y="3072"/>
                    <a:pt x="0" y="5811"/>
                    <a:pt x="0" y="8537"/>
                  </a:cubicBezTo>
                  <a:cubicBezTo>
                    <a:pt x="0" y="8537"/>
                    <a:pt x="1955" y="9689"/>
                    <a:pt x="3942" y="9689"/>
                  </a:cubicBezTo>
                  <a:cubicBezTo>
                    <a:pt x="4092" y="9689"/>
                    <a:pt x="4243" y="9682"/>
                    <a:pt x="4394" y="9668"/>
                  </a:cubicBezTo>
                  <a:cubicBezTo>
                    <a:pt x="4394" y="9668"/>
                    <a:pt x="4775" y="4584"/>
                    <a:pt x="5239" y="2465"/>
                  </a:cubicBezTo>
                  <a:lnTo>
                    <a:pt x="5227" y="2465"/>
                  </a:lnTo>
                  <a:cubicBezTo>
                    <a:pt x="5275" y="2310"/>
                    <a:pt x="5299" y="2143"/>
                    <a:pt x="5299" y="1965"/>
                  </a:cubicBezTo>
                  <a:cubicBezTo>
                    <a:pt x="5299" y="881"/>
                    <a:pt x="4417"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8"/>
            <p:cNvSpPr/>
            <p:nvPr/>
          </p:nvSpPr>
          <p:spPr>
            <a:xfrm>
              <a:off x="7030625" y="4573025"/>
              <a:ext cx="144975" cy="17875"/>
            </a:xfrm>
            <a:custGeom>
              <a:avLst/>
              <a:gdLst/>
              <a:ahLst/>
              <a:cxnLst/>
              <a:rect l="l" t="t" r="r" b="b"/>
              <a:pathLst>
                <a:path w="5799" h="715" extrusionOk="0">
                  <a:moveTo>
                    <a:pt x="1" y="0"/>
                  </a:moveTo>
                  <a:lnTo>
                    <a:pt x="24" y="714"/>
                  </a:lnTo>
                  <a:lnTo>
                    <a:pt x="5799" y="714"/>
                  </a:lnTo>
                  <a:lnTo>
                    <a:pt x="5644"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8"/>
            <p:cNvSpPr/>
            <p:nvPr/>
          </p:nvSpPr>
          <p:spPr>
            <a:xfrm>
              <a:off x="7027050" y="4471150"/>
              <a:ext cx="146175" cy="101900"/>
            </a:xfrm>
            <a:custGeom>
              <a:avLst/>
              <a:gdLst/>
              <a:ahLst/>
              <a:cxnLst/>
              <a:rect l="l" t="t" r="r" b="b"/>
              <a:pathLst>
                <a:path w="5847" h="4076" extrusionOk="0">
                  <a:moveTo>
                    <a:pt x="2933" y="0"/>
                  </a:moveTo>
                  <a:cubicBezTo>
                    <a:pt x="2217" y="0"/>
                    <a:pt x="1275" y="75"/>
                    <a:pt x="1275" y="75"/>
                  </a:cubicBezTo>
                  <a:cubicBezTo>
                    <a:pt x="1275" y="75"/>
                    <a:pt x="1501" y="2396"/>
                    <a:pt x="1394" y="2468"/>
                  </a:cubicBezTo>
                  <a:cubicBezTo>
                    <a:pt x="1386" y="2473"/>
                    <a:pt x="1373" y="2476"/>
                    <a:pt x="1357" y="2476"/>
                  </a:cubicBezTo>
                  <a:cubicBezTo>
                    <a:pt x="1144" y="2476"/>
                    <a:pt x="275" y="2052"/>
                    <a:pt x="92" y="2052"/>
                  </a:cubicBezTo>
                  <a:cubicBezTo>
                    <a:pt x="76" y="2052"/>
                    <a:pt x="65" y="2056"/>
                    <a:pt x="60" y="2063"/>
                  </a:cubicBezTo>
                  <a:cubicBezTo>
                    <a:pt x="1" y="2146"/>
                    <a:pt x="144" y="4075"/>
                    <a:pt x="144" y="4075"/>
                  </a:cubicBezTo>
                  <a:lnTo>
                    <a:pt x="5787" y="4075"/>
                  </a:lnTo>
                  <a:cubicBezTo>
                    <a:pt x="5787" y="4075"/>
                    <a:pt x="5847" y="3623"/>
                    <a:pt x="5192" y="2992"/>
                  </a:cubicBezTo>
                  <a:cubicBezTo>
                    <a:pt x="4537" y="2372"/>
                    <a:pt x="3513" y="1622"/>
                    <a:pt x="3513" y="1622"/>
                  </a:cubicBezTo>
                  <a:cubicBezTo>
                    <a:pt x="3513" y="1622"/>
                    <a:pt x="3989" y="253"/>
                    <a:pt x="3692" y="75"/>
                  </a:cubicBezTo>
                  <a:cubicBezTo>
                    <a:pt x="3592" y="19"/>
                    <a:pt x="3291" y="0"/>
                    <a:pt x="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8"/>
            <p:cNvSpPr/>
            <p:nvPr/>
          </p:nvSpPr>
          <p:spPr>
            <a:xfrm>
              <a:off x="6681775" y="4490850"/>
              <a:ext cx="198275" cy="82200"/>
            </a:xfrm>
            <a:custGeom>
              <a:avLst/>
              <a:gdLst/>
              <a:ahLst/>
              <a:cxnLst/>
              <a:rect l="l" t="t" r="r" b="b"/>
              <a:pathLst>
                <a:path w="7931" h="3288" extrusionOk="0">
                  <a:moveTo>
                    <a:pt x="4763" y="1"/>
                  </a:moveTo>
                  <a:cubicBezTo>
                    <a:pt x="4763" y="1"/>
                    <a:pt x="4632" y="1084"/>
                    <a:pt x="834" y="1989"/>
                  </a:cubicBezTo>
                  <a:cubicBezTo>
                    <a:pt x="1" y="2180"/>
                    <a:pt x="179" y="3287"/>
                    <a:pt x="179" y="3287"/>
                  </a:cubicBezTo>
                  <a:lnTo>
                    <a:pt x="7930" y="3287"/>
                  </a:lnTo>
                  <a:lnTo>
                    <a:pt x="7644" y="882"/>
                  </a:lnTo>
                  <a:cubicBezTo>
                    <a:pt x="7644" y="882"/>
                    <a:pt x="6957" y="1276"/>
                    <a:pt x="6334" y="1276"/>
                  </a:cubicBezTo>
                  <a:cubicBezTo>
                    <a:pt x="6215" y="1276"/>
                    <a:pt x="6098" y="1262"/>
                    <a:pt x="5989" y="1227"/>
                  </a:cubicBezTo>
                  <a:cubicBezTo>
                    <a:pt x="4977" y="906"/>
                    <a:pt x="4763" y="1"/>
                    <a:pt x="4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8"/>
            <p:cNvSpPr/>
            <p:nvPr/>
          </p:nvSpPr>
          <p:spPr>
            <a:xfrm>
              <a:off x="6686250" y="4573025"/>
              <a:ext cx="197650" cy="17875"/>
            </a:xfrm>
            <a:custGeom>
              <a:avLst/>
              <a:gdLst/>
              <a:ahLst/>
              <a:cxnLst/>
              <a:rect l="l" t="t" r="r" b="b"/>
              <a:pathLst>
                <a:path w="7906" h="715" extrusionOk="0">
                  <a:moveTo>
                    <a:pt x="0" y="0"/>
                  </a:moveTo>
                  <a:lnTo>
                    <a:pt x="24" y="714"/>
                  </a:lnTo>
                  <a:lnTo>
                    <a:pt x="7906" y="714"/>
                  </a:lnTo>
                  <a:lnTo>
                    <a:pt x="7751"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8"/>
            <p:cNvSpPr/>
            <p:nvPr/>
          </p:nvSpPr>
          <p:spPr>
            <a:xfrm>
              <a:off x="6771075" y="4469725"/>
              <a:ext cx="29775" cy="49150"/>
            </a:xfrm>
            <a:custGeom>
              <a:avLst/>
              <a:gdLst/>
              <a:ahLst/>
              <a:cxnLst/>
              <a:rect l="l" t="t" r="r" b="b"/>
              <a:pathLst>
                <a:path w="1191" h="1966" extrusionOk="0">
                  <a:moveTo>
                    <a:pt x="0" y="1"/>
                  </a:moveTo>
                  <a:lnTo>
                    <a:pt x="358" y="1965"/>
                  </a:lnTo>
                  <a:cubicBezTo>
                    <a:pt x="358" y="1965"/>
                    <a:pt x="1084" y="1846"/>
                    <a:pt x="1191" y="846"/>
                  </a:cubicBezTo>
                  <a:lnTo>
                    <a:pt x="1191" y="19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8"/>
            <p:cNvSpPr/>
            <p:nvPr/>
          </p:nvSpPr>
          <p:spPr>
            <a:xfrm>
              <a:off x="6723750" y="2863650"/>
              <a:ext cx="197075" cy="180925"/>
            </a:xfrm>
            <a:custGeom>
              <a:avLst/>
              <a:gdLst/>
              <a:ahLst/>
              <a:cxnLst/>
              <a:rect l="l" t="t" r="r" b="b"/>
              <a:pathLst>
                <a:path w="7883" h="7237" extrusionOk="0">
                  <a:moveTo>
                    <a:pt x="5895" y="1"/>
                  </a:moveTo>
                  <a:cubicBezTo>
                    <a:pt x="3993" y="1"/>
                    <a:pt x="1774" y="700"/>
                    <a:pt x="1774" y="700"/>
                  </a:cubicBezTo>
                  <a:cubicBezTo>
                    <a:pt x="1774" y="700"/>
                    <a:pt x="1494" y="351"/>
                    <a:pt x="1138" y="351"/>
                  </a:cubicBezTo>
                  <a:cubicBezTo>
                    <a:pt x="959" y="351"/>
                    <a:pt x="762" y="438"/>
                    <a:pt x="572" y="700"/>
                  </a:cubicBezTo>
                  <a:cubicBezTo>
                    <a:pt x="0" y="1474"/>
                    <a:pt x="727" y="1807"/>
                    <a:pt x="524" y="2796"/>
                  </a:cubicBezTo>
                  <a:cubicBezTo>
                    <a:pt x="322" y="3784"/>
                    <a:pt x="1036" y="4129"/>
                    <a:pt x="572" y="5296"/>
                  </a:cubicBezTo>
                  <a:cubicBezTo>
                    <a:pt x="107" y="6451"/>
                    <a:pt x="1322" y="7237"/>
                    <a:pt x="1322" y="7237"/>
                  </a:cubicBezTo>
                  <a:cubicBezTo>
                    <a:pt x="1370" y="6367"/>
                    <a:pt x="2310" y="6344"/>
                    <a:pt x="2310" y="6344"/>
                  </a:cubicBezTo>
                  <a:cubicBezTo>
                    <a:pt x="3263" y="3486"/>
                    <a:pt x="6834" y="950"/>
                    <a:pt x="6834" y="950"/>
                  </a:cubicBezTo>
                  <a:lnTo>
                    <a:pt x="7882" y="438"/>
                  </a:lnTo>
                  <a:cubicBezTo>
                    <a:pt x="7384" y="115"/>
                    <a:pt x="6666"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8"/>
            <p:cNvSpPr/>
            <p:nvPr/>
          </p:nvSpPr>
          <p:spPr>
            <a:xfrm>
              <a:off x="6928225" y="3245550"/>
              <a:ext cx="33075" cy="164850"/>
            </a:xfrm>
            <a:custGeom>
              <a:avLst/>
              <a:gdLst/>
              <a:ahLst/>
              <a:cxnLst/>
              <a:rect l="l" t="t" r="r" b="b"/>
              <a:pathLst>
                <a:path w="1323" h="6594" extrusionOk="0">
                  <a:moveTo>
                    <a:pt x="284" y="0"/>
                  </a:moveTo>
                  <a:cubicBezTo>
                    <a:pt x="261" y="0"/>
                    <a:pt x="238" y="3"/>
                    <a:pt x="215" y="9"/>
                  </a:cubicBezTo>
                  <a:cubicBezTo>
                    <a:pt x="84" y="57"/>
                    <a:pt x="1" y="188"/>
                    <a:pt x="49" y="331"/>
                  </a:cubicBezTo>
                  <a:cubicBezTo>
                    <a:pt x="632" y="2248"/>
                    <a:pt x="811" y="4319"/>
                    <a:pt x="584" y="6308"/>
                  </a:cubicBezTo>
                  <a:cubicBezTo>
                    <a:pt x="572" y="6450"/>
                    <a:pt x="668" y="6570"/>
                    <a:pt x="811" y="6581"/>
                  </a:cubicBezTo>
                  <a:cubicBezTo>
                    <a:pt x="822" y="6593"/>
                    <a:pt x="834" y="6593"/>
                    <a:pt x="834" y="6593"/>
                  </a:cubicBezTo>
                  <a:cubicBezTo>
                    <a:pt x="965" y="6593"/>
                    <a:pt x="1072" y="6498"/>
                    <a:pt x="1084" y="6367"/>
                  </a:cubicBezTo>
                  <a:cubicBezTo>
                    <a:pt x="1322" y="4307"/>
                    <a:pt x="1132" y="2164"/>
                    <a:pt x="525" y="176"/>
                  </a:cubicBezTo>
                  <a:cubicBezTo>
                    <a:pt x="495" y="68"/>
                    <a:pt x="392"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8"/>
            <p:cNvSpPr/>
            <p:nvPr/>
          </p:nvSpPr>
          <p:spPr>
            <a:xfrm>
              <a:off x="6865125" y="3246875"/>
              <a:ext cx="25625" cy="185850"/>
            </a:xfrm>
            <a:custGeom>
              <a:avLst/>
              <a:gdLst/>
              <a:ahLst/>
              <a:cxnLst/>
              <a:rect l="l" t="t" r="r" b="b"/>
              <a:pathLst>
                <a:path w="1025" h="7434" extrusionOk="0">
                  <a:moveTo>
                    <a:pt x="271" y="0"/>
                  </a:moveTo>
                  <a:cubicBezTo>
                    <a:pt x="257" y="0"/>
                    <a:pt x="242" y="1"/>
                    <a:pt x="227" y="4"/>
                  </a:cubicBezTo>
                  <a:cubicBezTo>
                    <a:pt x="96" y="28"/>
                    <a:pt x="1" y="159"/>
                    <a:pt x="25" y="290"/>
                  </a:cubicBezTo>
                  <a:cubicBezTo>
                    <a:pt x="417" y="2564"/>
                    <a:pt x="513" y="4873"/>
                    <a:pt x="322" y="7159"/>
                  </a:cubicBezTo>
                  <a:cubicBezTo>
                    <a:pt x="310" y="7302"/>
                    <a:pt x="417" y="7421"/>
                    <a:pt x="560" y="7433"/>
                  </a:cubicBezTo>
                  <a:lnTo>
                    <a:pt x="572" y="7433"/>
                  </a:lnTo>
                  <a:cubicBezTo>
                    <a:pt x="703" y="7433"/>
                    <a:pt x="822" y="7326"/>
                    <a:pt x="822" y="7195"/>
                  </a:cubicBezTo>
                  <a:cubicBezTo>
                    <a:pt x="1025" y="4873"/>
                    <a:pt x="918" y="2516"/>
                    <a:pt x="525" y="206"/>
                  </a:cubicBezTo>
                  <a:cubicBezTo>
                    <a:pt x="503" y="89"/>
                    <a:pt x="396"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48"/>
          <p:cNvGrpSpPr/>
          <p:nvPr/>
        </p:nvGrpSpPr>
        <p:grpSpPr>
          <a:xfrm>
            <a:off x="2703384" y="3336729"/>
            <a:ext cx="1734439" cy="1188343"/>
            <a:chOff x="1021850" y="946825"/>
            <a:chExt cx="5528975" cy="3788150"/>
          </a:xfrm>
        </p:grpSpPr>
        <p:sp>
          <p:nvSpPr>
            <p:cNvPr id="5479" name="Google Shape;5479;p48"/>
            <p:cNvSpPr/>
            <p:nvPr/>
          </p:nvSpPr>
          <p:spPr>
            <a:xfrm>
              <a:off x="1055775" y="1816700"/>
              <a:ext cx="5347425" cy="2892075"/>
            </a:xfrm>
            <a:custGeom>
              <a:avLst/>
              <a:gdLst/>
              <a:ahLst/>
              <a:cxnLst/>
              <a:rect l="l" t="t" r="r" b="b"/>
              <a:pathLst>
                <a:path w="213897" h="115683" extrusionOk="0">
                  <a:moveTo>
                    <a:pt x="137601" y="0"/>
                  </a:moveTo>
                  <a:cubicBezTo>
                    <a:pt x="135704" y="0"/>
                    <a:pt x="133807" y="65"/>
                    <a:pt x="131922" y="180"/>
                  </a:cubicBezTo>
                  <a:cubicBezTo>
                    <a:pt x="101573" y="2025"/>
                    <a:pt x="73450" y="15944"/>
                    <a:pt x="46280" y="29600"/>
                  </a:cubicBezTo>
                  <a:cubicBezTo>
                    <a:pt x="35672" y="34922"/>
                    <a:pt x="24789" y="40459"/>
                    <a:pt x="16943" y="49365"/>
                  </a:cubicBezTo>
                  <a:cubicBezTo>
                    <a:pt x="10061" y="57163"/>
                    <a:pt x="5989" y="67045"/>
                    <a:pt x="3489" y="77142"/>
                  </a:cubicBezTo>
                  <a:cubicBezTo>
                    <a:pt x="262" y="90167"/>
                    <a:pt x="0" y="105419"/>
                    <a:pt x="8275" y="115682"/>
                  </a:cubicBezTo>
                  <a:lnTo>
                    <a:pt x="202883" y="115682"/>
                  </a:lnTo>
                  <a:cubicBezTo>
                    <a:pt x="213896" y="102585"/>
                    <a:pt x="213015" y="87119"/>
                    <a:pt x="209062" y="70200"/>
                  </a:cubicBezTo>
                  <a:cubicBezTo>
                    <a:pt x="207122" y="61866"/>
                    <a:pt x="204550" y="53651"/>
                    <a:pt x="200716" y="46007"/>
                  </a:cubicBezTo>
                  <a:cubicBezTo>
                    <a:pt x="195001" y="34649"/>
                    <a:pt x="186595" y="24826"/>
                    <a:pt x="177189" y="16277"/>
                  </a:cubicBezTo>
                  <a:cubicBezTo>
                    <a:pt x="171605" y="11205"/>
                    <a:pt x="165545" y="6490"/>
                    <a:pt x="158568" y="3633"/>
                  </a:cubicBezTo>
                  <a:cubicBezTo>
                    <a:pt x="151958" y="930"/>
                    <a:pt x="144775" y="0"/>
                    <a:pt x="137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8"/>
            <p:cNvSpPr/>
            <p:nvPr/>
          </p:nvSpPr>
          <p:spPr>
            <a:xfrm>
              <a:off x="1261150" y="1695675"/>
              <a:ext cx="1718925" cy="2222750"/>
            </a:xfrm>
            <a:custGeom>
              <a:avLst/>
              <a:gdLst/>
              <a:ahLst/>
              <a:cxnLst/>
              <a:rect l="l" t="t" r="r" b="b"/>
              <a:pathLst>
                <a:path w="68757" h="88910" extrusionOk="0">
                  <a:moveTo>
                    <a:pt x="32536" y="0"/>
                  </a:moveTo>
                  <a:cubicBezTo>
                    <a:pt x="27443" y="0"/>
                    <a:pt x="21327" y="1059"/>
                    <a:pt x="14003" y="3473"/>
                  </a:cubicBezTo>
                  <a:cubicBezTo>
                    <a:pt x="14003" y="3473"/>
                    <a:pt x="5656" y="7486"/>
                    <a:pt x="7823" y="28476"/>
                  </a:cubicBezTo>
                  <a:cubicBezTo>
                    <a:pt x="7823" y="28476"/>
                    <a:pt x="1" y="44883"/>
                    <a:pt x="2156" y="46526"/>
                  </a:cubicBezTo>
                  <a:cubicBezTo>
                    <a:pt x="2910" y="47102"/>
                    <a:pt x="4061" y="47264"/>
                    <a:pt x="5113" y="47264"/>
                  </a:cubicBezTo>
                  <a:cubicBezTo>
                    <a:pt x="6453" y="47264"/>
                    <a:pt x="7633" y="47002"/>
                    <a:pt x="7633" y="47002"/>
                  </a:cubicBezTo>
                  <a:cubicBezTo>
                    <a:pt x="7633" y="47002"/>
                    <a:pt x="8645" y="52932"/>
                    <a:pt x="9550" y="57492"/>
                  </a:cubicBezTo>
                  <a:cubicBezTo>
                    <a:pt x="10645" y="63028"/>
                    <a:pt x="12490" y="64624"/>
                    <a:pt x="16074" y="65052"/>
                  </a:cubicBezTo>
                  <a:cubicBezTo>
                    <a:pt x="16757" y="65133"/>
                    <a:pt x="17499" y="65154"/>
                    <a:pt x="18276" y="65154"/>
                  </a:cubicBezTo>
                  <a:cubicBezTo>
                    <a:pt x="19157" y="65154"/>
                    <a:pt x="20083" y="65127"/>
                    <a:pt x="21018" y="65127"/>
                  </a:cubicBezTo>
                  <a:cubicBezTo>
                    <a:pt x="24991" y="65127"/>
                    <a:pt x="29134" y="65623"/>
                    <a:pt x="30743" y="70839"/>
                  </a:cubicBezTo>
                  <a:cubicBezTo>
                    <a:pt x="32517" y="76577"/>
                    <a:pt x="33755" y="82197"/>
                    <a:pt x="33755" y="82197"/>
                  </a:cubicBezTo>
                  <a:cubicBezTo>
                    <a:pt x="33755" y="82197"/>
                    <a:pt x="38910" y="88910"/>
                    <a:pt x="47562" y="88910"/>
                  </a:cubicBezTo>
                  <a:cubicBezTo>
                    <a:pt x="52119" y="88910"/>
                    <a:pt x="57646" y="87048"/>
                    <a:pt x="63902" y="81364"/>
                  </a:cubicBezTo>
                  <a:lnTo>
                    <a:pt x="53281" y="53527"/>
                  </a:lnTo>
                  <a:cubicBezTo>
                    <a:pt x="53281" y="53527"/>
                    <a:pt x="68756" y="0"/>
                    <a:pt x="32536" y="0"/>
                  </a:cubicBezTo>
                  <a:close/>
                </a:path>
              </a:pathLst>
            </a:custGeom>
            <a:solidFill>
              <a:srgbClr val="BE7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8"/>
            <p:cNvSpPr/>
            <p:nvPr/>
          </p:nvSpPr>
          <p:spPr>
            <a:xfrm>
              <a:off x="1021850" y="946825"/>
              <a:ext cx="2279475" cy="2000125"/>
            </a:xfrm>
            <a:custGeom>
              <a:avLst/>
              <a:gdLst/>
              <a:ahLst/>
              <a:cxnLst/>
              <a:rect l="l" t="t" r="r" b="b"/>
              <a:pathLst>
                <a:path w="91179" h="80005" extrusionOk="0">
                  <a:moveTo>
                    <a:pt x="35430" y="0"/>
                  </a:moveTo>
                  <a:cubicBezTo>
                    <a:pt x="31655" y="0"/>
                    <a:pt x="27732" y="925"/>
                    <a:pt x="24765" y="2519"/>
                  </a:cubicBezTo>
                  <a:cubicBezTo>
                    <a:pt x="21003" y="4543"/>
                    <a:pt x="18705" y="8805"/>
                    <a:pt x="17193" y="12806"/>
                  </a:cubicBezTo>
                  <a:cubicBezTo>
                    <a:pt x="16943" y="13496"/>
                    <a:pt x="16717" y="14282"/>
                    <a:pt x="16086" y="14675"/>
                  </a:cubicBezTo>
                  <a:cubicBezTo>
                    <a:pt x="15775" y="14867"/>
                    <a:pt x="15420" y="14924"/>
                    <a:pt x="15052" y="14924"/>
                  </a:cubicBezTo>
                  <a:cubicBezTo>
                    <a:pt x="14713" y="14924"/>
                    <a:pt x="14362" y="14876"/>
                    <a:pt x="14026" y="14842"/>
                  </a:cubicBezTo>
                  <a:cubicBezTo>
                    <a:pt x="13649" y="14802"/>
                    <a:pt x="13272" y="14783"/>
                    <a:pt x="12895" y="14783"/>
                  </a:cubicBezTo>
                  <a:cubicBezTo>
                    <a:pt x="8453" y="14783"/>
                    <a:pt x="4061" y="17444"/>
                    <a:pt x="2108" y="21450"/>
                  </a:cubicBezTo>
                  <a:cubicBezTo>
                    <a:pt x="0" y="25807"/>
                    <a:pt x="893" y="31439"/>
                    <a:pt x="4263" y="34904"/>
                  </a:cubicBezTo>
                  <a:cubicBezTo>
                    <a:pt x="4763" y="35427"/>
                    <a:pt x="5346" y="35963"/>
                    <a:pt x="5418" y="36678"/>
                  </a:cubicBezTo>
                  <a:cubicBezTo>
                    <a:pt x="5501" y="37463"/>
                    <a:pt x="4917" y="38154"/>
                    <a:pt x="4501" y="38845"/>
                  </a:cubicBezTo>
                  <a:cubicBezTo>
                    <a:pt x="2703" y="41809"/>
                    <a:pt x="3822" y="45857"/>
                    <a:pt x="6191" y="48417"/>
                  </a:cubicBezTo>
                  <a:cubicBezTo>
                    <a:pt x="8549" y="50965"/>
                    <a:pt x="8882" y="51275"/>
                    <a:pt x="12097" y="52608"/>
                  </a:cubicBezTo>
                  <a:cubicBezTo>
                    <a:pt x="14346" y="55104"/>
                    <a:pt x="17690" y="56579"/>
                    <a:pt x="21050" y="56579"/>
                  </a:cubicBezTo>
                  <a:cubicBezTo>
                    <a:pt x="21264" y="56579"/>
                    <a:pt x="21479" y="56573"/>
                    <a:pt x="21693" y="56561"/>
                  </a:cubicBezTo>
                  <a:cubicBezTo>
                    <a:pt x="25265" y="56359"/>
                    <a:pt x="28706" y="54454"/>
                    <a:pt x="30778" y="51537"/>
                  </a:cubicBezTo>
                  <a:cubicBezTo>
                    <a:pt x="31296" y="56489"/>
                    <a:pt x="36005" y="60579"/>
                    <a:pt x="40955" y="60579"/>
                  </a:cubicBezTo>
                  <a:cubicBezTo>
                    <a:pt x="41241" y="60579"/>
                    <a:pt x="41528" y="60566"/>
                    <a:pt x="41815" y="60538"/>
                  </a:cubicBezTo>
                  <a:cubicBezTo>
                    <a:pt x="42178" y="60501"/>
                    <a:pt x="42562" y="60450"/>
                    <a:pt x="42933" y="60450"/>
                  </a:cubicBezTo>
                  <a:cubicBezTo>
                    <a:pt x="43401" y="60450"/>
                    <a:pt x="43849" y="60531"/>
                    <a:pt x="44208" y="60823"/>
                  </a:cubicBezTo>
                  <a:cubicBezTo>
                    <a:pt x="44661" y="61204"/>
                    <a:pt x="44827" y="61812"/>
                    <a:pt x="44970" y="62383"/>
                  </a:cubicBezTo>
                  <a:cubicBezTo>
                    <a:pt x="46601" y="68789"/>
                    <a:pt x="49625" y="74849"/>
                    <a:pt x="53757" y="80004"/>
                  </a:cubicBezTo>
                  <a:cubicBezTo>
                    <a:pt x="53567" y="79511"/>
                    <a:pt x="53625" y="79350"/>
                    <a:pt x="53837" y="79350"/>
                  </a:cubicBezTo>
                  <a:cubicBezTo>
                    <a:pt x="54240" y="79350"/>
                    <a:pt x="55201" y="79937"/>
                    <a:pt x="56073" y="79937"/>
                  </a:cubicBezTo>
                  <a:cubicBezTo>
                    <a:pt x="56466" y="79937"/>
                    <a:pt x="56841" y="79817"/>
                    <a:pt x="57138" y="79469"/>
                  </a:cubicBezTo>
                  <a:cubicBezTo>
                    <a:pt x="57734" y="78766"/>
                    <a:pt x="59019" y="75920"/>
                    <a:pt x="59889" y="75587"/>
                  </a:cubicBezTo>
                  <a:cubicBezTo>
                    <a:pt x="67020" y="72825"/>
                    <a:pt x="70318" y="67146"/>
                    <a:pt x="76510" y="62633"/>
                  </a:cubicBezTo>
                  <a:cubicBezTo>
                    <a:pt x="82701" y="58133"/>
                    <a:pt x="87940" y="51977"/>
                    <a:pt x="90059" y="44631"/>
                  </a:cubicBezTo>
                  <a:cubicBezTo>
                    <a:pt x="90845" y="41928"/>
                    <a:pt x="91178" y="38987"/>
                    <a:pt x="90238" y="36344"/>
                  </a:cubicBezTo>
                  <a:cubicBezTo>
                    <a:pt x="89642" y="34701"/>
                    <a:pt x="88595" y="33249"/>
                    <a:pt x="87380" y="31998"/>
                  </a:cubicBezTo>
                  <a:cubicBezTo>
                    <a:pt x="84082" y="28569"/>
                    <a:pt x="79498" y="26402"/>
                    <a:pt x="74748" y="26045"/>
                  </a:cubicBezTo>
                  <a:cubicBezTo>
                    <a:pt x="74152" y="21438"/>
                    <a:pt x="72069" y="16901"/>
                    <a:pt x="68449" y="13996"/>
                  </a:cubicBezTo>
                  <a:cubicBezTo>
                    <a:pt x="66112" y="12127"/>
                    <a:pt x="63100" y="11041"/>
                    <a:pt x="60132" y="11041"/>
                  </a:cubicBezTo>
                  <a:cubicBezTo>
                    <a:pt x="58488" y="11041"/>
                    <a:pt x="56858" y="11374"/>
                    <a:pt x="55364" y="12091"/>
                  </a:cubicBezTo>
                  <a:cubicBezTo>
                    <a:pt x="54903" y="12317"/>
                    <a:pt x="54416" y="12577"/>
                    <a:pt x="53909" y="12577"/>
                  </a:cubicBezTo>
                  <a:cubicBezTo>
                    <a:pt x="53827" y="12577"/>
                    <a:pt x="53745" y="12570"/>
                    <a:pt x="53662" y="12556"/>
                  </a:cubicBezTo>
                  <a:cubicBezTo>
                    <a:pt x="53162" y="12472"/>
                    <a:pt x="52781" y="12091"/>
                    <a:pt x="52435" y="11734"/>
                  </a:cubicBezTo>
                  <a:cubicBezTo>
                    <a:pt x="49113" y="8174"/>
                    <a:pt x="46911" y="3245"/>
                    <a:pt x="42446" y="1304"/>
                  </a:cubicBezTo>
                  <a:cubicBezTo>
                    <a:pt x="40390" y="410"/>
                    <a:pt x="37943" y="0"/>
                    <a:pt x="35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8"/>
            <p:cNvSpPr/>
            <p:nvPr/>
          </p:nvSpPr>
          <p:spPr>
            <a:xfrm>
              <a:off x="1279600" y="3632725"/>
              <a:ext cx="1790150" cy="1076050"/>
            </a:xfrm>
            <a:custGeom>
              <a:avLst/>
              <a:gdLst/>
              <a:ahLst/>
              <a:cxnLst/>
              <a:rect l="l" t="t" r="r" b="b"/>
              <a:pathLst>
                <a:path w="71606" h="43042" extrusionOk="0">
                  <a:moveTo>
                    <a:pt x="63176" y="0"/>
                  </a:moveTo>
                  <a:lnTo>
                    <a:pt x="33017" y="4715"/>
                  </a:lnTo>
                  <a:cubicBezTo>
                    <a:pt x="20563" y="11656"/>
                    <a:pt x="7633" y="30802"/>
                    <a:pt x="7633" y="30802"/>
                  </a:cubicBezTo>
                  <a:lnTo>
                    <a:pt x="1" y="43041"/>
                  </a:lnTo>
                  <a:lnTo>
                    <a:pt x="71605" y="43041"/>
                  </a:lnTo>
                  <a:lnTo>
                    <a:pt x="71605" y="33147"/>
                  </a:lnTo>
                  <a:cubicBezTo>
                    <a:pt x="69962" y="6084"/>
                    <a:pt x="63176" y="0"/>
                    <a:pt x="63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8"/>
            <p:cNvSpPr/>
            <p:nvPr/>
          </p:nvSpPr>
          <p:spPr>
            <a:xfrm>
              <a:off x="2003500" y="3668075"/>
              <a:ext cx="878425" cy="160300"/>
            </a:xfrm>
            <a:custGeom>
              <a:avLst/>
              <a:gdLst/>
              <a:ahLst/>
              <a:cxnLst/>
              <a:rect l="l" t="t" r="r" b="b"/>
              <a:pathLst>
                <a:path w="35137" h="6412" extrusionOk="0">
                  <a:moveTo>
                    <a:pt x="35067" y="1"/>
                  </a:moveTo>
                  <a:cubicBezTo>
                    <a:pt x="34758" y="1"/>
                    <a:pt x="32917" y="600"/>
                    <a:pt x="30052" y="1420"/>
                  </a:cubicBezTo>
                  <a:cubicBezTo>
                    <a:pt x="29278" y="1634"/>
                    <a:pt x="28433" y="1872"/>
                    <a:pt x="27504" y="2111"/>
                  </a:cubicBezTo>
                  <a:cubicBezTo>
                    <a:pt x="26588" y="2361"/>
                    <a:pt x="25599" y="2599"/>
                    <a:pt x="24564" y="2849"/>
                  </a:cubicBezTo>
                  <a:cubicBezTo>
                    <a:pt x="22492" y="3337"/>
                    <a:pt x="20194" y="3837"/>
                    <a:pt x="17765" y="4266"/>
                  </a:cubicBezTo>
                  <a:cubicBezTo>
                    <a:pt x="15336" y="4694"/>
                    <a:pt x="13015" y="5028"/>
                    <a:pt x="10883" y="5278"/>
                  </a:cubicBezTo>
                  <a:cubicBezTo>
                    <a:pt x="9824" y="5397"/>
                    <a:pt x="8824" y="5516"/>
                    <a:pt x="7871" y="5599"/>
                  </a:cubicBezTo>
                  <a:cubicBezTo>
                    <a:pt x="6930" y="5694"/>
                    <a:pt x="6037" y="5766"/>
                    <a:pt x="5240" y="5825"/>
                  </a:cubicBezTo>
                  <a:cubicBezTo>
                    <a:pt x="2013" y="6063"/>
                    <a:pt x="1" y="6123"/>
                    <a:pt x="1" y="6254"/>
                  </a:cubicBezTo>
                  <a:cubicBezTo>
                    <a:pt x="1" y="6302"/>
                    <a:pt x="513" y="6349"/>
                    <a:pt x="1418" y="6385"/>
                  </a:cubicBezTo>
                  <a:cubicBezTo>
                    <a:pt x="1784" y="6394"/>
                    <a:pt x="2220" y="6412"/>
                    <a:pt x="2714" y="6412"/>
                  </a:cubicBezTo>
                  <a:cubicBezTo>
                    <a:pt x="2830" y="6412"/>
                    <a:pt x="2950" y="6411"/>
                    <a:pt x="3073" y="6409"/>
                  </a:cubicBezTo>
                  <a:cubicBezTo>
                    <a:pt x="3716" y="6409"/>
                    <a:pt x="4454" y="6409"/>
                    <a:pt x="5264" y="6373"/>
                  </a:cubicBezTo>
                  <a:cubicBezTo>
                    <a:pt x="6073" y="6349"/>
                    <a:pt x="6966" y="6313"/>
                    <a:pt x="7919" y="6242"/>
                  </a:cubicBezTo>
                  <a:cubicBezTo>
                    <a:pt x="8883" y="6194"/>
                    <a:pt x="9895" y="6099"/>
                    <a:pt x="10967" y="5992"/>
                  </a:cubicBezTo>
                  <a:cubicBezTo>
                    <a:pt x="13110" y="5778"/>
                    <a:pt x="15455" y="5468"/>
                    <a:pt x="17896" y="5039"/>
                  </a:cubicBezTo>
                  <a:cubicBezTo>
                    <a:pt x="20349" y="4599"/>
                    <a:pt x="22659" y="4087"/>
                    <a:pt x="24742" y="3551"/>
                  </a:cubicBezTo>
                  <a:cubicBezTo>
                    <a:pt x="25778" y="3277"/>
                    <a:pt x="26766" y="3015"/>
                    <a:pt x="27683" y="2730"/>
                  </a:cubicBezTo>
                  <a:cubicBezTo>
                    <a:pt x="28600" y="2468"/>
                    <a:pt x="29445" y="2194"/>
                    <a:pt x="30219" y="1944"/>
                  </a:cubicBezTo>
                  <a:cubicBezTo>
                    <a:pt x="30993" y="1694"/>
                    <a:pt x="31684" y="1444"/>
                    <a:pt x="32291" y="1218"/>
                  </a:cubicBezTo>
                  <a:cubicBezTo>
                    <a:pt x="32898" y="1003"/>
                    <a:pt x="33422" y="801"/>
                    <a:pt x="33839" y="622"/>
                  </a:cubicBezTo>
                  <a:cubicBezTo>
                    <a:pt x="34684" y="277"/>
                    <a:pt x="35136" y="63"/>
                    <a:pt x="35113" y="15"/>
                  </a:cubicBezTo>
                  <a:cubicBezTo>
                    <a:pt x="35110" y="5"/>
                    <a:pt x="35094" y="1"/>
                    <a:pt x="35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8"/>
            <p:cNvSpPr/>
            <p:nvPr/>
          </p:nvSpPr>
          <p:spPr>
            <a:xfrm>
              <a:off x="2180925" y="3796175"/>
              <a:ext cx="762900" cy="938800"/>
            </a:xfrm>
            <a:custGeom>
              <a:avLst/>
              <a:gdLst/>
              <a:ahLst/>
              <a:cxnLst/>
              <a:rect l="l" t="t" r="r" b="b"/>
              <a:pathLst>
                <a:path w="30516" h="37552" extrusionOk="0">
                  <a:moveTo>
                    <a:pt x="29522" y="0"/>
                  </a:moveTo>
                  <a:cubicBezTo>
                    <a:pt x="29426" y="0"/>
                    <a:pt x="29333" y="11"/>
                    <a:pt x="29230" y="11"/>
                  </a:cubicBezTo>
                  <a:cubicBezTo>
                    <a:pt x="29087" y="23"/>
                    <a:pt x="28920" y="35"/>
                    <a:pt x="28754" y="35"/>
                  </a:cubicBezTo>
                  <a:cubicBezTo>
                    <a:pt x="28587" y="46"/>
                    <a:pt x="28408" y="58"/>
                    <a:pt x="28218" y="70"/>
                  </a:cubicBezTo>
                  <a:cubicBezTo>
                    <a:pt x="28039" y="70"/>
                    <a:pt x="27837" y="94"/>
                    <a:pt x="27635" y="118"/>
                  </a:cubicBezTo>
                  <a:cubicBezTo>
                    <a:pt x="27230" y="177"/>
                    <a:pt x="26789" y="237"/>
                    <a:pt x="26313" y="308"/>
                  </a:cubicBezTo>
                  <a:cubicBezTo>
                    <a:pt x="25837" y="404"/>
                    <a:pt x="25337" y="523"/>
                    <a:pt x="24801" y="630"/>
                  </a:cubicBezTo>
                  <a:cubicBezTo>
                    <a:pt x="24277" y="773"/>
                    <a:pt x="23717" y="939"/>
                    <a:pt x="23134" y="1118"/>
                  </a:cubicBezTo>
                  <a:cubicBezTo>
                    <a:pt x="20848" y="1892"/>
                    <a:pt x="18205" y="3154"/>
                    <a:pt x="15633" y="5071"/>
                  </a:cubicBezTo>
                  <a:cubicBezTo>
                    <a:pt x="15312" y="5309"/>
                    <a:pt x="14990" y="5559"/>
                    <a:pt x="14657" y="5809"/>
                  </a:cubicBezTo>
                  <a:cubicBezTo>
                    <a:pt x="14347" y="6071"/>
                    <a:pt x="14026" y="6345"/>
                    <a:pt x="13704" y="6607"/>
                  </a:cubicBezTo>
                  <a:cubicBezTo>
                    <a:pt x="13383" y="6881"/>
                    <a:pt x="13085" y="7178"/>
                    <a:pt x="12764" y="7464"/>
                  </a:cubicBezTo>
                  <a:cubicBezTo>
                    <a:pt x="12454" y="7762"/>
                    <a:pt x="12133" y="8059"/>
                    <a:pt x="11835" y="8381"/>
                  </a:cubicBezTo>
                  <a:cubicBezTo>
                    <a:pt x="10609" y="9619"/>
                    <a:pt x="9454" y="11012"/>
                    <a:pt x="8394" y="12524"/>
                  </a:cubicBezTo>
                  <a:cubicBezTo>
                    <a:pt x="7334" y="14048"/>
                    <a:pt x="6406" y="15596"/>
                    <a:pt x="5620" y="17144"/>
                  </a:cubicBezTo>
                  <a:cubicBezTo>
                    <a:pt x="4834" y="18703"/>
                    <a:pt x="4167" y="20239"/>
                    <a:pt x="3596" y="21740"/>
                  </a:cubicBezTo>
                  <a:cubicBezTo>
                    <a:pt x="2477" y="24728"/>
                    <a:pt x="1715" y="27502"/>
                    <a:pt x="1215" y="29860"/>
                  </a:cubicBezTo>
                  <a:cubicBezTo>
                    <a:pt x="703" y="32205"/>
                    <a:pt x="393" y="34134"/>
                    <a:pt x="226" y="35467"/>
                  </a:cubicBezTo>
                  <a:cubicBezTo>
                    <a:pt x="60" y="36801"/>
                    <a:pt x="0" y="37539"/>
                    <a:pt x="48" y="37551"/>
                  </a:cubicBezTo>
                  <a:cubicBezTo>
                    <a:pt x="107" y="37551"/>
                    <a:pt x="262" y="36825"/>
                    <a:pt x="524" y="35515"/>
                  </a:cubicBezTo>
                  <a:cubicBezTo>
                    <a:pt x="786" y="34205"/>
                    <a:pt x="1179" y="32300"/>
                    <a:pt x="1750" y="29979"/>
                  </a:cubicBezTo>
                  <a:cubicBezTo>
                    <a:pt x="2322" y="27657"/>
                    <a:pt x="3120" y="24930"/>
                    <a:pt x="4263" y="21990"/>
                  </a:cubicBezTo>
                  <a:cubicBezTo>
                    <a:pt x="4846" y="20525"/>
                    <a:pt x="5513" y="19025"/>
                    <a:pt x="6299" y="17501"/>
                  </a:cubicBezTo>
                  <a:cubicBezTo>
                    <a:pt x="7084" y="15977"/>
                    <a:pt x="7989" y="14453"/>
                    <a:pt x="9025" y="12977"/>
                  </a:cubicBezTo>
                  <a:cubicBezTo>
                    <a:pt x="10061" y="11488"/>
                    <a:pt x="11192" y="10131"/>
                    <a:pt x="12383" y="8905"/>
                  </a:cubicBezTo>
                  <a:cubicBezTo>
                    <a:pt x="12680" y="8595"/>
                    <a:pt x="12978" y="8297"/>
                    <a:pt x="13287" y="8012"/>
                  </a:cubicBezTo>
                  <a:cubicBezTo>
                    <a:pt x="13597" y="7726"/>
                    <a:pt x="13883" y="7428"/>
                    <a:pt x="14204" y="7166"/>
                  </a:cubicBezTo>
                  <a:cubicBezTo>
                    <a:pt x="14514" y="6904"/>
                    <a:pt x="14811" y="6642"/>
                    <a:pt x="15121" y="6381"/>
                  </a:cubicBezTo>
                  <a:cubicBezTo>
                    <a:pt x="15443" y="6130"/>
                    <a:pt x="15752" y="5880"/>
                    <a:pt x="16062" y="5642"/>
                  </a:cubicBezTo>
                  <a:cubicBezTo>
                    <a:pt x="17312" y="4702"/>
                    <a:pt x="18562" y="3880"/>
                    <a:pt x="19788" y="3237"/>
                  </a:cubicBezTo>
                  <a:cubicBezTo>
                    <a:pt x="21015" y="2559"/>
                    <a:pt x="22217" y="2059"/>
                    <a:pt x="23324" y="1630"/>
                  </a:cubicBezTo>
                  <a:cubicBezTo>
                    <a:pt x="23884" y="1451"/>
                    <a:pt x="24420" y="1273"/>
                    <a:pt x="24932" y="1106"/>
                  </a:cubicBezTo>
                  <a:cubicBezTo>
                    <a:pt x="25444" y="975"/>
                    <a:pt x="25932" y="856"/>
                    <a:pt x="26396" y="737"/>
                  </a:cubicBezTo>
                  <a:cubicBezTo>
                    <a:pt x="26861" y="654"/>
                    <a:pt x="27289" y="570"/>
                    <a:pt x="27682" y="487"/>
                  </a:cubicBezTo>
                  <a:cubicBezTo>
                    <a:pt x="27885" y="451"/>
                    <a:pt x="28075" y="427"/>
                    <a:pt x="28266" y="404"/>
                  </a:cubicBezTo>
                  <a:cubicBezTo>
                    <a:pt x="28444" y="380"/>
                    <a:pt x="28623" y="356"/>
                    <a:pt x="28789" y="344"/>
                  </a:cubicBezTo>
                  <a:cubicBezTo>
                    <a:pt x="28944" y="320"/>
                    <a:pt x="29111" y="296"/>
                    <a:pt x="29254" y="285"/>
                  </a:cubicBezTo>
                  <a:cubicBezTo>
                    <a:pt x="29397" y="261"/>
                    <a:pt x="29540" y="237"/>
                    <a:pt x="29647" y="237"/>
                  </a:cubicBezTo>
                  <a:cubicBezTo>
                    <a:pt x="29873" y="249"/>
                    <a:pt x="30075" y="332"/>
                    <a:pt x="30206" y="416"/>
                  </a:cubicBezTo>
                  <a:cubicBezTo>
                    <a:pt x="30349" y="511"/>
                    <a:pt x="30397" y="618"/>
                    <a:pt x="30373" y="689"/>
                  </a:cubicBezTo>
                  <a:cubicBezTo>
                    <a:pt x="30361" y="761"/>
                    <a:pt x="30325" y="808"/>
                    <a:pt x="30337" y="820"/>
                  </a:cubicBezTo>
                  <a:cubicBezTo>
                    <a:pt x="30337" y="820"/>
                    <a:pt x="30397" y="808"/>
                    <a:pt x="30444" y="713"/>
                  </a:cubicBezTo>
                  <a:cubicBezTo>
                    <a:pt x="30516" y="618"/>
                    <a:pt x="30456" y="416"/>
                    <a:pt x="30313" y="296"/>
                  </a:cubicBezTo>
                  <a:cubicBezTo>
                    <a:pt x="30159" y="165"/>
                    <a:pt x="29956" y="46"/>
                    <a:pt x="29670" y="11"/>
                  </a:cubicBezTo>
                  <a:cubicBezTo>
                    <a:pt x="29619" y="3"/>
                    <a:pt x="29570" y="0"/>
                    <a:pt x="29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8"/>
            <p:cNvSpPr/>
            <p:nvPr/>
          </p:nvSpPr>
          <p:spPr>
            <a:xfrm>
              <a:off x="1903800" y="4157600"/>
              <a:ext cx="117300" cy="96225"/>
            </a:xfrm>
            <a:custGeom>
              <a:avLst/>
              <a:gdLst/>
              <a:ahLst/>
              <a:cxnLst/>
              <a:rect l="l" t="t" r="r" b="b"/>
              <a:pathLst>
                <a:path w="4692" h="3849" extrusionOk="0">
                  <a:moveTo>
                    <a:pt x="4477" y="1"/>
                  </a:moveTo>
                  <a:cubicBezTo>
                    <a:pt x="4164" y="1"/>
                    <a:pt x="3107" y="585"/>
                    <a:pt x="2013" y="1532"/>
                  </a:cubicBezTo>
                  <a:cubicBezTo>
                    <a:pt x="774" y="2592"/>
                    <a:pt x="0" y="3687"/>
                    <a:pt x="155" y="3830"/>
                  </a:cubicBezTo>
                  <a:cubicBezTo>
                    <a:pt x="168" y="3842"/>
                    <a:pt x="186" y="3848"/>
                    <a:pt x="209" y="3848"/>
                  </a:cubicBezTo>
                  <a:cubicBezTo>
                    <a:pt x="473" y="3848"/>
                    <a:pt x="1408" y="3067"/>
                    <a:pt x="2525" y="2115"/>
                  </a:cubicBezTo>
                  <a:cubicBezTo>
                    <a:pt x="3715" y="1079"/>
                    <a:pt x="4691" y="210"/>
                    <a:pt x="4560" y="32"/>
                  </a:cubicBezTo>
                  <a:cubicBezTo>
                    <a:pt x="4547" y="11"/>
                    <a:pt x="4518"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8"/>
            <p:cNvSpPr/>
            <p:nvPr/>
          </p:nvSpPr>
          <p:spPr>
            <a:xfrm>
              <a:off x="2025550" y="4354925"/>
              <a:ext cx="69950" cy="63225"/>
            </a:xfrm>
            <a:custGeom>
              <a:avLst/>
              <a:gdLst/>
              <a:ahLst/>
              <a:cxnLst/>
              <a:rect l="l" t="t" r="r" b="b"/>
              <a:pathLst>
                <a:path w="2798" h="2529" extrusionOk="0">
                  <a:moveTo>
                    <a:pt x="2550" y="1"/>
                  </a:moveTo>
                  <a:cubicBezTo>
                    <a:pt x="2301" y="1"/>
                    <a:pt x="1714" y="400"/>
                    <a:pt x="1119" y="985"/>
                  </a:cubicBezTo>
                  <a:cubicBezTo>
                    <a:pt x="429" y="1676"/>
                    <a:pt x="0" y="2342"/>
                    <a:pt x="143" y="2497"/>
                  </a:cubicBezTo>
                  <a:cubicBezTo>
                    <a:pt x="164" y="2518"/>
                    <a:pt x="196" y="2529"/>
                    <a:pt x="236" y="2529"/>
                  </a:cubicBezTo>
                  <a:cubicBezTo>
                    <a:pt x="485" y="2529"/>
                    <a:pt x="1072" y="2130"/>
                    <a:pt x="1667" y="1545"/>
                  </a:cubicBezTo>
                  <a:cubicBezTo>
                    <a:pt x="2357" y="866"/>
                    <a:pt x="2798" y="187"/>
                    <a:pt x="2643" y="32"/>
                  </a:cubicBezTo>
                  <a:cubicBezTo>
                    <a:pt x="2622" y="11"/>
                    <a:pt x="2590" y="1"/>
                    <a:pt x="2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8"/>
            <p:cNvSpPr/>
            <p:nvPr/>
          </p:nvSpPr>
          <p:spPr>
            <a:xfrm>
              <a:off x="1924625" y="4280925"/>
              <a:ext cx="96475" cy="82650"/>
            </a:xfrm>
            <a:custGeom>
              <a:avLst/>
              <a:gdLst/>
              <a:ahLst/>
              <a:cxnLst/>
              <a:rect l="l" t="t" r="r" b="b"/>
              <a:pathLst>
                <a:path w="3859" h="3306" extrusionOk="0">
                  <a:moveTo>
                    <a:pt x="3628" y="0"/>
                  </a:moveTo>
                  <a:cubicBezTo>
                    <a:pt x="3355" y="0"/>
                    <a:pt x="2535" y="568"/>
                    <a:pt x="1668" y="1361"/>
                  </a:cubicBezTo>
                  <a:cubicBezTo>
                    <a:pt x="679" y="2266"/>
                    <a:pt x="1" y="3123"/>
                    <a:pt x="144" y="3278"/>
                  </a:cubicBezTo>
                  <a:cubicBezTo>
                    <a:pt x="160" y="3297"/>
                    <a:pt x="185" y="3306"/>
                    <a:pt x="219" y="3306"/>
                  </a:cubicBezTo>
                  <a:cubicBezTo>
                    <a:pt x="492" y="3306"/>
                    <a:pt x="1314" y="2738"/>
                    <a:pt x="2192" y="1945"/>
                  </a:cubicBezTo>
                  <a:cubicBezTo>
                    <a:pt x="3168" y="1040"/>
                    <a:pt x="3858" y="183"/>
                    <a:pt x="3704" y="28"/>
                  </a:cubicBezTo>
                  <a:cubicBezTo>
                    <a:pt x="3688" y="9"/>
                    <a:pt x="3662" y="0"/>
                    <a:pt x="3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8"/>
            <p:cNvSpPr/>
            <p:nvPr/>
          </p:nvSpPr>
          <p:spPr>
            <a:xfrm>
              <a:off x="2132700" y="4076075"/>
              <a:ext cx="74725" cy="66125"/>
            </a:xfrm>
            <a:custGeom>
              <a:avLst/>
              <a:gdLst/>
              <a:ahLst/>
              <a:cxnLst/>
              <a:rect l="l" t="t" r="r" b="b"/>
              <a:pathLst>
                <a:path w="2989" h="2645" extrusionOk="0">
                  <a:moveTo>
                    <a:pt x="2756" y="0"/>
                  </a:moveTo>
                  <a:cubicBezTo>
                    <a:pt x="2501" y="0"/>
                    <a:pt x="1877" y="423"/>
                    <a:pt x="1227" y="1042"/>
                  </a:cubicBezTo>
                  <a:cubicBezTo>
                    <a:pt x="488" y="1757"/>
                    <a:pt x="0" y="2459"/>
                    <a:pt x="155" y="2614"/>
                  </a:cubicBezTo>
                  <a:cubicBezTo>
                    <a:pt x="174" y="2635"/>
                    <a:pt x="203" y="2644"/>
                    <a:pt x="241" y="2644"/>
                  </a:cubicBezTo>
                  <a:cubicBezTo>
                    <a:pt x="491" y="2644"/>
                    <a:pt x="1122" y="2222"/>
                    <a:pt x="1762" y="1602"/>
                  </a:cubicBezTo>
                  <a:cubicBezTo>
                    <a:pt x="2513" y="888"/>
                    <a:pt x="2989" y="185"/>
                    <a:pt x="2846" y="30"/>
                  </a:cubicBezTo>
                  <a:cubicBezTo>
                    <a:pt x="2825" y="10"/>
                    <a:pt x="2795"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8"/>
            <p:cNvSpPr/>
            <p:nvPr/>
          </p:nvSpPr>
          <p:spPr>
            <a:xfrm>
              <a:off x="1975525" y="3993625"/>
              <a:ext cx="106900" cy="87350"/>
            </a:xfrm>
            <a:custGeom>
              <a:avLst/>
              <a:gdLst/>
              <a:ahLst/>
              <a:cxnLst/>
              <a:rect l="l" t="t" r="r" b="b"/>
              <a:pathLst>
                <a:path w="4276" h="3494" extrusionOk="0">
                  <a:moveTo>
                    <a:pt x="4063" y="1"/>
                  </a:moveTo>
                  <a:cubicBezTo>
                    <a:pt x="3799" y="1"/>
                    <a:pt x="2946" y="692"/>
                    <a:pt x="1953" y="1542"/>
                  </a:cubicBezTo>
                  <a:cubicBezTo>
                    <a:pt x="870" y="2483"/>
                    <a:pt x="1" y="3281"/>
                    <a:pt x="120" y="3459"/>
                  </a:cubicBezTo>
                  <a:cubicBezTo>
                    <a:pt x="135" y="3482"/>
                    <a:pt x="166" y="3493"/>
                    <a:pt x="212" y="3493"/>
                  </a:cubicBezTo>
                  <a:cubicBezTo>
                    <a:pt x="521" y="3493"/>
                    <a:pt x="1479" y="2978"/>
                    <a:pt x="2465" y="2138"/>
                  </a:cubicBezTo>
                  <a:cubicBezTo>
                    <a:pt x="3585" y="1161"/>
                    <a:pt x="4275" y="161"/>
                    <a:pt x="4120" y="18"/>
                  </a:cubicBezTo>
                  <a:cubicBezTo>
                    <a:pt x="4106" y="6"/>
                    <a:pt x="4087" y="1"/>
                    <a:pt x="4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8"/>
            <p:cNvSpPr/>
            <p:nvPr/>
          </p:nvSpPr>
          <p:spPr>
            <a:xfrm>
              <a:off x="1819275" y="3967925"/>
              <a:ext cx="124725" cy="112550"/>
            </a:xfrm>
            <a:custGeom>
              <a:avLst/>
              <a:gdLst/>
              <a:ahLst/>
              <a:cxnLst/>
              <a:rect l="l" t="t" r="r" b="b"/>
              <a:pathLst>
                <a:path w="4989" h="4502" extrusionOk="0">
                  <a:moveTo>
                    <a:pt x="4783" y="0"/>
                  </a:moveTo>
                  <a:cubicBezTo>
                    <a:pt x="4486" y="0"/>
                    <a:pt x="3334" y="743"/>
                    <a:pt x="2143" y="1880"/>
                  </a:cubicBezTo>
                  <a:cubicBezTo>
                    <a:pt x="833" y="3118"/>
                    <a:pt x="0" y="4344"/>
                    <a:pt x="167" y="4487"/>
                  </a:cubicBezTo>
                  <a:cubicBezTo>
                    <a:pt x="178" y="4497"/>
                    <a:pt x="192" y="4501"/>
                    <a:pt x="211" y="4501"/>
                  </a:cubicBezTo>
                  <a:cubicBezTo>
                    <a:pt x="475" y="4501"/>
                    <a:pt x="1488" y="3574"/>
                    <a:pt x="2679" y="2439"/>
                  </a:cubicBezTo>
                  <a:cubicBezTo>
                    <a:pt x="3965" y="1213"/>
                    <a:pt x="4989" y="201"/>
                    <a:pt x="4846" y="22"/>
                  </a:cubicBezTo>
                  <a:cubicBezTo>
                    <a:pt x="4834" y="7"/>
                    <a:pt x="4813" y="0"/>
                    <a:pt x="4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8"/>
            <p:cNvSpPr/>
            <p:nvPr/>
          </p:nvSpPr>
          <p:spPr>
            <a:xfrm>
              <a:off x="2203525" y="3909250"/>
              <a:ext cx="92600" cy="86325"/>
            </a:xfrm>
            <a:custGeom>
              <a:avLst/>
              <a:gdLst/>
              <a:ahLst/>
              <a:cxnLst/>
              <a:rect l="l" t="t" r="r" b="b"/>
              <a:pathLst>
                <a:path w="3704" h="3453" extrusionOk="0">
                  <a:moveTo>
                    <a:pt x="3493" y="1"/>
                  </a:moveTo>
                  <a:cubicBezTo>
                    <a:pt x="3227" y="1"/>
                    <a:pt x="2419" y="606"/>
                    <a:pt x="1573" y="1453"/>
                  </a:cubicBezTo>
                  <a:cubicBezTo>
                    <a:pt x="632" y="2393"/>
                    <a:pt x="1" y="3274"/>
                    <a:pt x="144" y="3429"/>
                  </a:cubicBezTo>
                  <a:cubicBezTo>
                    <a:pt x="159" y="3445"/>
                    <a:pt x="182" y="3452"/>
                    <a:pt x="212" y="3452"/>
                  </a:cubicBezTo>
                  <a:cubicBezTo>
                    <a:pt x="478" y="3452"/>
                    <a:pt x="1286" y="2847"/>
                    <a:pt x="2132" y="2000"/>
                  </a:cubicBezTo>
                  <a:cubicBezTo>
                    <a:pt x="3073" y="1060"/>
                    <a:pt x="3704" y="167"/>
                    <a:pt x="3561" y="24"/>
                  </a:cubicBezTo>
                  <a:cubicBezTo>
                    <a:pt x="3545" y="8"/>
                    <a:pt x="3523" y="1"/>
                    <a:pt x="3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8"/>
            <p:cNvSpPr/>
            <p:nvPr/>
          </p:nvSpPr>
          <p:spPr>
            <a:xfrm>
              <a:off x="2075550" y="3852025"/>
              <a:ext cx="119975" cy="84875"/>
            </a:xfrm>
            <a:custGeom>
              <a:avLst/>
              <a:gdLst/>
              <a:ahLst/>
              <a:cxnLst/>
              <a:rect l="l" t="t" r="r" b="b"/>
              <a:pathLst>
                <a:path w="4799" h="3395" extrusionOk="0">
                  <a:moveTo>
                    <a:pt x="4585" y="0"/>
                  </a:moveTo>
                  <a:cubicBezTo>
                    <a:pt x="4247" y="0"/>
                    <a:pt x="3218" y="500"/>
                    <a:pt x="2120" y="1301"/>
                  </a:cubicBezTo>
                  <a:cubicBezTo>
                    <a:pt x="846" y="2242"/>
                    <a:pt x="0" y="3206"/>
                    <a:pt x="131" y="3373"/>
                  </a:cubicBezTo>
                  <a:cubicBezTo>
                    <a:pt x="145" y="3388"/>
                    <a:pt x="167" y="3395"/>
                    <a:pt x="197" y="3395"/>
                  </a:cubicBezTo>
                  <a:cubicBezTo>
                    <a:pt x="480" y="3395"/>
                    <a:pt x="1454" y="2761"/>
                    <a:pt x="2584" y="1932"/>
                  </a:cubicBezTo>
                  <a:cubicBezTo>
                    <a:pt x="3822" y="1027"/>
                    <a:pt x="4799" y="217"/>
                    <a:pt x="4691" y="39"/>
                  </a:cubicBezTo>
                  <a:cubicBezTo>
                    <a:pt x="4675" y="13"/>
                    <a:pt x="4639" y="0"/>
                    <a:pt x="4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8"/>
            <p:cNvSpPr/>
            <p:nvPr/>
          </p:nvSpPr>
          <p:spPr>
            <a:xfrm>
              <a:off x="2110375" y="4191375"/>
              <a:ext cx="80675" cy="83450"/>
            </a:xfrm>
            <a:custGeom>
              <a:avLst/>
              <a:gdLst/>
              <a:ahLst/>
              <a:cxnLst/>
              <a:rect l="l" t="t" r="r" b="b"/>
              <a:pathLst>
                <a:path w="3227" h="3338" extrusionOk="0">
                  <a:moveTo>
                    <a:pt x="3009" y="0"/>
                  </a:moveTo>
                  <a:cubicBezTo>
                    <a:pt x="2745" y="0"/>
                    <a:pt x="1980" y="524"/>
                    <a:pt x="1262" y="1348"/>
                  </a:cubicBezTo>
                  <a:cubicBezTo>
                    <a:pt x="429" y="2276"/>
                    <a:pt x="0" y="3205"/>
                    <a:pt x="179" y="3324"/>
                  </a:cubicBezTo>
                  <a:cubicBezTo>
                    <a:pt x="192" y="3333"/>
                    <a:pt x="209" y="3337"/>
                    <a:pt x="228" y="3337"/>
                  </a:cubicBezTo>
                  <a:cubicBezTo>
                    <a:pt x="463" y="3337"/>
                    <a:pt x="1108" y="2685"/>
                    <a:pt x="1846" y="1860"/>
                  </a:cubicBezTo>
                  <a:cubicBezTo>
                    <a:pt x="2632" y="967"/>
                    <a:pt x="3227" y="193"/>
                    <a:pt x="3084" y="26"/>
                  </a:cubicBezTo>
                  <a:cubicBezTo>
                    <a:pt x="3068" y="9"/>
                    <a:pt x="3042" y="0"/>
                    <a:pt x="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8"/>
            <p:cNvSpPr/>
            <p:nvPr/>
          </p:nvSpPr>
          <p:spPr>
            <a:xfrm>
              <a:off x="2300875" y="4018025"/>
              <a:ext cx="73850" cy="70875"/>
            </a:xfrm>
            <a:custGeom>
              <a:avLst/>
              <a:gdLst/>
              <a:ahLst/>
              <a:cxnLst/>
              <a:rect l="l" t="t" r="r" b="b"/>
              <a:pathLst>
                <a:path w="2954" h="2835" extrusionOk="0">
                  <a:moveTo>
                    <a:pt x="2713" y="1"/>
                  </a:moveTo>
                  <a:cubicBezTo>
                    <a:pt x="2481" y="1"/>
                    <a:pt x="1922" y="553"/>
                    <a:pt x="1274" y="1233"/>
                  </a:cubicBezTo>
                  <a:cubicBezTo>
                    <a:pt x="572" y="1983"/>
                    <a:pt x="0" y="2626"/>
                    <a:pt x="131" y="2793"/>
                  </a:cubicBezTo>
                  <a:cubicBezTo>
                    <a:pt x="152" y="2821"/>
                    <a:pt x="189" y="2835"/>
                    <a:pt x="241" y="2835"/>
                  </a:cubicBezTo>
                  <a:cubicBezTo>
                    <a:pt x="519" y="2835"/>
                    <a:pt x="1202" y="2441"/>
                    <a:pt x="1834" y="1769"/>
                  </a:cubicBezTo>
                  <a:cubicBezTo>
                    <a:pt x="2596" y="971"/>
                    <a:pt x="2953" y="126"/>
                    <a:pt x="2774" y="19"/>
                  </a:cubicBezTo>
                  <a:cubicBezTo>
                    <a:pt x="2758" y="6"/>
                    <a:pt x="2737" y="1"/>
                    <a:pt x="27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8"/>
            <p:cNvSpPr/>
            <p:nvPr/>
          </p:nvSpPr>
          <p:spPr>
            <a:xfrm>
              <a:off x="2393450" y="3828175"/>
              <a:ext cx="116100" cy="85650"/>
            </a:xfrm>
            <a:custGeom>
              <a:avLst/>
              <a:gdLst/>
              <a:ahLst/>
              <a:cxnLst/>
              <a:rect l="l" t="t" r="r" b="b"/>
              <a:pathLst>
                <a:path w="4644" h="3426" extrusionOk="0">
                  <a:moveTo>
                    <a:pt x="4435" y="1"/>
                  </a:moveTo>
                  <a:cubicBezTo>
                    <a:pt x="4139" y="1"/>
                    <a:pt x="3163" y="574"/>
                    <a:pt x="2084" y="1410"/>
                  </a:cubicBezTo>
                  <a:cubicBezTo>
                    <a:pt x="881" y="2338"/>
                    <a:pt x="0" y="3219"/>
                    <a:pt x="131" y="3398"/>
                  </a:cubicBezTo>
                  <a:cubicBezTo>
                    <a:pt x="145" y="3416"/>
                    <a:pt x="171" y="3425"/>
                    <a:pt x="208" y="3425"/>
                  </a:cubicBezTo>
                  <a:cubicBezTo>
                    <a:pt x="501" y="3425"/>
                    <a:pt x="1479" y="2844"/>
                    <a:pt x="2560" y="2017"/>
                  </a:cubicBezTo>
                  <a:cubicBezTo>
                    <a:pt x="3774" y="1088"/>
                    <a:pt x="4644" y="195"/>
                    <a:pt x="4513" y="28"/>
                  </a:cubicBezTo>
                  <a:cubicBezTo>
                    <a:pt x="4498" y="10"/>
                    <a:pt x="4472" y="1"/>
                    <a:pt x="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8"/>
            <p:cNvSpPr/>
            <p:nvPr/>
          </p:nvSpPr>
          <p:spPr>
            <a:xfrm>
              <a:off x="2530650" y="3836875"/>
              <a:ext cx="85750" cy="55175"/>
            </a:xfrm>
            <a:custGeom>
              <a:avLst/>
              <a:gdLst/>
              <a:ahLst/>
              <a:cxnLst/>
              <a:rect l="l" t="t" r="r" b="b"/>
              <a:pathLst>
                <a:path w="3430" h="2207" extrusionOk="0">
                  <a:moveTo>
                    <a:pt x="3176" y="0"/>
                  </a:moveTo>
                  <a:cubicBezTo>
                    <a:pt x="2887" y="0"/>
                    <a:pt x="2218" y="301"/>
                    <a:pt x="1501" y="776"/>
                  </a:cubicBezTo>
                  <a:cubicBezTo>
                    <a:pt x="620" y="1359"/>
                    <a:pt x="1" y="1978"/>
                    <a:pt x="120" y="2157"/>
                  </a:cubicBezTo>
                  <a:cubicBezTo>
                    <a:pt x="140" y="2190"/>
                    <a:pt x="185" y="2206"/>
                    <a:pt x="251" y="2206"/>
                  </a:cubicBezTo>
                  <a:cubicBezTo>
                    <a:pt x="536" y="2206"/>
                    <a:pt x="1213" y="1905"/>
                    <a:pt x="1930" y="1431"/>
                  </a:cubicBezTo>
                  <a:cubicBezTo>
                    <a:pt x="2811" y="847"/>
                    <a:pt x="3430" y="228"/>
                    <a:pt x="3311" y="50"/>
                  </a:cubicBezTo>
                  <a:cubicBezTo>
                    <a:pt x="3289" y="16"/>
                    <a:pt x="3242" y="0"/>
                    <a:pt x="3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8"/>
            <p:cNvSpPr/>
            <p:nvPr/>
          </p:nvSpPr>
          <p:spPr>
            <a:xfrm>
              <a:off x="2800350" y="3738625"/>
              <a:ext cx="49125" cy="29550"/>
            </a:xfrm>
            <a:custGeom>
              <a:avLst/>
              <a:gdLst/>
              <a:ahLst/>
              <a:cxnLst/>
              <a:rect l="l" t="t" r="r" b="b"/>
              <a:pathLst>
                <a:path w="1965" h="1182" extrusionOk="0">
                  <a:moveTo>
                    <a:pt x="1733" y="1"/>
                  </a:moveTo>
                  <a:cubicBezTo>
                    <a:pt x="1528" y="1"/>
                    <a:pt x="1212" y="150"/>
                    <a:pt x="869" y="312"/>
                  </a:cubicBezTo>
                  <a:cubicBezTo>
                    <a:pt x="417" y="539"/>
                    <a:pt x="0" y="717"/>
                    <a:pt x="0" y="943"/>
                  </a:cubicBezTo>
                  <a:cubicBezTo>
                    <a:pt x="12" y="1051"/>
                    <a:pt x="143" y="1134"/>
                    <a:pt x="369" y="1170"/>
                  </a:cubicBezTo>
                  <a:cubicBezTo>
                    <a:pt x="414" y="1177"/>
                    <a:pt x="464" y="1181"/>
                    <a:pt x="517" y="1181"/>
                  </a:cubicBezTo>
                  <a:cubicBezTo>
                    <a:pt x="714" y="1181"/>
                    <a:pt x="958" y="1128"/>
                    <a:pt x="1203" y="1015"/>
                  </a:cubicBezTo>
                  <a:cubicBezTo>
                    <a:pt x="1500" y="872"/>
                    <a:pt x="1726" y="658"/>
                    <a:pt x="1845" y="467"/>
                  </a:cubicBezTo>
                  <a:cubicBezTo>
                    <a:pt x="1953" y="277"/>
                    <a:pt x="1965" y="122"/>
                    <a:pt x="1893" y="51"/>
                  </a:cubicBezTo>
                  <a:cubicBezTo>
                    <a:pt x="1853" y="16"/>
                    <a:pt x="1799"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8"/>
            <p:cNvSpPr/>
            <p:nvPr/>
          </p:nvSpPr>
          <p:spPr>
            <a:xfrm>
              <a:off x="2062750" y="4526125"/>
              <a:ext cx="68775" cy="135700"/>
            </a:xfrm>
            <a:custGeom>
              <a:avLst/>
              <a:gdLst/>
              <a:ahLst/>
              <a:cxnLst/>
              <a:rect l="l" t="t" r="r" b="b"/>
              <a:pathLst>
                <a:path w="2751" h="5428" extrusionOk="0">
                  <a:moveTo>
                    <a:pt x="2534" y="1"/>
                  </a:moveTo>
                  <a:cubicBezTo>
                    <a:pt x="2307" y="1"/>
                    <a:pt x="1569" y="1068"/>
                    <a:pt x="929" y="2519"/>
                  </a:cubicBezTo>
                  <a:cubicBezTo>
                    <a:pt x="274" y="4031"/>
                    <a:pt x="0" y="5353"/>
                    <a:pt x="191" y="5424"/>
                  </a:cubicBezTo>
                  <a:cubicBezTo>
                    <a:pt x="197" y="5426"/>
                    <a:pt x="204" y="5427"/>
                    <a:pt x="210" y="5427"/>
                  </a:cubicBezTo>
                  <a:cubicBezTo>
                    <a:pt x="440" y="5427"/>
                    <a:pt x="1019" y="4274"/>
                    <a:pt x="1643" y="2840"/>
                  </a:cubicBezTo>
                  <a:cubicBezTo>
                    <a:pt x="2286" y="1352"/>
                    <a:pt x="2751" y="114"/>
                    <a:pt x="2560" y="7"/>
                  </a:cubicBezTo>
                  <a:cubicBezTo>
                    <a:pt x="2552" y="3"/>
                    <a:pt x="2544" y="1"/>
                    <a:pt x="2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8"/>
            <p:cNvSpPr/>
            <p:nvPr/>
          </p:nvSpPr>
          <p:spPr>
            <a:xfrm>
              <a:off x="2187175" y="4323850"/>
              <a:ext cx="32450" cy="40050"/>
            </a:xfrm>
            <a:custGeom>
              <a:avLst/>
              <a:gdLst/>
              <a:ahLst/>
              <a:cxnLst/>
              <a:rect l="l" t="t" r="r" b="b"/>
              <a:pathLst>
                <a:path w="1298" h="1602" extrusionOk="0">
                  <a:moveTo>
                    <a:pt x="1019" y="1"/>
                  </a:moveTo>
                  <a:cubicBezTo>
                    <a:pt x="820" y="1"/>
                    <a:pt x="533" y="235"/>
                    <a:pt x="322" y="597"/>
                  </a:cubicBezTo>
                  <a:cubicBezTo>
                    <a:pt x="60" y="1025"/>
                    <a:pt x="0" y="1466"/>
                    <a:pt x="191" y="1573"/>
                  </a:cubicBezTo>
                  <a:cubicBezTo>
                    <a:pt x="220" y="1593"/>
                    <a:pt x="254" y="1602"/>
                    <a:pt x="292" y="1602"/>
                  </a:cubicBezTo>
                  <a:cubicBezTo>
                    <a:pt x="484" y="1602"/>
                    <a:pt x="769" y="1360"/>
                    <a:pt x="988" y="1002"/>
                  </a:cubicBezTo>
                  <a:cubicBezTo>
                    <a:pt x="1238" y="573"/>
                    <a:pt x="1298" y="132"/>
                    <a:pt x="1119" y="25"/>
                  </a:cubicBezTo>
                  <a:cubicBezTo>
                    <a:pt x="1090" y="9"/>
                    <a:pt x="1056"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8"/>
            <p:cNvSpPr/>
            <p:nvPr/>
          </p:nvSpPr>
          <p:spPr>
            <a:xfrm>
              <a:off x="1895475" y="4564500"/>
              <a:ext cx="56275" cy="101000"/>
            </a:xfrm>
            <a:custGeom>
              <a:avLst/>
              <a:gdLst/>
              <a:ahLst/>
              <a:cxnLst/>
              <a:rect l="l" t="t" r="r" b="b"/>
              <a:pathLst>
                <a:path w="2251" h="4040" extrusionOk="0">
                  <a:moveTo>
                    <a:pt x="2027" y="0"/>
                  </a:moveTo>
                  <a:cubicBezTo>
                    <a:pt x="1809" y="0"/>
                    <a:pt x="1259" y="804"/>
                    <a:pt x="774" y="1853"/>
                  </a:cubicBezTo>
                  <a:cubicBezTo>
                    <a:pt x="262" y="2972"/>
                    <a:pt x="0" y="3949"/>
                    <a:pt x="191" y="4032"/>
                  </a:cubicBezTo>
                  <a:cubicBezTo>
                    <a:pt x="201" y="4037"/>
                    <a:pt x="213" y="4039"/>
                    <a:pt x="225" y="4039"/>
                  </a:cubicBezTo>
                  <a:cubicBezTo>
                    <a:pt x="452" y="4039"/>
                    <a:pt x="991" y="3236"/>
                    <a:pt x="1476" y="2186"/>
                  </a:cubicBezTo>
                  <a:cubicBezTo>
                    <a:pt x="2000" y="1067"/>
                    <a:pt x="2250" y="91"/>
                    <a:pt x="2060" y="8"/>
                  </a:cubicBezTo>
                  <a:cubicBezTo>
                    <a:pt x="2050" y="3"/>
                    <a:pt x="2039" y="0"/>
                    <a:pt x="2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8"/>
            <p:cNvSpPr/>
            <p:nvPr/>
          </p:nvSpPr>
          <p:spPr>
            <a:xfrm>
              <a:off x="1732950" y="4526075"/>
              <a:ext cx="56875" cy="69425"/>
            </a:xfrm>
            <a:custGeom>
              <a:avLst/>
              <a:gdLst/>
              <a:ahLst/>
              <a:cxnLst/>
              <a:rect l="l" t="t" r="r" b="b"/>
              <a:pathLst>
                <a:path w="2275" h="2777" extrusionOk="0">
                  <a:moveTo>
                    <a:pt x="2038" y="0"/>
                  </a:moveTo>
                  <a:cubicBezTo>
                    <a:pt x="1807" y="0"/>
                    <a:pt x="1290" y="482"/>
                    <a:pt x="822" y="1164"/>
                  </a:cubicBezTo>
                  <a:cubicBezTo>
                    <a:pt x="286" y="1926"/>
                    <a:pt x="0" y="2640"/>
                    <a:pt x="167" y="2759"/>
                  </a:cubicBezTo>
                  <a:cubicBezTo>
                    <a:pt x="184" y="2771"/>
                    <a:pt x="205" y="2776"/>
                    <a:pt x="230" y="2776"/>
                  </a:cubicBezTo>
                  <a:cubicBezTo>
                    <a:pt x="456" y="2776"/>
                    <a:pt x="969" y="2293"/>
                    <a:pt x="1453" y="1616"/>
                  </a:cubicBezTo>
                  <a:cubicBezTo>
                    <a:pt x="1989" y="854"/>
                    <a:pt x="2274" y="140"/>
                    <a:pt x="2108" y="21"/>
                  </a:cubicBezTo>
                  <a:cubicBezTo>
                    <a:pt x="2089" y="7"/>
                    <a:pt x="2066"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8"/>
            <p:cNvSpPr/>
            <p:nvPr/>
          </p:nvSpPr>
          <p:spPr>
            <a:xfrm>
              <a:off x="1838025" y="4428725"/>
              <a:ext cx="75325" cy="108825"/>
            </a:xfrm>
            <a:custGeom>
              <a:avLst/>
              <a:gdLst/>
              <a:ahLst/>
              <a:cxnLst/>
              <a:rect l="l" t="t" r="r" b="b"/>
              <a:pathLst>
                <a:path w="3013" h="4353" extrusionOk="0">
                  <a:moveTo>
                    <a:pt x="2799" y="1"/>
                  </a:moveTo>
                  <a:cubicBezTo>
                    <a:pt x="2572" y="1"/>
                    <a:pt x="1865" y="849"/>
                    <a:pt x="1179" y="1974"/>
                  </a:cubicBezTo>
                  <a:cubicBezTo>
                    <a:pt x="441" y="3176"/>
                    <a:pt x="0" y="4236"/>
                    <a:pt x="179" y="4343"/>
                  </a:cubicBezTo>
                  <a:cubicBezTo>
                    <a:pt x="189" y="4349"/>
                    <a:pt x="202" y="4352"/>
                    <a:pt x="216" y="4352"/>
                  </a:cubicBezTo>
                  <a:cubicBezTo>
                    <a:pt x="452" y="4352"/>
                    <a:pt x="1149" y="3514"/>
                    <a:pt x="1846" y="2379"/>
                  </a:cubicBezTo>
                  <a:cubicBezTo>
                    <a:pt x="2572" y="1188"/>
                    <a:pt x="3012" y="128"/>
                    <a:pt x="2834" y="9"/>
                  </a:cubicBezTo>
                  <a:cubicBezTo>
                    <a:pt x="2824" y="3"/>
                    <a:pt x="2812" y="1"/>
                    <a:pt x="2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8"/>
            <p:cNvSpPr/>
            <p:nvPr/>
          </p:nvSpPr>
          <p:spPr>
            <a:xfrm>
              <a:off x="1710925" y="4323300"/>
              <a:ext cx="96450" cy="86600"/>
            </a:xfrm>
            <a:custGeom>
              <a:avLst/>
              <a:gdLst/>
              <a:ahLst/>
              <a:cxnLst/>
              <a:rect l="l" t="t" r="r" b="b"/>
              <a:pathLst>
                <a:path w="3858" h="3464" extrusionOk="0">
                  <a:moveTo>
                    <a:pt x="3646" y="1"/>
                  </a:moveTo>
                  <a:cubicBezTo>
                    <a:pt x="3376" y="1"/>
                    <a:pt x="2546" y="606"/>
                    <a:pt x="1667" y="1452"/>
                  </a:cubicBezTo>
                  <a:cubicBezTo>
                    <a:pt x="679" y="2393"/>
                    <a:pt x="0" y="3286"/>
                    <a:pt x="155" y="3441"/>
                  </a:cubicBezTo>
                  <a:cubicBezTo>
                    <a:pt x="169" y="3456"/>
                    <a:pt x="191" y="3464"/>
                    <a:pt x="220" y="3464"/>
                  </a:cubicBezTo>
                  <a:cubicBezTo>
                    <a:pt x="482" y="3464"/>
                    <a:pt x="1314" y="2858"/>
                    <a:pt x="2203" y="2012"/>
                  </a:cubicBezTo>
                  <a:cubicBezTo>
                    <a:pt x="3179" y="1071"/>
                    <a:pt x="3858" y="178"/>
                    <a:pt x="3715" y="24"/>
                  </a:cubicBezTo>
                  <a:cubicBezTo>
                    <a:pt x="3699" y="8"/>
                    <a:pt x="3676" y="1"/>
                    <a:pt x="3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8"/>
            <p:cNvSpPr/>
            <p:nvPr/>
          </p:nvSpPr>
          <p:spPr>
            <a:xfrm>
              <a:off x="1574875" y="4556900"/>
              <a:ext cx="78925" cy="140000"/>
            </a:xfrm>
            <a:custGeom>
              <a:avLst/>
              <a:gdLst/>
              <a:ahLst/>
              <a:cxnLst/>
              <a:rect l="l" t="t" r="r" b="b"/>
              <a:pathLst>
                <a:path w="3157" h="5600" extrusionOk="0">
                  <a:moveTo>
                    <a:pt x="2937" y="0"/>
                  </a:moveTo>
                  <a:cubicBezTo>
                    <a:pt x="2686" y="0"/>
                    <a:pt x="1689" y="973"/>
                    <a:pt x="953" y="2479"/>
                  </a:cubicBezTo>
                  <a:cubicBezTo>
                    <a:pt x="144" y="4086"/>
                    <a:pt x="1" y="5550"/>
                    <a:pt x="203" y="5598"/>
                  </a:cubicBezTo>
                  <a:cubicBezTo>
                    <a:pt x="207" y="5599"/>
                    <a:pt x="211" y="5599"/>
                    <a:pt x="215" y="5599"/>
                  </a:cubicBezTo>
                  <a:cubicBezTo>
                    <a:pt x="434" y="5599"/>
                    <a:pt x="896" y="4309"/>
                    <a:pt x="1644" y="2836"/>
                  </a:cubicBezTo>
                  <a:cubicBezTo>
                    <a:pt x="2394" y="1324"/>
                    <a:pt x="3156" y="157"/>
                    <a:pt x="2978" y="14"/>
                  </a:cubicBezTo>
                  <a:cubicBezTo>
                    <a:pt x="2968" y="5"/>
                    <a:pt x="2954" y="0"/>
                    <a:pt x="2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8"/>
            <p:cNvSpPr/>
            <p:nvPr/>
          </p:nvSpPr>
          <p:spPr>
            <a:xfrm>
              <a:off x="1438550" y="4479275"/>
              <a:ext cx="94975" cy="132000"/>
            </a:xfrm>
            <a:custGeom>
              <a:avLst/>
              <a:gdLst/>
              <a:ahLst/>
              <a:cxnLst/>
              <a:rect l="l" t="t" r="r" b="b"/>
              <a:pathLst>
                <a:path w="3799" h="5280" extrusionOk="0">
                  <a:moveTo>
                    <a:pt x="3594" y="0"/>
                  </a:moveTo>
                  <a:cubicBezTo>
                    <a:pt x="3345" y="0"/>
                    <a:pt x="2374" y="978"/>
                    <a:pt x="1477" y="2357"/>
                  </a:cubicBezTo>
                  <a:cubicBezTo>
                    <a:pt x="513" y="3833"/>
                    <a:pt x="1" y="5179"/>
                    <a:pt x="191" y="5274"/>
                  </a:cubicBezTo>
                  <a:cubicBezTo>
                    <a:pt x="199" y="5278"/>
                    <a:pt x="207" y="5280"/>
                    <a:pt x="216" y="5280"/>
                  </a:cubicBezTo>
                  <a:cubicBezTo>
                    <a:pt x="444" y="5280"/>
                    <a:pt x="1217" y="4170"/>
                    <a:pt x="2132" y="2786"/>
                  </a:cubicBezTo>
                  <a:cubicBezTo>
                    <a:pt x="3061" y="1345"/>
                    <a:pt x="3799" y="154"/>
                    <a:pt x="3632" y="11"/>
                  </a:cubicBezTo>
                  <a:cubicBezTo>
                    <a:pt x="3623" y="4"/>
                    <a:pt x="3610" y="0"/>
                    <a:pt x="35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8"/>
            <p:cNvSpPr/>
            <p:nvPr/>
          </p:nvSpPr>
          <p:spPr>
            <a:xfrm>
              <a:off x="1613275" y="4370125"/>
              <a:ext cx="62850" cy="101900"/>
            </a:xfrm>
            <a:custGeom>
              <a:avLst/>
              <a:gdLst/>
              <a:ahLst/>
              <a:cxnLst/>
              <a:rect l="l" t="t" r="r" b="b"/>
              <a:pathLst>
                <a:path w="2514" h="4076" extrusionOk="0">
                  <a:moveTo>
                    <a:pt x="2289" y="0"/>
                  </a:moveTo>
                  <a:cubicBezTo>
                    <a:pt x="2065" y="0"/>
                    <a:pt x="1470" y="793"/>
                    <a:pt x="906" y="1853"/>
                  </a:cubicBezTo>
                  <a:cubicBezTo>
                    <a:pt x="322" y="2973"/>
                    <a:pt x="1" y="3961"/>
                    <a:pt x="191" y="4068"/>
                  </a:cubicBezTo>
                  <a:cubicBezTo>
                    <a:pt x="201" y="4073"/>
                    <a:pt x="213" y="4075"/>
                    <a:pt x="225" y="4075"/>
                  </a:cubicBezTo>
                  <a:cubicBezTo>
                    <a:pt x="448" y="4075"/>
                    <a:pt x="1044" y="3282"/>
                    <a:pt x="1596" y="2222"/>
                  </a:cubicBezTo>
                  <a:cubicBezTo>
                    <a:pt x="2192" y="1103"/>
                    <a:pt x="2513" y="115"/>
                    <a:pt x="2323" y="8"/>
                  </a:cubicBezTo>
                  <a:cubicBezTo>
                    <a:pt x="2313" y="3"/>
                    <a:pt x="2301" y="0"/>
                    <a:pt x="2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8"/>
            <p:cNvSpPr/>
            <p:nvPr/>
          </p:nvSpPr>
          <p:spPr>
            <a:xfrm>
              <a:off x="1651375" y="4189975"/>
              <a:ext cx="92000" cy="129525"/>
            </a:xfrm>
            <a:custGeom>
              <a:avLst/>
              <a:gdLst/>
              <a:ahLst/>
              <a:cxnLst/>
              <a:rect l="l" t="t" r="r" b="b"/>
              <a:pathLst>
                <a:path w="3680" h="5181" extrusionOk="0">
                  <a:moveTo>
                    <a:pt x="3475" y="1"/>
                  </a:moveTo>
                  <a:cubicBezTo>
                    <a:pt x="3344" y="1"/>
                    <a:pt x="3052" y="159"/>
                    <a:pt x="2680" y="463"/>
                  </a:cubicBezTo>
                  <a:cubicBezTo>
                    <a:pt x="2227" y="832"/>
                    <a:pt x="1656" y="1416"/>
                    <a:pt x="1168" y="2166"/>
                  </a:cubicBezTo>
                  <a:cubicBezTo>
                    <a:pt x="668" y="2904"/>
                    <a:pt x="334" y="3654"/>
                    <a:pt x="179" y="4214"/>
                  </a:cubicBezTo>
                  <a:cubicBezTo>
                    <a:pt x="13" y="4773"/>
                    <a:pt x="1" y="5154"/>
                    <a:pt x="96" y="5178"/>
                  </a:cubicBezTo>
                  <a:cubicBezTo>
                    <a:pt x="102" y="5180"/>
                    <a:pt x="108" y="5181"/>
                    <a:pt x="114" y="5181"/>
                  </a:cubicBezTo>
                  <a:cubicBezTo>
                    <a:pt x="341" y="5181"/>
                    <a:pt x="896" y="3950"/>
                    <a:pt x="1811" y="2594"/>
                  </a:cubicBezTo>
                  <a:cubicBezTo>
                    <a:pt x="2739" y="1201"/>
                    <a:pt x="3680" y="189"/>
                    <a:pt x="3537" y="23"/>
                  </a:cubicBezTo>
                  <a:cubicBezTo>
                    <a:pt x="3524" y="8"/>
                    <a:pt x="3504" y="1"/>
                    <a:pt x="3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8"/>
            <p:cNvSpPr/>
            <p:nvPr/>
          </p:nvSpPr>
          <p:spPr>
            <a:xfrm>
              <a:off x="1832050" y="4137225"/>
              <a:ext cx="72375" cy="91450"/>
            </a:xfrm>
            <a:custGeom>
              <a:avLst/>
              <a:gdLst/>
              <a:ahLst/>
              <a:cxnLst/>
              <a:rect l="l" t="t" r="r" b="b"/>
              <a:pathLst>
                <a:path w="2895" h="3658" extrusionOk="0">
                  <a:moveTo>
                    <a:pt x="2680" y="0"/>
                  </a:moveTo>
                  <a:cubicBezTo>
                    <a:pt x="2444" y="0"/>
                    <a:pt x="1783" y="682"/>
                    <a:pt x="1132" y="1609"/>
                  </a:cubicBezTo>
                  <a:cubicBezTo>
                    <a:pt x="430" y="2609"/>
                    <a:pt x="1" y="3514"/>
                    <a:pt x="168" y="3645"/>
                  </a:cubicBezTo>
                  <a:cubicBezTo>
                    <a:pt x="181" y="3653"/>
                    <a:pt x="197" y="3658"/>
                    <a:pt x="215" y="3658"/>
                  </a:cubicBezTo>
                  <a:cubicBezTo>
                    <a:pt x="451" y="3658"/>
                    <a:pt x="1112" y="2976"/>
                    <a:pt x="1763" y="2049"/>
                  </a:cubicBezTo>
                  <a:cubicBezTo>
                    <a:pt x="2466" y="1049"/>
                    <a:pt x="2894" y="144"/>
                    <a:pt x="2728" y="13"/>
                  </a:cubicBezTo>
                  <a:cubicBezTo>
                    <a:pt x="2714" y="5"/>
                    <a:pt x="2698" y="0"/>
                    <a:pt x="2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8"/>
            <p:cNvSpPr/>
            <p:nvPr/>
          </p:nvSpPr>
          <p:spPr>
            <a:xfrm>
              <a:off x="2344625" y="1938600"/>
              <a:ext cx="1756150" cy="2120150"/>
            </a:xfrm>
            <a:custGeom>
              <a:avLst/>
              <a:gdLst/>
              <a:ahLst/>
              <a:cxnLst/>
              <a:rect l="l" t="t" r="r" b="b"/>
              <a:pathLst>
                <a:path w="70246" h="84806" extrusionOk="0">
                  <a:moveTo>
                    <a:pt x="23201" y="0"/>
                  </a:moveTo>
                  <a:cubicBezTo>
                    <a:pt x="19425" y="0"/>
                    <a:pt x="15215" y="375"/>
                    <a:pt x="10526" y="1186"/>
                  </a:cubicBezTo>
                  <a:cubicBezTo>
                    <a:pt x="10526" y="1186"/>
                    <a:pt x="2191" y="5198"/>
                    <a:pt x="4346" y="26189"/>
                  </a:cubicBezTo>
                  <a:cubicBezTo>
                    <a:pt x="4346" y="26189"/>
                    <a:pt x="2215" y="35833"/>
                    <a:pt x="215" y="43810"/>
                  </a:cubicBezTo>
                  <a:cubicBezTo>
                    <a:pt x="1" y="44655"/>
                    <a:pt x="4156" y="44715"/>
                    <a:pt x="4156" y="44715"/>
                  </a:cubicBezTo>
                  <a:cubicBezTo>
                    <a:pt x="4156" y="44715"/>
                    <a:pt x="5168" y="50644"/>
                    <a:pt x="6073" y="55204"/>
                  </a:cubicBezTo>
                  <a:cubicBezTo>
                    <a:pt x="7168" y="60741"/>
                    <a:pt x="9014" y="62336"/>
                    <a:pt x="12597" y="62765"/>
                  </a:cubicBezTo>
                  <a:cubicBezTo>
                    <a:pt x="13280" y="62845"/>
                    <a:pt x="14022" y="62867"/>
                    <a:pt x="14799" y="62867"/>
                  </a:cubicBezTo>
                  <a:cubicBezTo>
                    <a:pt x="15680" y="62867"/>
                    <a:pt x="16606" y="62839"/>
                    <a:pt x="17541" y="62839"/>
                  </a:cubicBezTo>
                  <a:cubicBezTo>
                    <a:pt x="21514" y="62839"/>
                    <a:pt x="25657" y="63336"/>
                    <a:pt x="27266" y="68551"/>
                  </a:cubicBezTo>
                  <a:cubicBezTo>
                    <a:pt x="29040" y="74290"/>
                    <a:pt x="30278" y="79910"/>
                    <a:pt x="30278" y="79910"/>
                  </a:cubicBezTo>
                  <a:cubicBezTo>
                    <a:pt x="30278" y="79910"/>
                    <a:pt x="32124" y="84806"/>
                    <a:pt x="38704" y="84806"/>
                  </a:cubicBezTo>
                  <a:cubicBezTo>
                    <a:pt x="42891" y="84806"/>
                    <a:pt x="48994" y="82824"/>
                    <a:pt x="57758" y="76338"/>
                  </a:cubicBezTo>
                  <a:lnTo>
                    <a:pt x="49840" y="58228"/>
                  </a:lnTo>
                  <a:cubicBezTo>
                    <a:pt x="49840" y="58228"/>
                    <a:pt x="70246" y="0"/>
                    <a:pt x="23201" y="0"/>
                  </a:cubicBezTo>
                  <a:close/>
                </a:path>
              </a:pathLst>
            </a:custGeom>
            <a:solidFill>
              <a:srgbClr val="FF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8"/>
            <p:cNvSpPr/>
            <p:nvPr/>
          </p:nvSpPr>
          <p:spPr>
            <a:xfrm>
              <a:off x="2246700" y="1630850"/>
              <a:ext cx="1591600" cy="1902200"/>
            </a:xfrm>
            <a:custGeom>
              <a:avLst/>
              <a:gdLst/>
              <a:ahLst/>
              <a:cxnLst/>
              <a:rect l="l" t="t" r="r" b="b"/>
              <a:pathLst>
                <a:path w="63664" h="76088" extrusionOk="0">
                  <a:moveTo>
                    <a:pt x="44975" y="0"/>
                  </a:moveTo>
                  <a:cubicBezTo>
                    <a:pt x="44563" y="0"/>
                    <a:pt x="44100" y="619"/>
                    <a:pt x="43649" y="1601"/>
                  </a:cubicBezTo>
                  <a:cubicBezTo>
                    <a:pt x="43172" y="2649"/>
                    <a:pt x="42708" y="4114"/>
                    <a:pt x="42339" y="5769"/>
                  </a:cubicBezTo>
                  <a:cubicBezTo>
                    <a:pt x="41970" y="7423"/>
                    <a:pt x="41768" y="8947"/>
                    <a:pt x="41744" y="10090"/>
                  </a:cubicBezTo>
                  <a:cubicBezTo>
                    <a:pt x="41744" y="10126"/>
                    <a:pt x="41744" y="10150"/>
                    <a:pt x="41744" y="10186"/>
                  </a:cubicBezTo>
                  <a:cubicBezTo>
                    <a:pt x="41351" y="9174"/>
                    <a:pt x="40803" y="8031"/>
                    <a:pt x="40148" y="6852"/>
                  </a:cubicBezTo>
                  <a:cubicBezTo>
                    <a:pt x="38413" y="3722"/>
                    <a:pt x="36455" y="1433"/>
                    <a:pt x="35573" y="1433"/>
                  </a:cubicBezTo>
                  <a:cubicBezTo>
                    <a:pt x="35499" y="1433"/>
                    <a:pt x="35432" y="1449"/>
                    <a:pt x="35374" y="1482"/>
                  </a:cubicBezTo>
                  <a:cubicBezTo>
                    <a:pt x="34612" y="1899"/>
                    <a:pt x="35541" y="4983"/>
                    <a:pt x="37434" y="8364"/>
                  </a:cubicBezTo>
                  <a:cubicBezTo>
                    <a:pt x="37517" y="8531"/>
                    <a:pt x="37612" y="8697"/>
                    <a:pt x="37707" y="8852"/>
                  </a:cubicBezTo>
                  <a:lnTo>
                    <a:pt x="37446" y="8757"/>
                  </a:lnTo>
                  <a:cubicBezTo>
                    <a:pt x="34074" y="7424"/>
                    <a:pt x="30610" y="6797"/>
                    <a:pt x="27212" y="6797"/>
                  </a:cubicBezTo>
                  <a:cubicBezTo>
                    <a:pt x="14973" y="6797"/>
                    <a:pt x="3574" y="14933"/>
                    <a:pt x="322" y="27569"/>
                  </a:cubicBezTo>
                  <a:cubicBezTo>
                    <a:pt x="84" y="28498"/>
                    <a:pt x="0" y="29045"/>
                    <a:pt x="0" y="29045"/>
                  </a:cubicBezTo>
                  <a:lnTo>
                    <a:pt x="131" y="30069"/>
                  </a:lnTo>
                  <a:lnTo>
                    <a:pt x="8942" y="32260"/>
                  </a:lnTo>
                  <a:lnTo>
                    <a:pt x="13181" y="27378"/>
                  </a:lnTo>
                  <a:lnTo>
                    <a:pt x="11811" y="33058"/>
                  </a:lnTo>
                  <a:lnTo>
                    <a:pt x="31576" y="38999"/>
                  </a:lnTo>
                  <a:cubicBezTo>
                    <a:pt x="32624" y="51286"/>
                    <a:pt x="33278" y="63621"/>
                    <a:pt x="33576" y="75956"/>
                  </a:cubicBezTo>
                  <a:cubicBezTo>
                    <a:pt x="35534" y="76044"/>
                    <a:pt x="37495" y="76088"/>
                    <a:pt x="39456" y="76088"/>
                  </a:cubicBezTo>
                  <a:cubicBezTo>
                    <a:pt x="47569" y="76088"/>
                    <a:pt x="55685" y="75337"/>
                    <a:pt x="63663" y="73860"/>
                  </a:cubicBezTo>
                  <a:cubicBezTo>
                    <a:pt x="61068" y="60382"/>
                    <a:pt x="58484" y="46916"/>
                    <a:pt x="55888" y="33439"/>
                  </a:cubicBezTo>
                  <a:cubicBezTo>
                    <a:pt x="55817" y="33022"/>
                    <a:pt x="55710" y="32569"/>
                    <a:pt x="55376" y="32319"/>
                  </a:cubicBezTo>
                  <a:cubicBezTo>
                    <a:pt x="55150" y="32141"/>
                    <a:pt x="54864" y="32093"/>
                    <a:pt x="54579" y="32081"/>
                  </a:cubicBezTo>
                  <a:lnTo>
                    <a:pt x="53186" y="14972"/>
                  </a:lnTo>
                  <a:lnTo>
                    <a:pt x="43565" y="11174"/>
                  </a:lnTo>
                  <a:cubicBezTo>
                    <a:pt x="43673" y="11019"/>
                    <a:pt x="43768" y="10852"/>
                    <a:pt x="43875" y="10662"/>
                  </a:cubicBezTo>
                  <a:cubicBezTo>
                    <a:pt x="44435" y="9638"/>
                    <a:pt x="44994" y="8150"/>
                    <a:pt x="45387" y="6447"/>
                  </a:cubicBezTo>
                  <a:cubicBezTo>
                    <a:pt x="45768" y="4756"/>
                    <a:pt x="45899" y="3173"/>
                    <a:pt x="45816" y="1994"/>
                  </a:cubicBezTo>
                  <a:cubicBezTo>
                    <a:pt x="45744" y="827"/>
                    <a:pt x="45470" y="77"/>
                    <a:pt x="45042" y="6"/>
                  </a:cubicBezTo>
                  <a:cubicBezTo>
                    <a:pt x="45020" y="2"/>
                    <a:pt x="44998" y="0"/>
                    <a:pt x="449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8"/>
            <p:cNvSpPr/>
            <p:nvPr/>
          </p:nvSpPr>
          <p:spPr>
            <a:xfrm>
              <a:off x="2224375" y="3708025"/>
              <a:ext cx="1734475" cy="1000750"/>
            </a:xfrm>
            <a:custGeom>
              <a:avLst/>
              <a:gdLst/>
              <a:ahLst/>
              <a:cxnLst/>
              <a:rect l="l" t="t" r="r" b="b"/>
              <a:pathLst>
                <a:path w="69379" h="40030" extrusionOk="0">
                  <a:moveTo>
                    <a:pt x="60960" y="1"/>
                  </a:moveTo>
                  <a:lnTo>
                    <a:pt x="33826" y="3965"/>
                  </a:lnTo>
                  <a:cubicBezTo>
                    <a:pt x="21360" y="10454"/>
                    <a:pt x="5013" y="32576"/>
                    <a:pt x="5013" y="32576"/>
                  </a:cubicBezTo>
                  <a:lnTo>
                    <a:pt x="0" y="40029"/>
                  </a:lnTo>
                  <a:lnTo>
                    <a:pt x="69378" y="40029"/>
                  </a:lnTo>
                  <a:lnTo>
                    <a:pt x="69378" y="30992"/>
                  </a:lnTo>
                  <a:cubicBezTo>
                    <a:pt x="67747" y="5692"/>
                    <a:pt x="60960" y="1"/>
                    <a:pt x="60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8"/>
            <p:cNvSpPr/>
            <p:nvPr/>
          </p:nvSpPr>
          <p:spPr>
            <a:xfrm>
              <a:off x="3095525" y="2028700"/>
              <a:ext cx="1647050" cy="2137250"/>
            </a:xfrm>
            <a:custGeom>
              <a:avLst/>
              <a:gdLst/>
              <a:ahLst/>
              <a:cxnLst/>
              <a:rect l="l" t="t" r="r" b="b"/>
              <a:pathLst>
                <a:path w="65882" h="85490" extrusionOk="0">
                  <a:moveTo>
                    <a:pt x="14645" y="1"/>
                  </a:moveTo>
                  <a:cubicBezTo>
                    <a:pt x="13644" y="1"/>
                    <a:pt x="12622" y="35"/>
                    <a:pt x="11577" y="106"/>
                  </a:cubicBezTo>
                  <a:cubicBezTo>
                    <a:pt x="11577" y="106"/>
                    <a:pt x="3243" y="4118"/>
                    <a:pt x="5398" y="25109"/>
                  </a:cubicBezTo>
                  <a:cubicBezTo>
                    <a:pt x="5398" y="25109"/>
                    <a:pt x="933" y="33896"/>
                    <a:pt x="52" y="43040"/>
                  </a:cubicBezTo>
                  <a:cubicBezTo>
                    <a:pt x="1" y="43573"/>
                    <a:pt x="1952" y="43676"/>
                    <a:pt x="3469" y="43676"/>
                  </a:cubicBezTo>
                  <a:cubicBezTo>
                    <a:pt x="4424" y="43676"/>
                    <a:pt x="5207" y="43635"/>
                    <a:pt x="5207" y="43635"/>
                  </a:cubicBezTo>
                  <a:cubicBezTo>
                    <a:pt x="5207" y="43635"/>
                    <a:pt x="5576" y="48505"/>
                    <a:pt x="6064" y="53196"/>
                  </a:cubicBezTo>
                  <a:cubicBezTo>
                    <a:pt x="6590" y="58164"/>
                    <a:pt x="9263" y="61500"/>
                    <a:pt x="12854" y="61500"/>
                  </a:cubicBezTo>
                  <a:cubicBezTo>
                    <a:pt x="13006" y="61500"/>
                    <a:pt x="13160" y="61494"/>
                    <a:pt x="13315" y="61482"/>
                  </a:cubicBezTo>
                  <a:cubicBezTo>
                    <a:pt x="14126" y="61421"/>
                    <a:pt x="15165" y="61347"/>
                    <a:pt x="16325" y="61347"/>
                  </a:cubicBezTo>
                  <a:cubicBezTo>
                    <a:pt x="20325" y="61347"/>
                    <a:pt x="25770" y="62222"/>
                    <a:pt x="28317" y="67483"/>
                  </a:cubicBezTo>
                  <a:cubicBezTo>
                    <a:pt x="30948" y="72889"/>
                    <a:pt x="31329" y="78830"/>
                    <a:pt x="31329" y="78830"/>
                  </a:cubicBezTo>
                  <a:cubicBezTo>
                    <a:pt x="31329" y="78830"/>
                    <a:pt x="36443" y="85489"/>
                    <a:pt x="46257" y="85489"/>
                  </a:cubicBezTo>
                  <a:cubicBezTo>
                    <a:pt x="51485" y="85489"/>
                    <a:pt x="58048" y="83599"/>
                    <a:pt x="65881" y="77806"/>
                  </a:cubicBezTo>
                  <a:lnTo>
                    <a:pt x="59631" y="62899"/>
                  </a:lnTo>
                  <a:cubicBezTo>
                    <a:pt x="59631" y="62899"/>
                    <a:pt x="57380" y="1"/>
                    <a:pt x="14645"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8"/>
            <p:cNvSpPr/>
            <p:nvPr/>
          </p:nvSpPr>
          <p:spPr>
            <a:xfrm>
              <a:off x="3079825" y="3708025"/>
              <a:ext cx="1760975" cy="1000750"/>
            </a:xfrm>
            <a:custGeom>
              <a:avLst/>
              <a:gdLst/>
              <a:ahLst/>
              <a:cxnLst/>
              <a:rect l="l" t="t" r="r" b="b"/>
              <a:pathLst>
                <a:path w="70439" h="40030" extrusionOk="0">
                  <a:moveTo>
                    <a:pt x="62056" y="1"/>
                  </a:moveTo>
                  <a:lnTo>
                    <a:pt x="31934" y="4406"/>
                  </a:lnTo>
                  <a:cubicBezTo>
                    <a:pt x="19468" y="10895"/>
                    <a:pt x="8728" y="29671"/>
                    <a:pt x="8728" y="29671"/>
                  </a:cubicBezTo>
                  <a:lnTo>
                    <a:pt x="1" y="40029"/>
                  </a:lnTo>
                  <a:lnTo>
                    <a:pt x="70438" y="40029"/>
                  </a:lnTo>
                  <a:lnTo>
                    <a:pt x="70438" y="30992"/>
                  </a:lnTo>
                  <a:cubicBezTo>
                    <a:pt x="68950" y="5692"/>
                    <a:pt x="62056" y="1"/>
                    <a:pt x="62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8"/>
            <p:cNvSpPr/>
            <p:nvPr/>
          </p:nvSpPr>
          <p:spPr>
            <a:xfrm>
              <a:off x="3213175" y="1755450"/>
              <a:ext cx="1891350" cy="2894250"/>
            </a:xfrm>
            <a:custGeom>
              <a:avLst/>
              <a:gdLst/>
              <a:ahLst/>
              <a:cxnLst/>
              <a:rect l="l" t="t" r="r" b="b"/>
              <a:pathLst>
                <a:path w="75654" h="115770" extrusionOk="0">
                  <a:moveTo>
                    <a:pt x="36678" y="0"/>
                  </a:moveTo>
                  <a:cubicBezTo>
                    <a:pt x="36164" y="0"/>
                    <a:pt x="35653" y="8"/>
                    <a:pt x="35148" y="23"/>
                  </a:cubicBezTo>
                  <a:cubicBezTo>
                    <a:pt x="31338" y="130"/>
                    <a:pt x="27540" y="451"/>
                    <a:pt x="23766" y="963"/>
                  </a:cubicBezTo>
                  <a:cubicBezTo>
                    <a:pt x="19777" y="1511"/>
                    <a:pt x="15729" y="2320"/>
                    <a:pt x="12312" y="4440"/>
                  </a:cubicBezTo>
                  <a:cubicBezTo>
                    <a:pt x="9074" y="6440"/>
                    <a:pt x="6633" y="9464"/>
                    <a:pt x="4252" y="12441"/>
                  </a:cubicBezTo>
                  <a:cubicBezTo>
                    <a:pt x="1811" y="15501"/>
                    <a:pt x="25" y="16691"/>
                    <a:pt x="1" y="20608"/>
                  </a:cubicBezTo>
                  <a:cubicBezTo>
                    <a:pt x="799" y="25204"/>
                    <a:pt x="4263" y="29240"/>
                    <a:pt x="8693" y="30717"/>
                  </a:cubicBezTo>
                  <a:cubicBezTo>
                    <a:pt x="12514" y="32003"/>
                    <a:pt x="17467" y="31872"/>
                    <a:pt x="19468" y="35372"/>
                  </a:cubicBezTo>
                  <a:cubicBezTo>
                    <a:pt x="21146" y="38277"/>
                    <a:pt x="19682" y="42194"/>
                    <a:pt x="21242" y="45159"/>
                  </a:cubicBezTo>
                  <a:cubicBezTo>
                    <a:pt x="22706" y="47945"/>
                    <a:pt x="26326" y="48957"/>
                    <a:pt x="28064" y="51576"/>
                  </a:cubicBezTo>
                  <a:cubicBezTo>
                    <a:pt x="31624" y="56970"/>
                    <a:pt x="25242" y="64971"/>
                    <a:pt x="28766" y="70376"/>
                  </a:cubicBezTo>
                  <a:cubicBezTo>
                    <a:pt x="30802" y="73496"/>
                    <a:pt x="35684" y="74782"/>
                    <a:pt x="36005" y="78496"/>
                  </a:cubicBezTo>
                  <a:cubicBezTo>
                    <a:pt x="36172" y="80437"/>
                    <a:pt x="34910" y="82175"/>
                    <a:pt x="33910" y="83854"/>
                  </a:cubicBezTo>
                  <a:cubicBezTo>
                    <a:pt x="28314" y="93201"/>
                    <a:pt x="30314" y="106405"/>
                    <a:pt x="38434" y="113667"/>
                  </a:cubicBezTo>
                  <a:cubicBezTo>
                    <a:pt x="39565" y="114679"/>
                    <a:pt x="40863" y="115608"/>
                    <a:pt x="42363" y="115751"/>
                  </a:cubicBezTo>
                  <a:cubicBezTo>
                    <a:pt x="42500" y="115764"/>
                    <a:pt x="42636" y="115769"/>
                    <a:pt x="42771" y="115769"/>
                  </a:cubicBezTo>
                  <a:cubicBezTo>
                    <a:pt x="43797" y="115769"/>
                    <a:pt x="44802" y="115434"/>
                    <a:pt x="45781" y="115108"/>
                  </a:cubicBezTo>
                  <a:cubicBezTo>
                    <a:pt x="55687" y="111762"/>
                    <a:pt x="65604" y="108405"/>
                    <a:pt x="75522" y="105059"/>
                  </a:cubicBezTo>
                  <a:cubicBezTo>
                    <a:pt x="75653" y="99963"/>
                    <a:pt x="74915" y="94856"/>
                    <a:pt x="73343" y="90010"/>
                  </a:cubicBezTo>
                  <a:cubicBezTo>
                    <a:pt x="72212" y="86497"/>
                    <a:pt x="70641" y="83128"/>
                    <a:pt x="69545" y="79604"/>
                  </a:cubicBezTo>
                  <a:cubicBezTo>
                    <a:pt x="67986" y="74651"/>
                    <a:pt x="67367" y="69472"/>
                    <a:pt x="66628" y="64340"/>
                  </a:cubicBezTo>
                  <a:cubicBezTo>
                    <a:pt x="64092" y="46647"/>
                    <a:pt x="60116" y="29169"/>
                    <a:pt x="54734" y="12119"/>
                  </a:cubicBezTo>
                  <a:cubicBezTo>
                    <a:pt x="53960" y="9655"/>
                    <a:pt x="53127" y="7142"/>
                    <a:pt x="51496" y="5130"/>
                  </a:cubicBezTo>
                  <a:cubicBezTo>
                    <a:pt x="48076" y="927"/>
                    <a:pt x="42186" y="0"/>
                    <a:pt x="3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8"/>
            <p:cNvSpPr/>
            <p:nvPr/>
          </p:nvSpPr>
          <p:spPr>
            <a:xfrm>
              <a:off x="4056450" y="2133750"/>
              <a:ext cx="1631175" cy="2084100"/>
            </a:xfrm>
            <a:custGeom>
              <a:avLst/>
              <a:gdLst/>
              <a:ahLst/>
              <a:cxnLst/>
              <a:rect l="l" t="t" r="r" b="b"/>
              <a:pathLst>
                <a:path w="65247" h="83364" extrusionOk="0">
                  <a:moveTo>
                    <a:pt x="16134" y="0"/>
                  </a:moveTo>
                  <a:cubicBezTo>
                    <a:pt x="15124" y="0"/>
                    <a:pt x="14088" y="35"/>
                    <a:pt x="13026" y="107"/>
                  </a:cubicBezTo>
                  <a:cubicBezTo>
                    <a:pt x="13026" y="107"/>
                    <a:pt x="4691" y="4131"/>
                    <a:pt x="6846" y="25122"/>
                  </a:cubicBezTo>
                  <a:cubicBezTo>
                    <a:pt x="6846" y="25122"/>
                    <a:pt x="3656" y="35456"/>
                    <a:pt x="369" y="42409"/>
                  </a:cubicBezTo>
                  <a:cubicBezTo>
                    <a:pt x="0" y="43195"/>
                    <a:pt x="6656" y="43648"/>
                    <a:pt x="6656" y="43648"/>
                  </a:cubicBezTo>
                  <a:cubicBezTo>
                    <a:pt x="6656" y="43648"/>
                    <a:pt x="7668" y="49577"/>
                    <a:pt x="8573" y="54137"/>
                  </a:cubicBezTo>
                  <a:cubicBezTo>
                    <a:pt x="9668" y="59674"/>
                    <a:pt x="11514" y="61269"/>
                    <a:pt x="15098" y="61698"/>
                  </a:cubicBezTo>
                  <a:cubicBezTo>
                    <a:pt x="15782" y="61778"/>
                    <a:pt x="16525" y="61799"/>
                    <a:pt x="17303" y="61799"/>
                  </a:cubicBezTo>
                  <a:cubicBezTo>
                    <a:pt x="18185" y="61799"/>
                    <a:pt x="19111" y="61772"/>
                    <a:pt x="20046" y="61772"/>
                  </a:cubicBezTo>
                  <a:cubicBezTo>
                    <a:pt x="24020" y="61772"/>
                    <a:pt x="28157" y="62269"/>
                    <a:pt x="29766" y="67484"/>
                  </a:cubicBezTo>
                  <a:cubicBezTo>
                    <a:pt x="31540" y="73223"/>
                    <a:pt x="32790" y="78843"/>
                    <a:pt x="32790" y="78843"/>
                  </a:cubicBezTo>
                  <a:cubicBezTo>
                    <a:pt x="32790" y="78843"/>
                    <a:pt x="36367" y="83364"/>
                    <a:pt x="44105" y="83364"/>
                  </a:cubicBezTo>
                  <a:cubicBezTo>
                    <a:pt x="49253" y="83364"/>
                    <a:pt x="56243" y="81363"/>
                    <a:pt x="65247" y="74699"/>
                  </a:cubicBezTo>
                  <a:lnTo>
                    <a:pt x="56603" y="61840"/>
                  </a:lnTo>
                  <a:cubicBezTo>
                    <a:pt x="56603" y="61840"/>
                    <a:pt x="58625" y="0"/>
                    <a:pt x="16134" y="0"/>
                  </a:cubicBezTo>
                  <a:close/>
                </a:path>
              </a:pathLst>
            </a:custGeom>
            <a:solidFill>
              <a:srgbClr val="FFB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8"/>
            <p:cNvSpPr/>
            <p:nvPr/>
          </p:nvSpPr>
          <p:spPr>
            <a:xfrm>
              <a:off x="4138000" y="1631250"/>
              <a:ext cx="2412825" cy="2265225"/>
            </a:xfrm>
            <a:custGeom>
              <a:avLst/>
              <a:gdLst/>
              <a:ahLst/>
              <a:cxnLst/>
              <a:rect l="l" t="t" r="r" b="b"/>
              <a:pathLst>
                <a:path w="96513" h="90609" extrusionOk="0">
                  <a:moveTo>
                    <a:pt x="42608" y="0"/>
                  </a:moveTo>
                  <a:cubicBezTo>
                    <a:pt x="42466" y="0"/>
                    <a:pt x="42325" y="5"/>
                    <a:pt x="42185" y="14"/>
                  </a:cubicBezTo>
                  <a:cubicBezTo>
                    <a:pt x="39589" y="168"/>
                    <a:pt x="37101" y="1621"/>
                    <a:pt x="35779" y="3848"/>
                  </a:cubicBezTo>
                  <a:cubicBezTo>
                    <a:pt x="34624" y="5788"/>
                    <a:pt x="34434" y="8277"/>
                    <a:pt x="35255" y="10360"/>
                  </a:cubicBezTo>
                  <a:cubicBezTo>
                    <a:pt x="33438" y="10134"/>
                    <a:pt x="31577" y="10010"/>
                    <a:pt x="29699" y="10010"/>
                  </a:cubicBezTo>
                  <a:cubicBezTo>
                    <a:pt x="21711" y="10010"/>
                    <a:pt x="13410" y="12245"/>
                    <a:pt x="6787" y="18290"/>
                  </a:cubicBezTo>
                  <a:cubicBezTo>
                    <a:pt x="6787" y="18290"/>
                    <a:pt x="1" y="22064"/>
                    <a:pt x="406" y="34411"/>
                  </a:cubicBezTo>
                  <a:lnTo>
                    <a:pt x="10073" y="35959"/>
                  </a:lnTo>
                  <a:lnTo>
                    <a:pt x="11312" y="29779"/>
                  </a:lnTo>
                  <a:lnTo>
                    <a:pt x="13157" y="39352"/>
                  </a:lnTo>
                  <a:cubicBezTo>
                    <a:pt x="13157" y="39352"/>
                    <a:pt x="14683" y="39107"/>
                    <a:pt x="16569" y="39107"/>
                  </a:cubicBezTo>
                  <a:cubicBezTo>
                    <a:pt x="18925" y="39107"/>
                    <a:pt x="21842" y="39489"/>
                    <a:pt x="23039" y="41209"/>
                  </a:cubicBezTo>
                  <a:cubicBezTo>
                    <a:pt x="25206" y="44293"/>
                    <a:pt x="30135" y="54175"/>
                    <a:pt x="29528" y="58807"/>
                  </a:cubicBezTo>
                  <a:cubicBezTo>
                    <a:pt x="28909" y="63438"/>
                    <a:pt x="23658" y="66831"/>
                    <a:pt x="27980" y="69915"/>
                  </a:cubicBezTo>
                  <a:cubicBezTo>
                    <a:pt x="32302" y="72999"/>
                    <a:pt x="35612" y="76094"/>
                    <a:pt x="34576" y="80416"/>
                  </a:cubicBezTo>
                  <a:cubicBezTo>
                    <a:pt x="33541" y="84738"/>
                    <a:pt x="34576" y="90608"/>
                    <a:pt x="34576" y="90608"/>
                  </a:cubicBezTo>
                  <a:lnTo>
                    <a:pt x="92810" y="77940"/>
                  </a:lnTo>
                  <a:cubicBezTo>
                    <a:pt x="92810" y="77940"/>
                    <a:pt x="96513" y="71856"/>
                    <a:pt x="90036" y="66712"/>
                  </a:cubicBezTo>
                  <a:cubicBezTo>
                    <a:pt x="83547" y="61581"/>
                    <a:pt x="77379" y="58497"/>
                    <a:pt x="78606" y="51699"/>
                  </a:cubicBezTo>
                  <a:cubicBezTo>
                    <a:pt x="79844" y="44912"/>
                    <a:pt x="80463" y="42745"/>
                    <a:pt x="74903" y="39352"/>
                  </a:cubicBezTo>
                  <a:cubicBezTo>
                    <a:pt x="69355" y="35959"/>
                    <a:pt x="61663" y="24291"/>
                    <a:pt x="55770" y="18671"/>
                  </a:cubicBezTo>
                  <a:cubicBezTo>
                    <a:pt x="53198" y="16230"/>
                    <a:pt x="48828" y="13825"/>
                    <a:pt x="43554" y="12170"/>
                  </a:cubicBezTo>
                  <a:cubicBezTo>
                    <a:pt x="44423" y="11408"/>
                    <a:pt x="45268" y="10610"/>
                    <a:pt x="45864" y="9658"/>
                  </a:cubicBezTo>
                  <a:cubicBezTo>
                    <a:pt x="46768" y="8217"/>
                    <a:pt x="47054" y="6455"/>
                    <a:pt x="47018" y="4752"/>
                  </a:cubicBezTo>
                  <a:cubicBezTo>
                    <a:pt x="46983" y="3478"/>
                    <a:pt x="46745" y="2133"/>
                    <a:pt x="45875" y="1204"/>
                  </a:cubicBezTo>
                  <a:cubicBezTo>
                    <a:pt x="45055" y="331"/>
                    <a:pt x="43815" y="0"/>
                    <a:pt x="42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8"/>
            <p:cNvSpPr/>
            <p:nvPr/>
          </p:nvSpPr>
          <p:spPr>
            <a:xfrm>
              <a:off x="4083225" y="4000925"/>
              <a:ext cx="2020825" cy="707850"/>
            </a:xfrm>
            <a:custGeom>
              <a:avLst/>
              <a:gdLst/>
              <a:ahLst/>
              <a:cxnLst/>
              <a:rect l="l" t="t" r="r" b="b"/>
              <a:pathLst>
                <a:path w="80833" h="28314" extrusionOk="0">
                  <a:moveTo>
                    <a:pt x="64176" y="0"/>
                  </a:moveTo>
                  <a:cubicBezTo>
                    <a:pt x="64176" y="0"/>
                    <a:pt x="39911" y="2286"/>
                    <a:pt x="31719" y="4108"/>
                  </a:cubicBezTo>
                  <a:cubicBezTo>
                    <a:pt x="24361" y="5751"/>
                    <a:pt x="4097" y="24599"/>
                    <a:pt x="1" y="28313"/>
                  </a:cubicBezTo>
                  <a:lnTo>
                    <a:pt x="80832" y="28313"/>
                  </a:lnTo>
                  <a:cubicBezTo>
                    <a:pt x="79189" y="25337"/>
                    <a:pt x="72462" y="12549"/>
                    <a:pt x="69855" y="7049"/>
                  </a:cubicBezTo>
                  <a:cubicBezTo>
                    <a:pt x="67236" y="1524"/>
                    <a:pt x="64176" y="0"/>
                    <a:pt x="64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48"/>
          <p:cNvGrpSpPr/>
          <p:nvPr/>
        </p:nvGrpSpPr>
        <p:grpSpPr>
          <a:xfrm>
            <a:off x="6177888" y="3169608"/>
            <a:ext cx="2253767" cy="1522585"/>
            <a:chOff x="5412842" y="3065264"/>
            <a:chExt cx="2362935" cy="1596336"/>
          </a:xfrm>
        </p:grpSpPr>
        <p:sp>
          <p:nvSpPr>
            <p:cNvPr id="5519" name="Google Shape;5519;p48"/>
            <p:cNvSpPr/>
            <p:nvPr/>
          </p:nvSpPr>
          <p:spPr>
            <a:xfrm>
              <a:off x="5498325" y="4499625"/>
              <a:ext cx="2277445" cy="161975"/>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48"/>
            <p:cNvGrpSpPr/>
            <p:nvPr/>
          </p:nvGrpSpPr>
          <p:grpSpPr>
            <a:xfrm>
              <a:off x="5412842" y="3065264"/>
              <a:ext cx="2362935" cy="1542963"/>
              <a:chOff x="713775" y="833650"/>
              <a:chExt cx="6195425" cy="4045525"/>
            </a:xfrm>
          </p:grpSpPr>
          <p:sp>
            <p:nvSpPr>
              <p:cNvPr id="5521" name="Google Shape;5521;p48"/>
              <p:cNvSpPr/>
              <p:nvPr/>
            </p:nvSpPr>
            <p:spPr>
              <a:xfrm>
                <a:off x="5938225" y="2012575"/>
                <a:ext cx="272675" cy="888225"/>
              </a:xfrm>
              <a:custGeom>
                <a:avLst/>
                <a:gdLst/>
                <a:ahLst/>
                <a:cxnLst/>
                <a:rect l="l" t="t" r="r" b="b"/>
                <a:pathLst>
                  <a:path w="10907" h="35529" extrusionOk="0">
                    <a:moveTo>
                      <a:pt x="10907" y="1"/>
                    </a:moveTo>
                    <a:cubicBezTo>
                      <a:pt x="10907" y="1"/>
                      <a:pt x="6978" y="3704"/>
                      <a:pt x="6549" y="4358"/>
                    </a:cubicBezTo>
                    <a:cubicBezTo>
                      <a:pt x="6109" y="5013"/>
                      <a:pt x="1" y="28992"/>
                      <a:pt x="1" y="28992"/>
                    </a:cubicBezTo>
                    <a:lnTo>
                      <a:pt x="10907" y="35529"/>
                    </a:lnTo>
                    <a:lnTo>
                      <a:pt x="10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8"/>
              <p:cNvSpPr/>
              <p:nvPr/>
            </p:nvSpPr>
            <p:spPr>
              <a:xfrm>
                <a:off x="6237675" y="1402600"/>
                <a:ext cx="450675" cy="480825"/>
              </a:xfrm>
              <a:custGeom>
                <a:avLst/>
                <a:gdLst/>
                <a:ahLst/>
                <a:cxnLst/>
                <a:rect l="l" t="t" r="r" b="b"/>
                <a:pathLst>
                  <a:path w="18027" h="19233" extrusionOk="0">
                    <a:moveTo>
                      <a:pt x="12789" y="1"/>
                    </a:moveTo>
                    <a:cubicBezTo>
                      <a:pt x="12371" y="1"/>
                      <a:pt x="11958" y="126"/>
                      <a:pt x="11633" y="397"/>
                    </a:cubicBezTo>
                    <a:lnTo>
                      <a:pt x="12788" y="2468"/>
                    </a:lnTo>
                    <a:cubicBezTo>
                      <a:pt x="9597" y="2564"/>
                      <a:pt x="6418" y="2659"/>
                      <a:pt x="3227" y="2742"/>
                    </a:cubicBezTo>
                    <a:cubicBezTo>
                      <a:pt x="2263" y="2778"/>
                      <a:pt x="1143" y="2921"/>
                      <a:pt x="620" y="4123"/>
                    </a:cubicBezTo>
                    <a:cubicBezTo>
                      <a:pt x="322" y="4814"/>
                      <a:pt x="298" y="5683"/>
                      <a:pt x="286" y="6505"/>
                    </a:cubicBezTo>
                    <a:cubicBezTo>
                      <a:pt x="262" y="8624"/>
                      <a:pt x="239" y="10743"/>
                      <a:pt x="215" y="12863"/>
                    </a:cubicBezTo>
                    <a:cubicBezTo>
                      <a:pt x="191" y="14577"/>
                      <a:pt x="0" y="16351"/>
                      <a:pt x="1322" y="17589"/>
                    </a:cubicBezTo>
                    <a:cubicBezTo>
                      <a:pt x="2417" y="18601"/>
                      <a:pt x="3810" y="19220"/>
                      <a:pt x="5311" y="19232"/>
                    </a:cubicBezTo>
                    <a:cubicBezTo>
                      <a:pt x="5325" y="19232"/>
                      <a:pt x="5340" y="19233"/>
                      <a:pt x="5355" y="19233"/>
                    </a:cubicBezTo>
                    <a:cubicBezTo>
                      <a:pt x="6938" y="19233"/>
                      <a:pt x="8620" y="18604"/>
                      <a:pt x="9811" y="17577"/>
                    </a:cubicBezTo>
                    <a:cubicBezTo>
                      <a:pt x="11133" y="16434"/>
                      <a:pt x="11978" y="15982"/>
                      <a:pt x="13716" y="15410"/>
                    </a:cubicBezTo>
                    <a:cubicBezTo>
                      <a:pt x="14312" y="15220"/>
                      <a:pt x="14943" y="14994"/>
                      <a:pt x="15276" y="14482"/>
                    </a:cubicBezTo>
                    <a:cubicBezTo>
                      <a:pt x="15621" y="13958"/>
                      <a:pt x="15419" y="13077"/>
                      <a:pt x="14800" y="13005"/>
                    </a:cubicBezTo>
                    <a:cubicBezTo>
                      <a:pt x="15740" y="12755"/>
                      <a:pt x="16252" y="11767"/>
                      <a:pt x="16657" y="10874"/>
                    </a:cubicBezTo>
                    <a:cubicBezTo>
                      <a:pt x="16931" y="10267"/>
                      <a:pt x="17193" y="9660"/>
                      <a:pt x="17467" y="9064"/>
                    </a:cubicBezTo>
                    <a:cubicBezTo>
                      <a:pt x="17705" y="8529"/>
                      <a:pt x="17943" y="7981"/>
                      <a:pt x="17979" y="7386"/>
                    </a:cubicBezTo>
                    <a:cubicBezTo>
                      <a:pt x="18026" y="6493"/>
                      <a:pt x="17574" y="5659"/>
                      <a:pt x="17133" y="4873"/>
                    </a:cubicBezTo>
                    <a:cubicBezTo>
                      <a:pt x="16395" y="3576"/>
                      <a:pt x="15657" y="2254"/>
                      <a:pt x="14645" y="1159"/>
                    </a:cubicBezTo>
                    <a:cubicBezTo>
                      <a:pt x="14359" y="431"/>
                      <a:pt x="13565" y="1"/>
                      <a:pt x="12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8"/>
              <p:cNvSpPr/>
              <p:nvPr/>
            </p:nvSpPr>
            <p:spPr>
              <a:xfrm>
                <a:off x="6300775" y="1779225"/>
                <a:ext cx="240225" cy="234925"/>
              </a:xfrm>
              <a:custGeom>
                <a:avLst/>
                <a:gdLst/>
                <a:ahLst/>
                <a:cxnLst/>
                <a:rect l="l" t="t" r="r" b="b"/>
                <a:pathLst>
                  <a:path w="9609" h="9397" extrusionOk="0">
                    <a:moveTo>
                      <a:pt x="6061" y="0"/>
                    </a:moveTo>
                    <a:lnTo>
                      <a:pt x="1" y="405"/>
                    </a:lnTo>
                    <a:lnTo>
                      <a:pt x="2060" y="6787"/>
                    </a:lnTo>
                    <a:cubicBezTo>
                      <a:pt x="2593" y="8431"/>
                      <a:pt x="4099" y="9396"/>
                      <a:pt x="5654" y="9396"/>
                    </a:cubicBezTo>
                    <a:cubicBezTo>
                      <a:pt x="6463" y="9396"/>
                      <a:pt x="7285" y="9135"/>
                      <a:pt x="7990" y="8573"/>
                    </a:cubicBezTo>
                    <a:lnTo>
                      <a:pt x="9609" y="7263"/>
                    </a:lnTo>
                    <a:lnTo>
                      <a:pt x="6061" y="0"/>
                    </a:ln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8"/>
              <p:cNvSpPr/>
              <p:nvPr/>
            </p:nvSpPr>
            <p:spPr>
              <a:xfrm>
                <a:off x="6292450" y="1779525"/>
                <a:ext cx="203025" cy="163425"/>
              </a:xfrm>
              <a:custGeom>
                <a:avLst/>
                <a:gdLst/>
                <a:ahLst/>
                <a:cxnLst/>
                <a:rect l="l" t="t" r="r" b="b"/>
                <a:pathLst>
                  <a:path w="8121" h="6537" extrusionOk="0">
                    <a:moveTo>
                      <a:pt x="6322" y="0"/>
                    </a:moveTo>
                    <a:lnTo>
                      <a:pt x="0" y="476"/>
                    </a:lnTo>
                    <a:lnTo>
                      <a:pt x="2596" y="6537"/>
                    </a:lnTo>
                    <a:cubicBezTo>
                      <a:pt x="4548" y="6429"/>
                      <a:pt x="6430" y="5977"/>
                      <a:pt x="8120" y="4834"/>
                    </a:cubicBezTo>
                    <a:lnTo>
                      <a:pt x="6322" y="0"/>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8"/>
              <p:cNvSpPr/>
              <p:nvPr/>
            </p:nvSpPr>
            <p:spPr>
              <a:xfrm>
                <a:off x="6193025" y="1459450"/>
                <a:ext cx="371800" cy="423450"/>
              </a:xfrm>
              <a:custGeom>
                <a:avLst/>
                <a:gdLst/>
                <a:ahLst/>
                <a:cxnLst/>
                <a:rect l="l" t="t" r="r" b="b"/>
                <a:pathLst>
                  <a:path w="14872" h="16938" extrusionOk="0">
                    <a:moveTo>
                      <a:pt x="4714" y="1"/>
                    </a:moveTo>
                    <a:cubicBezTo>
                      <a:pt x="3643" y="1"/>
                      <a:pt x="2626" y="338"/>
                      <a:pt x="1905" y="1361"/>
                    </a:cubicBezTo>
                    <a:cubicBezTo>
                      <a:pt x="1024" y="2588"/>
                      <a:pt x="1274" y="5052"/>
                      <a:pt x="917" y="6576"/>
                    </a:cubicBezTo>
                    <a:cubicBezTo>
                      <a:pt x="536" y="8172"/>
                      <a:pt x="0" y="9803"/>
                      <a:pt x="155" y="11505"/>
                    </a:cubicBezTo>
                    <a:cubicBezTo>
                      <a:pt x="274" y="12696"/>
                      <a:pt x="762" y="13851"/>
                      <a:pt x="1370" y="14791"/>
                    </a:cubicBezTo>
                    <a:cubicBezTo>
                      <a:pt x="2001" y="15756"/>
                      <a:pt x="2787" y="16077"/>
                      <a:pt x="3751" y="16435"/>
                    </a:cubicBezTo>
                    <a:cubicBezTo>
                      <a:pt x="4610" y="16757"/>
                      <a:pt x="5706" y="16938"/>
                      <a:pt x="6849" y="16938"/>
                    </a:cubicBezTo>
                    <a:cubicBezTo>
                      <a:pt x="9337" y="16938"/>
                      <a:pt x="12051" y="16082"/>
                      <a:pt x="13038" y="13970"/>
                    </a:cubicBezTo>
                    <a:cubicBezTo>
                      <a:pt x="13240" y="13529"/>
                      <a:pt x="13324" y="13053"/>
                      <a:pt x="13395" y="12577"/>
                    </a:cubicBezTo>
                    <a:cubicBezTo>
                      <a:pt x="14002" y="8862"/>
                      <a:pt x="14871" y="4624"/>
                      <a:pt x="11276" y="2218"/>
                    </a:cubicBezTo>
                    <a:cubicBezTo>
                      <a:pt x="10276" y="1540"/>
                      <a:pt x="9168" y="1135"/>
                      <a:pt x="8073" y="742"/>
                    </a:cubicBezTo>
                    <a:cubicBezTo>
                      <a:pt x="7095" y="396"/>
                      <a:pt x="5873" y="1"/>
                      <a:pt x="471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8"/>
              <p:cNvSpPr/>
              <p:nvPr/>
            </p:nvSpPr>
            <p:spPr>
              <a:xfrm>
                <a:off x="6498725" y="1619625"/>
                <a:ext cx="107175" cy="132625"/>
              </a:xfrm>
              <a:custGeom>
                <a:avLst/>
                <a:gdLst/>
                <a:ahLst/>
                <a:cxnLst/>
                <a:rect l="l" t="t" r="r" b="b"/>
                <a:pathLst>
                  <a:path w="4287" h="5305" extrusionOk="0">
                    <a:moveTo>
                      <a:pt x="2994" y="1"/>
                    </a:moveTo>
                    <a:cubicBezTo>
                      <a:pt x="1760" y="1"/>
                      <a:pt x="614" y="2769"/>
                      <a:pt x="298" y="3598"/>
                    </a:cubicBezTo>
                    <a:cubicBezTo>
                      <a:pt x="119" y="4062"/>
                      <a:pt x="0" y="4634"/>
                      <a:pt x="322" y="5015"/>
                    </a:cubicBezTo>
                    <a:cubicBezTo>
                      <a:pt x="505" y="5226"/>
                      <a:pt x="774" y="5304"/>
                      <a:pt x="1057" y="5304"/>
                    </a:cubicBezTo>
                    <a:cubicBezTo>
                      <a:pt x="1270" y="5304"/>
                      <a:pt x="1492" y="5260"/>
                      <a:pt x="1691" y="5194"/>
                    </a:cubicBezTo>
                    <a:cubicBezTo>
                      <a:pt x="3227" y="4682"/>
                      <a:pt x="4286" y="3039"/>
                      <a:pt x="4132" y="1419"/>
                    </a:cubicBezTo>
                    <a:cubicBezTo>
                      <a:pt x="4072" y="884"/>
                      <a:pt x="3846" y="288"/>
                      <a:pt x="3334" y="74"/>
                    </a:cubicBezTo>
                    <a:cubicBezTo>
                      <a:pt x="3220" y="24"/>
                      <a:pt x="3107" y="1"/>
                      <a:pt x="299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8"/>
              <p:cNvSpPr/>
              <p:nvPr/>
            </p:nvSpPr>
            <p:spPr>
              <a:xfrm>
                <a:off x="6139325" y="1344575"/>
                <a:ext cx="472825" cy="281075"/>
              </a:xfrm>
              <a:custGeom>
                <a:avLst/>
                <a:gdLst/>
                <a:ahLst/>
                <a:cxnLst/>
                <a:rect l="l" t="t" r="r" b="b"/>
                <a:pathLst>
                  <a:path w="18913" h="11243" extrusionOk="0">
                    <a:moveTo>
                      <a:pt x="12561" y="0"/>
                    </a:moveTo>
                    <a:cubicBezTo>
                      <a:pt x="12161" y="0"/>
                      <a:pt x="11760" y="40"/>
                      <a:pt x="11364" y="122"/>
                    </a:cubicBezTo>
                    <a:cubicBezTo>
                      <a:pt x="9993" y="416"/>
                      <a:pt x="8672" y="1167"/>
                      <a:pt x="7291" y="1167"/>
                    </a:cubicBezTo>
                    <a:cubicBezTo>
                      <a:pt x="7161" y="1167"/>
                      <a:pt x="7030" y="1160"/>
                      <a:pt x="6899" y="1146"/>
                    </a:cubicBezTo>
                    <a:cubicBezTo>
                      <a:pt x="5677" y="1008"/>
                      <a:pt x="4532" y="216"/>
                      <a:pt x="3343" y="216"/>
                    </a:cubicBezTo>
                    <a:cubicBezTo>
                      <a:pt x="3200" y="216"/>
                      <a:pt x="3055" y="227"/>
                      <a:pt x="2910" y="253"/>
                    </a:cubicBezTo>
                    <a:cubicBezTo>
                      <a:pt x="2006" y="420"/>
                      <a:pt x="1232" y="1170"/>
                      <a:pt x="1053" y="2075"/>
                    </a:cubicBezTo>
                    <a:cubicBezTo>
                      <a:pt x="874" y="2980"/>
                      <a:pt x="1303" y="3968"/>
                      <a:pt x="2077" y="4456"/>
                    </a:cubicBezTo>
                    <a:cubicBezTo>
                      <a:pt x="1944" y="4405"/>
                      <a:pt x="1807" y="4381"/>
                      <a:pt x="1671" y="4381"/>
                    </a:cubicBezTo>
                    <a:cubicBezTo>
                      <a:pt x="989" y="4381"/>
                      <a:pt x="319" y="4978"/>
                      <a:pt x="220" y="5682"/>
                    </a:cubicBezTo>
                    <a:cubicBezTo>
                      <a:pt x="0" y="7338"/>
                      <a:pt x="1677" y="8033"/>
                      <a:pt x="3095" y="8033"/>
                    </a:cubicBezTo>
                    <a:cubicBezTo>
                      <a:pt x="3370" y="8033"/>
                      <a:pt x="3635" y="8007"/>
                      <a:pt x="3875" y="7956"/>
                    </a:cubicBezTo>
                    <a:lnTo>
                      <a:pt x="3875" y="7956"/>
                    </a:lnTo>
                    <a:cubicBezTo>
                      <a:pt x="3208" y="8123"/>
                      <a:pt x="2732" y="8528"/>
                      <a:pt x="3280" y="8861"/>
                    </a:cubicBezTo>
                    <a:cubicBezTo>
                      <a:pt x="3387" y="8928"/>
                      <a:pt x="3553" y="8954"/>
                      <a:pt x="3751" y="8954"/>
                    </a:cubicBezTo>
                    <a:cubicBezTo>
                      <a:pt x="4407" y="8954"/>
                      <a:pt x="5413" y="8669"/>
                      <a:pt x="5816" y="8623"/>
                    </a:cubicBezTo>
                    <a:cubicBezTo>
                      <a:pt x="6498" y="8562"/>
                      <a:pt x="7230" y="8494"/>
                      <a:pt x="7953" y="8494"/>
                    </a:cubicBezTo>
                    <a:cubicBezTo>
                      <a:pt x="8505" y="8494"/>
                      <a:pt x="9051" y="8534"/>
                      <a:pt x="9566" y="8647"/>
                    </a:cubicBezTo>
                    <a:cubicBezTo>
                      <a:pt x="10551" y="8866"/>
                      <a:pt x="11434" y="9400"/>
                      <a:pt x="12372" y="9400"/>
                    </a:cubicBezTo>
                    <a:cubicBezTo>
                      <a:pt x="12761" y="9400"/>
                      <a:pt x="13159" y="9308"/>
                      <a:pt x="13578" y="9064"/>
                    </a:cubicBezTo>
                    <a:lnTo>
                      <a:pt x="13578" y="9064"/>
                    </a:lnTo>
                    <a:cubicBezTo>
                      <a:pt x="13450" y="9145"/>
                      <a:pt x="14724" y="11242"/>
                      <a:pt x="15965" y="11242"/>
                    </a:cubicBezTo>
                    <a:cubicBezTo>
                      <a:pt x="16377" y="11242"/>
                      <a:pt x="16786" y="11011"/>
                      <a:pt x="17138" y="10397"/>
                    </a:cubicBezTo>
                    <a:cubicBezTo>
                      <a:pt x="17567" y="9647"/>
                      <a:pt x="17829" y="8457"/>
                      <a:pt x="18162" y="7635"/>
                    </a:cubicBezTo>
                    <a:cubicBezTo>
                      <a:pt x="18603" y="6540"/>
                      <a:pt x="18912" y="5349"/>
                      <a:pt x="18615" y="4170"/>
                    </a:cubicBezTo>
                    <a:cubicBezTo>
                      <a:pt x="18424" y="3432"/>
                      <a:pt x="17996" y="2706"/>
                      <a:pt x="17269" y="1980"/>
                    </a:cubicBezTo>
                    <a:cubicBezTo>
                      <a:pt x="16040" y="750"/>
                      <a:pt x="14306" y="0"/>
                      <a:pt x="1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8"/>
              <p:cNvSpPr/>
              <p:nvPr/>
            </p:nvSpPr>
            <p:spPr>
              <a:xfrm>
                <a:off x="6346900" y="4560225"/>
                <a:ext cx="273275" cy="318950"/>
              </a:xfrm>
              <a:custGeom>
                <a:avLst/>
                <a:gdLst/>
                <a:ahLst/>
                <a:cxnLst/>
                <a:rect l="l" t="t" r="r" b="b"/>
                <a:pathLst>
                  <a:path w="10931" h="12758" extrusionOk="0">
                    <a:moveTo>
                      <a:pt x="4263" y="0"/>
                    </a:moveTo>
                    <a:lnTo>
                      <a:pt x="4263" y="0"/>
                    </a:lnTo>
                    <a:cubicBezTo>
                      <a:pt x="4918" y="3608"/>
                      <a:pt x="3109" y="5572"/>
                      <a:pt x="1275" y="8346"/>
                    </a:cubicBezTo>
                    <a:cubicBezTo>
                      <a:pt x="656" y="9287"/>
                      <a:pt x="1" y="10489"/>
                      <a:pt x="465" y="11501"/>
                    </a:cubicBezTo>
                    <a:cubicBezTo>
                      <a:pt x="879" y="12400"/>
                      <a:pt x="1835" y="12758"/>
                      <a:pt x="2995" y="12758"/>
                    </a:cubicBezTo>
                    <a:cubicBezTo>
                      <a:pt x="5108" y="12758"/>
                      <a:pt x="7897" y="11571"/>
                      <a:pt x="9312" y="10311"/>
                    </a:cubicBezTo>
                    <a:cubicBezTo>
                      <a:pt x="9693" y="9977"/>
                      <a:pt x="9967" y="9632"/>
                      <a:pt x="10109" y="9311"/>
                    </a:cubicBezTo>
                    <a:cubicBezTo>
                      <a:pt x="10931" y="7465"/>
                      <a:pt x="10169" y="5822"/>
                      <a:pt x="9788" y="4036"/>
                    </a:cubicBezTo>
                    <a:cubicBezTo>
                      <a:pt x="9705" y="3705"/>
                      <a:pt x="9328" y="714"/>
                      <a:pt x="9593" y="714"/>
                    </a:cubicBezTo>
                    <a:cubicBezTo>
                      <a:pt x="9594" y="714"/>
                      <a:pt x="9596" y="714"/>
                      <a:pt x="9597" y="714"/>
                    </a:cubicBezTo>
                    <a:cubicBezTo>
                      <a:pt x="7823" y="476"/>
                      <a:pt x="6037" y="238"/>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8"/>
              <p:cNvSpPr/>
              <p:nvPr/>
            </p:nvSpPr>
            <p:spPr>
              <a:xfrm>
                <a:off x="5759925" y="4560225"/>
                <a:ext cx="409300" cy="199175"/>
              </a:xfrm>
              <a:custGeom>
                <a:avLst/>
                <a:gdLst/>
                <a:ahLst/>
                <a:cxnLst/>
                <a:rect l="l" t="t" r="r" b="b"/>
                <a:pathLst>
                  <a:path w="16372" h="7967" extrusionOk="0">
                    <a:moveTo>
                      <a:pt x="15169" y="0"/>
                    </a:moveTo>
                    <a:lnTo>
                      <a:pt x="15169" y="0"/>
                    </a:lnTo>
                    <a:cubicBezTo>
                      <a:pt x="14004" y="262"/>
                      <a:pt x="13210" y="368"/>
                      <a:pt x="12428" y="368"/>
                    </a:cubicBezTo>
                    <a:cubicBezTo>
                      <a:pt x="11573" y="368"/>
                      <a:pt x="10731" y="241"/>
                      <a:pt x="9431" y="48"/>
                    </a:cubicBezTo>
                    <a:lnTo>
                      <a:pt x="5037" y="3060"/>
                    </a:lnTo>
                    <a:cubicBezTo>
                      <a:pt x="5037" y="3060"/>
                      <a:pt x="1" y="6275"/>
                      <a:pt x="382" y="7632"/>
                    </a:cubicBezTo>
                    <a:cubicBezTo>
                      <a:pt x="447" y="7869"/>
                      <a:pt x="916" y="7967"/>
                      <a:pt x="1646" y="7967"/>
                    </a:cubicBezTo>
                    <a:cubicBezTo>
                      <a:pt x="5053" y="7967"/>
                      <a:pt x="14134" y="5834"/>
                      <a:pt x="14134" y="5834"/>
                    </a:cubicBezTo>
                    <a:cubicBezTo>
                      <a:pt x="14134" y="5834"/>
                      <a:pt x="16372" y="5310"/>
                      <a:pt x="15717" y="2941"/>
                    </a:cubicBezTo>
                    <a:cubicBezTo>
                      <a:pt x="15324" y="1512"/>
                      <a:pt x="14907" y="1238"/>
                      <a:pt x="15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8"/>
              <p:cNvSpPr/>
              <p:nvPr/>
            </p:nvSpPr>
            <p:spPr>
              <a:xfrm>
                <a:off x="5898650" y="3001975"/>
                <a:ext cx="797150" cy="1644150"/>
              </a:xfrm>
              <a:custGeom>
                <a:avLst/>
                <a:gdLst/>
                <a:ahLst/>
                <a:cxnLst/>
                <a:rect l="l" t="t" r="r" b="b"/>
                <a:pathLst>
                  <a:path w="31886" h="65766" extrusionOk="0">
                    <a:moveTo>
                      <a:pt x="28111" y="65449"/>
                    </a:moveTo>
                    <a:cubicBezTo>
                      <a:pt x="28111" y="65449"/>
                      <a:pt x="28110" y="65450"/>
                      <a:pt x="28107" y="65450"/>
                    </a:cubicBezTo>
                    <a:lnTo>
                      <a:pt x="28107" y="65450"/>
                    </a:lnTo>
                    <a:cubicBezTo>
                      <a:pt x="28108" y="65453"/>
                      <a:pt x="28108" y="65454"/>
                      <a:pt x="28109" y="65454"/>
                    </a:cubicBezTo>
                    <a:cubicBezTo>
                      <a:pt x="28109" y="65454"/>
                      <a:pt x="28110" y="65453"/>
                      <a:pt x="28111" y="65449"/>
                    </a:cubicBezTo>
                    <a:close/>
                    <a:moveTo>
                      <a:pt x="10097" y="1"/>
                    </a:moveTo>
                    <a:lnTo>
                      <a:pt x="0" y="32160"/>
                    </a:lnTo>
                    <a:cubicBezTo>
                      <a:pt x="0" y="32160"/>
                      <a:pt x="2381" y="61020"/>
                      <a:pt x="2798" y="62616"/>
                    </a:cubicBezTo>
                    <a:cubicBezTo>
                      <a:pt x="2967" y="63263"/>
                      <a:pt x="4117" y="63464"/>
                      <a:pt x="5485" y="63464"/>
                    </a:cubicBezTo>
                    <a:cubicBezTo>
                      <a:pt x="7489" y="63464"/>
                      <a:pt x="9962" y="63034"/>
                      <a:pt x="10513" y="62949"/>
                    </a:cubicBezTo>
                    <a:cubicBezTo>
                      <a:pt x="11454" y="62806"/>
                      <a:pt x="10001" y="34339"/>
                      <a:pt x="10001" y="34339"/>
                    </a:cubicBezTo>
                    <a:lnTo>
                      <a:pt x="14835" y="16324"/>
                    </a:lnTo>
                    <a:lnTo>
                      <a:pt x="17300" y="16574"/>
                    </a:lnTo>
                    <a:cubicBezTo>
                      <a:pt x="17300" y="16574"/>
                      <a:pt x="19836" y="63533"/>
                      <a:pt x="22110" y="64973"/>
                    </a:cubicBezTo>
                    <a:cubicBezTo>
                      <a:pt x="23087" y="65589"/>
                      <a:pt x="24326" y="65766"/>
                      <a:pt x="25424" y="65766"/>
                    </a:cubicBezTo>
                    <a:cubicBezTo>
                      <a:pt x="26846" y="65766"/>
                      <a:pt x="28032" y="65470"/>
                      <a:pt x="28107" y="65450"/>
                    </a:cubicBezTo>
                    <a:lnTo>
                      <a:pt x="28107" y="65450"/>
                    </a:lnTo>
                    <a:cubicBezTo>
                      <a:pt x="28027" y="64969"/>
                      <a:pt x="30657" y="19578"/>
                      <a:pt x="31516" y="13515"/>
                    </a:cubicBezTo>
                    <a:cubicBezTo>
                      <a:pt x="31885" y="10848"/>
                      <a:pt x="31599" y="870"/>
                      <a:pt x="31599" y="870"/>
                    </a:cubicBezTo>
                    <a:lnTo>
                      <a:pt x="100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8"/>
              <p:cNvSpPr/>
              <p:nvPr/>
            </p:nvSpPr>
            <p:spPr>
              <a:xfrm>
                <a:off x="6123675" y="1912025"/>
                <a:ext cx="715275" cy="1165625"/>
              </a:xfrm>
              <a:custGeom>
                <a:avLst/>
                <a:gdLst/>
                <a:ahLst/>
                <a:cxnLst/>
                <a:rect l="l" t="t" r="r" b="b"/>
                <a:pathLst>
                  <a:path w="28611" h="46625" extrusionOk="0">
                    <a:moveTo>
                      <a:pt x="28611" y="5582"/>
                    </a:moveTo>
                    <a:cubicBezTo>
                      <a:pt x="28611" y="5583"/>
                      <a:pt x="28611" y="5583"/>
                      <a:pt x="28611" y="5583"/>
                    </a:cubicBezTo>
                    <a:lnTo>
                      <a:pt x="28611" y="5583"/>
                    </a:lnTo>
                    <a:cubicBezTo>
                      <a:pt x="28611" y="5583"/>
                      <a:pt x="28611" y="5583"/>
                      <a:pt x="28611" y="5582"/>
                    </a:cubicBezTo>
                    <a:close/>
                    <a:moveTo>
                      <a:pt x="15182" y="1"/>
                    </a:moveTo>
                    <a:cubicBezTo>
                      <a:pt x="14929" y="1"/>
                      <a:pt x="14674" y="8"/>
                      <a:pt x="14419" y="22"/>
                    </a:cubicBezTo>
                    <a:cubicBezTo>
                      <a:pt x="11299" y="201"/>
                      <a:pt x="9073" y="939"/>
                      <a:pt x="6049" y="1701"/>
                    </a:cubicBezTo>
                    <a:cubicBezTo>
                      <a:pt x="5489" y="1832"/>
                      <a:pt x="1655" y="4177"/>
                      <a:pt x="1310" y="7333"/>
                    </a:cubicBezTo>
                    <a:cubicBezTo>
                      <a:pt x="846" y="11536"/>
                      <a:pt x="1072" y="18620"/>
                      <a:pt x="869" y="24894"/>
                    </a:cubicBezTo>
                    <a:cubicBezTo>
                      <a:pt x="738" y="28657"/>
                      <a:pt x="643" y="32407"/>
                      <a:pt x="572" y="36158"/>
                    </a:cubicBezTo>
                    <a:cubicBezTo>
                      <a:pt x="560" y="36908"/>
                      <a:pt x="0" y="44480"/>
                      <a:pt x="477" y="44659"/>
                    </a:cubicBezTo>
                    <a:cubicBezTo>
                      <a:pt x="3911" y="45970"/>
                      <a:pt x="7584" y="46625"/>
                      <a:pt x="11257" y="46625"/>
                    </a:cubicBezTo>
                    <a:cubicBezTo>
                      <a:pt x="13618" y="46625"/>
                      <a:pt x="15979" y="46354"/>
                      <a:pt x="18276" y="45814"/>
                    </a:cubicBezTo>
                    <a:cubicBezTo>
                      <a:pt x="20146" y="45373"/>
                      <a:pt x="23063" y="45194"/>
                      <a:pt x="23325" y="43027"/>
                    </a:cubicBezTo>
                    <a:cubicBezTo>
                      <a:pt x="23551" y="41099"/>
                      <a:pt x="22848" y="39003"/>
                      <a:pt x="22729" y="37086"/>
                    </a:cubicBezTo>
                    <a:cubicBezTo>
                      <a:pt x="22325" y="30740"/>
                      <a:pt x="24599" y="24132"/>
                      <a:pt x="24194" y="17798"/>
                    </a:cubicBezTo>
                    <a:cubicBezTo>
                      <a:pt x="23849" y="12369"/>
                      <a:pt x="26753" y="10690"/>
                      <a:pt x="28611" y="5583"/>
                    </a:cubicBezTo>
                    <a:lnTo>
                      <a:pt x="28611" y="5583"/>
                    </a:lnTo>
                    <a:cubicBezTo>
                      <a:pt x="28610" y="5584"/>
                      <a:pt x="28609" y="5584"/>
                      <a:pt x="28608" y="5584"/>
                    </a:cubicBezTo>
                    <a:cubicBezTo>
                      <a:pt x="28441" y="5584"/>
                      <a:pt x="22328" y="1"/>
                      <a:pt x="15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8"/>
              <p:cNvSpPr/>
              <p:nvPr/>
            </p:nvSpPr>
            <p:spPr>
              <a:xfrm>
                <a:off x="6237675" y="1875575"/>
                <a:ext cx="416750" cy="130950"/>
              </a:xfrm>
              <a:custGeom>
                <a:avLst/>
                <a:gdLst/>
                <a:ahLst/>
                <a:cxnLst/>
                <a:rect l="l" t="t" r="r" b="b"/>
                <a:pathLst>
                  <a:path w="16670" h="5238" extrusionOk="0">
                    <a:moveTo>
                      <a:pt x="11808" y="0"/>
                    </a:moveTo>
                    <a:cubicBezTo>
                      <a:pt x="11494" y="0"/>
                      <a:pt x="11182" y="45"/>
                      <a:pt x="10895" y="135"/>
                    </a:cubicBezTo>
                    <a:cubicBezTo>
                      <a:pt x="10145" y="373"/>
                      <a:pt x="9585" y="885"/>
                      <a:pt x="8859" y="1147"/>
                    </a:cubicBezTo>
                    <a:cubicBezTo>
                      <a:pt x="8240" y="1373"/>
                      <a:pt x="7525" y="1397"/>
                      <a:pt x="6846" y="1421"/>
                    </a:cubicBezTo>
                    <a:cubicBezTo>
                      <a:pt x="5906" y="1456"/>
                      <a:pt x="4965" y="1480"/>
                      <a:pt x="4025" y="1516"/>
                    </a:cubicBezTo>
                    <a:cubicBezTo>
                      <a:pt x="3870" y="1516"/>
                      <a:pt x="3715" y="1528"/>
                      <a:pt x="3572" y="1528"/>
                    </a:cubicBezTo>
                    <a:cubicBezTo>
                      <a:pt x="2977" y="1552"/>
                      <a:pt x="2394" y="1611"/>
                      <a:pt x="1846" y="1778"/>
                    </a:cubicBezTo>
                    <a:cubicBezTo>
                      <a:pt x="0" y="2337"/>
                      <a:pt x="429" y="3576"/>
                      <a:pt x="1834" y="4409"/>
                    </a:cubicBezTo>
                    <a:cubicBezTo>
                      <a:pt x="2854" y="5018"/>
                      <a:pt x="4185" y="5237"/>
                      <a:pt x="5546" y="5237"/>
                    </a:cubicBezTo>
                    <a:cubicBezTo>
                      <a:pt x="7060" y="5237"/>
                      <a:pt x="8613" y="4966"/>
                      <a:pt x="9823" y="4659"/>
                    </a:cubicBezTo>
                    <a:cubicBezTo>
                      <a:pt x="11621" y="4207"/>
                      <a:pt x="16669" y="2028"/>
                      <a:pt x="13181" y="313"/>
                    </a:cubicBezTo>
                    <a:cubicBezTo>
                      <a:pt x="12771" y="105"/>
                      <a:pt x="12287" y="0"/>
                      <a:pt x="11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8"/>
              <p:cNvSpPr/>
              <p:nvPr/>
            </p:nvSpPr>
            <p:spPr>
              <a:xfrm>
                <a:off x="4715750" y="4561400"/>
                <a:ext cx="406325" cy="227450"/>
              </a:xfrm>
              <a:custGeom>
                <a:avLst/>
                <a:gdLst/>
                <a:ahLst/>
                <a:cxnLst/>
                <a:rect l="l" t="t" r="r" b="b"/>
                <a:pathLst>
                  <a:path w="16253" h="9098" extrusionOk="0">
                    <a:moveTo>
                      <a:pt x="14610" y="1"/>
                    </a:moveTo>
                    <a:lnTo>
                      <a:pt x="14610" y="1"/>
                    </a:lnTo>
                    <a:cubicBezTo>
                      <a:pt x="13081" y="482"/>
                      <a:pt x="12190" y="630"/>
                      <a:pt x="11086" y="630"/>
                    </a:cubicBezTo>
                    <a:cubicBezTo>
                      <a:pt x="10471" y="630"/>
                      <a:pt x="9790" y="584"/>
                      <a:pt x="8895" y="525"/>
                    </a:cubicBezTo>
                    <a:lnTo>
                      <a:pt x="4763" y="3894"/>
                    </a:lnTo>
                    <a:cubicBezTo>
                      <a:pt x="4763" y="3894"/>
                      <a:pt x="1" y="7525"/>
                      <a:pt x="489" y="8847"/>
                    </a:cubicBezTo>
                    <a:cubicBezTo>
                      <a:pt x="554" y="9022"/>
                      <a:pt x="844" y="9098"/>
                      <a:pt x="1297" y="9098"/>
                    </a:cubicBezTo>
                    <a:cubicBezTo>
                      <a:pt x="4237" y="9098"/>
                      <a:pt x="14062" y="5906"/>
                      <a:pt x="14062" y="5906"/>
                    </a:cubicBezTo>
                    <a:cubicBezTo>
                      <a:pt x="14062" y="5906"/>
                      <a:pt x="16253" y="5204"/>
                      <a:pt x="15407" y="2894"/>
                    </a:cubicBezTo>
                    <a:cubicBezTo>
                      <a:pt x="14884" y="1489"/>
                      <a:pt x="14443" y="1251"/>
                      <a:pt x="14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8"/>
              <p:cNvSpPr/>
              <p:nvPr/>
            </p:nvSpPr>
            <p:spPr>
              <a:xfrm>
                <a:off x="5331600" y="4570325"/>
                <a:ext cx="409900" cy="196575"/>
              </a:xfrm>
              <a:custGeom>
                <a:avLst/>
                <a:gdLst/>
                <a:ahLst/>
                <a:cxnLst/>
                <a:rect l="l" t="t" r="r" b="b"/>
                <a:pathLst>
                  <a:path w="16396" h="7863" extrusionOk="0">
                    <a:moveTo>
                      <a:pt x="6894" y="1"/>
                    </a:moveTo>
                    <a:cubicBezTo>
                      <a:pt x="5554" y="214"/>
                      <a:pt x="4701" y="353"/>
                      <a:pt x="3814" y="353"/>
                    </a:cubicBezTo>
                    <a:cubicBezTo>
                      <a:pt x="3063" y="353"/>
                      <a:pt x="2287" y="253"/>
                      <a:pt x="1168" y="13"/>
                    </a:cubicBezTo>
                    <a:lnTo>
                      <a:pt x="1168" y="13"/>
                    </a:lnTo>
                    <a:cubicBezTo>
                      <a:pt x="1441" y="1239"/>
                      <a:pt x="1013" y="1525"/>
                      <a:pt x="632" y="2966"/>
                    </a:cubicBezTo>
                    <a:cubicBezTo>
                      <a:pt x="1" y="5335"/>
                      <a:pt x="2251" y="5835"/>
                      <a:pt x="2251" y="5835"/>
                    </a:cubicBezTo>
                    <a:cubicBezTo>
                      <a:pt x="2251" y="5835"/>
                      <a:pt x="11214" y="7863"/>
                      <a:pt x="14691" y="7863"/>
                    </a:cubicBezTo>
                    <a:cubicBezTo>
                      <a:pt x="15468" y="7863"/>
                      <a:pt x="15971" y="7762"/>
                      <a:pt x="16038" y="7514"/>
                    </a:cubicBezTo>
                    <a:cubicBezTo>
                      <a:pt x="16396" y="6168"/>
                      <a:pt x="11324" y="2977"/>
                      <a:pt x="11324" y="2977"/>
                    </a:cubicBezTo>
                    <a:lnTo>
                      <a:pt x="6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8"/>
              <p:cNvSpPr/>
              <p:nvPr/>
            </p:nvSpPr>
            <p:spPr>
              <a:xfrm>
                <a:off x="5000025" y="1050150"/>
                <a:ext cx="292725" cy="223425"/>
              </a:xfrm>
              <a:custGeom>
                <a:avLst/>
                <a:gdLst/>
                <a:ahLst/>
                <a:cxnLst/>
                <a:rect l="l" t="t" r="r" b="b"/>
                <a:pathLst>
                  <a:path w="11709" h="8937" extrusionOk="0">
                    <a:moveTo>
                      <a:pt x="9969" y="0"/>
                    </a:moveTo>
                    <a:cubicBezTo>
                      <a:pt x="9611" y="0"/>
                      <a:pt x="9253" y="45"/>
                      <a:pt x="9013" y="100"/>
                    </a:cubicBezTo>
                    <a:cubicBezTo>
                      <a:pt x="7239" y="529"/>
                      <a:pt x="4727" y="1779"/>
                      <a:pt x="3393" y="3065"/>
                    </a:cubicBezTo>
                    <a:cubicBezTo>
                      <a:pt x="2227" y="4172"/>
                      <a:pt x="0" y="6482"/>
                      <a:pt x="1584" y="8113"/>
                    </a:cubicBezTo>
                    <a:cubicBezTo>
                      <a:pt x="2157" y="8706"/>
                      <a:pt x="2872" y="8937"/>
                      <a:pt x="3651" y="8937"/>
                    </a:cubicBezTo>
                    <a:cubicBezTo>
                      <a:pt x="5749" y="8937"/>
                      <a:pt x="8304" y="7257"/>
                      <a:pt x="9763" y="6458"/>
                    </a:cubicBezTo>
                    <a:cubicBezTo>
                      <a:pt x="9120" y="5720"/>
                      <a:pt x="8263" y="5910"/>
                      <a:pt x="7430" y="5791"/>
                    </a:cubicBezTo>
                    <a:cubicBezTo>
                      <a:pt x="7858" y="5220"/>
                      <a:pt x="9382" y="4089"/>
                      <a:pt x="9882" y="3577"/>
                    </a:cubicBezTo>
                    <a:cubicBezTo>
                      <a:pt x="10049" y="3422"/>
                      <a:pt x="10192" y="3255"/>
                      <a:pt x="10347" y="3077"/>
                    </a:cubicBezTo>
                    <a:cubicBezTo>
                      <a:pt x="10561" y="2803"/>
                      <a:pt x="11156" y="2315"/>
                      <a:pt x="11156" y="1946"/>
                    </a:cubicBezTo>
                    <a:cubicBezTo>
                      <a:pt x="11167" y="1914"/>
                      <a:pt x="11054" y="1236"/>
                      <a:pt x="10911" y="1236"/>
                    </a:cubicBezTo>
                    <a:cubicBezTo>
                      <a:pt x="10895" y="1236"/>
                      <a:pt x="10878" y="1244"/>
                      <a:pt x="10862" y="1264"/>
                    </a:cubicBezTo>
                    <a:lnTo>
                      <a:pt x="10862" y="1264"/>
                    </a:lnTo>
                    <a:cubicBezTo>
                      <a:pt x="11709" y="262"/>
                      <a:pt x="10840" y="0"/>
                      <a:pt x="996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8"/>
              <p:cNvSpPr/>
              <p:nvPr/>
            </p:nvSpPr>
            <p:spPr>
              <a:xfrm>
                <a:off x="4621700" y="1172800"/>
                <a:ext cx="643550" cy="1012150"/>
              </a:xfrm>
              <a:custGeom>
                <a:avLst/>
                <a:gdLst/>
                <a:ahLst/>
                <a:cxnLst/>
                <a:rect l="l" t="t" r="r" b="b"/>
                <a:pathLst>
                  <a:path w="25742" h="40486" extrusionOk="0">
                    <a:moveTo>
                      <a:pt x="16616" y="1"/>
                    </a:moveTo>
                    <a:cubicBezTo>
                      <a:pt x="16472" y="1"/>
                      <a:pt x="16345" y="43"/>
                      <a:pt x="16240" y="135"/>
                    </a:cubicBezTo>
                    <a:cubicBezTo>
                      <a:pt x="15312" y="957"/>
                      <a:pt x="4346" y="13625"/>
                      <a:pt x="560" y="17709"/>
                    </a:cubicBezTo>
                    <a:cubicBezTo>
                      <a:pt x="572" y="17721"/>
                      <a:pt x="572" y="17721"/>
                      <a:pt x="572" y="17721"/>
                    </a:cubicBezTo>
                    <a:cubicBezTo>
                      <a:pt x="667" y="18066"/>
                      <a:pt x="358" y="20364"/>
                      <a:pt x="131" y="21924"/>
                    </a:cubicBezTo>
                    <a:cubicBezTo>
                      <a:pt x="0" y="22840"/>
                      <a:pt x="310" y="23781"/>
                      <a:pt x="965" y="24448"/>
                    </a:cubicBezTo>
                    <a:lnTo>
                      <a:pt x="16991" y="40485"/>
                    </a:lnTo>
                    <a:lnTo>
                      <a:pt x="25742" y="29686"/>
                    </a:lnTo>
                    <a:lnTo>
                      <a:pt x="19122" y="28353"/>
                    </a:lnTo>
                    <a:lnTo>
                      <a:pt x="9894" y="20483"/>
                    </a:lnTo>
                    <a:cubicBezTo>
                      <a:pt x="9466" y="20114"/>
                      <a:pt x="9394" y="19483"/>
                      <a:pt x="9740" y="19030"/>
                    </a:cubicBezTo>
                    <a:lnTo>
                      <a:pt x="21027" y="3933"/>
                    </a:lnTo>
                    <a:cubicBezTo>
                      <a:pt x="21027" y="3933"/>
                      <a:pt x="18014" y="1"/>
                      <a:pt x="1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8"/>
              <p:cNvSpPr/>
              <p:nvPr/>
            </p:nvSpPr>
            <p:spPr>
              <a:xfrm>
                <a:off x="4903275" y="2854350"/>
                <a:ext cx="379550" cy="1733675"/>
              </a:xfrm>
              <a:custGeom>
                <a:avLst/>
                <a:gdLst/>
                <a:ahLst/>
                <a:cxnLst/>
                <a:rect l="l" t="t" r="r" b="b"/>
                <a:pathLst>
                  <a:path w="15182" h="69347" extrusionOk="0">
                    <a:moveTo>
                      <a:pt x="3061" y="0"/>
                    </a:moveTo>
                    <a:lnTo>
                      <a:pt x="1" y="69009"/>
                    </a:lnTo>
                    <a:cubicBezTo>
                      <a:pt x="1" y="69009"/>
                      <a:pt x="2173" y="69347"/>
                      <a:pt x="4333" y="69347"/>
                    </a:cubicBezTo>
                    <a:cubicBezTo>
                      <a:pt x="6246" y="69347"/>
                      <a:pt x="8151" y="69082"/>
                      <a:pt x="8526" y="68080"/>
                    </a:cubicBezTo>
                    <a:cubicBezTo>
                      <a:pt x="9323" y="65949"/>
                      <a:pt x="15181" y="3465"/>
                      <a:pt x="15181" y="3465"/>
                    </a:cubicBezTo>
                    <a:lnTo>
                      <a:pt x="3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8"/>
              <p:cNvSpPr/>
              <p:nvPr/>
            </p:nvSpPr>
            <p:spPr>
              <a:xfrm>
                <a:off x="5003300" y="2857625"/>
                <a:ext cx="609325" cy="1744775"/>
              </a:xfrm>
              <a:custGeom>
                <a:avLst/>
                <a:gdLst/>
                <a:ahLst/>
                <a:cxnLst/>
                <a:rect l="l" t="t" r="r" b="b"/>
                <a:pathLst>
                  <a:path w="24373" h="69791" extrusionOk="0">
                    <a:moveTo>
                      <a:pt x="0" y="0"/>
                    </a:moveTo>
                    <a:lnTo>
                      <a:pt x="7453" y="9859"/>
                    </a:lnTo>
                    <a:lnTo>
                      <a:pt x="10382" y="14526"/>
                    </a:lnTo>
                    <a:cubicBezTo>
                      <a:pt x="10382" y="14526"/>
                      <a:pt x="12514" y="67675"/>
                      <a:pt x="13311" y="69140"/>
                    </a:cubicBezTo>
                    <a:cubicBezTo>
                      <a:pt x="13581" y="69628"/>
                      <a:pt x="14708" y="69791"/>
                      <a:pt x="16091" y="69791"/>
                    </a:cubicBezTo>
                    <a:cubicBezTo>
                      <a:pt x="18857" y="69791"/>
                      <a:pt x="22646" y="69140"/>
                      <a:pt x="22646" y="69140"/>
                    </a:cubicBezTo>
                    <a:lnTo>
                      <a:pt x="24372" y="319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8"/>
              <p:cNvSpPr/>
              <p:nvPr/>
            </p:nvSpPr>
            <p:spPr>
              <a:xfrm>
                <a:off x="4978300" y="1867925"/>
                <a:ext cx="622400" cy="1157600"/>
              </a:xfrm>
              <a:custGeom>
                <a:avLst/>
                <a:gdLst/>
                <a:ahLst/>
                <a:cxnLst/>
                <a:rect l="l" t="t" r="r" b="b"/>
                <a:pathLst>
                  <a:path w="24896" h="46304" extrusionOk="0">
                    <a:moveTo>
                      <a:pt x="23813" y="33897"/>
                    </a:moveTo>
                    <a:cubicBezTo>
                      <a:pt x="23360" y="37362"/>
                      <a:pt x="22765" y="40851"/>
                      <a:pt x="23217" y="44303"/>
                    </a:cubicBezTo>
                    <a:cubicBezTo>
                      <a:pt x="17812" y="46244"/>
                      <a:pt x="11763" y="46304"/>
                      <a:pt x="6322" y="44458"/>
                    </a:cubicBezTo>
                    <a:cubicBezTo>
                      <a:pt x="4489" y="43839"/>
                      <a:pt x="2643" y="42934"/>
                      <a:pt x="1572" y="41327"/>
                    </a:cubicBezTo>
                    <a:cubicBezTo>
                      <a:pt x="0" y="38981"/>
                      <a:pt x="500" y="35886"/>
                      <a:pt x="1084" y="33123"/>
                    </a:cubicBezTo>
                    <a:cubicBezTo>
                      <a:pt x="2786" y="25039"/>
                      <a:pt x="4679" y="17002"/>
                      <a:pt x="6775" y="9013"/>
                    </a:cubicBezTo>
                    <a:cubicBezTo>
                      <a:pt x="7215" y="7299"/>
                      <a:pt x="7739" y="4846"/>
                      <a:pt x="8858" y="3477"/>
                    </a:cubicBezTo>
                    <a:cubicBezTo>
                      <a:pt x="10716" y="1215"/>
                      <a:pt x="13799" y="1286"/>
                      <a:pt x="16585" y="1512"/>
                    </a:cubicBezTo>
                    <a:cubicBezTo>
                      <a:pt x="18383" y="1655"/>
                      <a:pt x="21098" y="0"/>
                      <a:pt x="22574" y="1215"/>
                    </a:cubicBezTo>
                    <a:cubicBezTo>
                      <a:pt x="24515" y="2810"/>
                      <a:pt x="24467" y="8323"/>
                      <a:pt x="24598" y="10537"/>
                    </a:cubicBezTo>
                    <a:cubicBezTo>
                      <a:pt x="24825" y="14192"/>
                      <a:pt x="24896" y="17848"/>
                      <a:pt x="24789" y="21503"/>
                    </a:cubicBezTo>
                    <a:cubicBezTo>
                      <a:pt x="24670" y="25646"/>
                      <a:pt x="24348" y="29790"/>
                      <a:pt x="23813" y="338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8"/>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8"/>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8"/>
              <p:cNvSpPr/>
              <p:nvPr/>
            </p:nvSpPr>
            <p:spPr>
              <a:xfrm>
                <a:off x="5550375" y="1540175"/>
                <a:ext cx="116725" cy="143000"/>
              </a:xfrm>
              <a:custGeom>
                <a:avLst/>
                <a:gdLst/>
                <a:ahLst/>
                <a:cxnLst/>
                <a:rect l="l" t="t" r="r" b="b"/>
                <a:pathLst>
                  <a:path w="4669" h="5720" extrusionOk="0">
                    <a:moveTo>
                      <a:pt x="3297" y="1"/>
                    </a:moveTo>
                    <a:cubicBezTo>
                      <a:pt x="1954" y="1"/>
                      <a:pt x="682" y="2978"/>
                      <a:pt x="334" y="3859"/>
                    </a:cubicBezTo>
                    <a:cubicBezTo>
                      <a:pt x="144" y="4359"/>
                      <a:pt x="1" y="4978"/>
                      <a:pt x="346" y="5395"/>
                    </a:cubicBezTo>
                    <a:cubicBezTo>
                      <a:pt x="551" y="5629"/>
                      <a:pt x="858" y="5719"/>
                      <a:pt x="1177" y="5719"/>
                    </a:cubicBezTo>
                    <a:cubicBezTo>
                      <a:pt x="1395" y="5719"/>
                      <a:pt x="1620" y="5677"/>
                      <a:pt x="1823" y="5609"/>
                    </a:cubicBezTo>
                    <a:cubicBezTo>
                      <a:pt x="3489" y="5074"/>
                      <a:pt x="4668" y="3300"/>
                      <a:pt x="4513" y="1561"/>
                    </a:cubicBezTo>
                    <a:cubicBezTo>
                      <a:pt x="4454" y="966"/>
                      <a:pt x="4216" y="323"/>
                      <a:pt x="3680" y="85"/>
                    </a:cubicBezTo>
                    <a:cubicBezTo>
                      <a:pt x="3552" y="27"/>
                      <a:pt x="3424" y="1"/>
                      <a:pt x="3297"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8"/>
              <p:cNvSpPr/>
              <p:nvPr/>
            </p:nvSpPr>
            <p:spPr>
              <a:xfrm>
                <a:off x="5164625" y="1540175"/>
                <a:ext cx="116700" cy="143000"/>
              </a:xfrm>
              <a:custGeom>
                <a:avLst/>
                <a:gdLst/>
                <a:ahLst/>
                <a:cxnLst/>
                <a:rect l="l" t="t" r="r" b="b"/>
                <a:pathLst>
                  <a:path w="4668" h="5720" extrusionOk="0">
                    <a:moveTo>
                      <a:pt x="1371" y="1"/>
                    </a:moveTo>
                    <a:cubicBezTo>
                      <a:pt x="1244" y="1"/>
                      <a:pt x="1116" y="27"/>
                      <a:pt x="989" y="85"/>
                    </a:cubicBezTo>
                    <a:cubicBezTo>
                      <a:pt x="453" y="323"/>
                      <a:pt x="203" y="966"/>
                      <a:pt x="155" y="1561"/>
                    </a:cubicBezTo>
                    <a:cubicBezTo>
                      <a:pt x="0" y="3300"/>
                      <a:pt x="1179" y="5074"/>
                      <a:pt x="2846" y="5609"/>
                    </a:cubicBezTo>
                    <a:cubicBezTo>
                      <a:pt x="3049" y="5677"/>
                      <a:pt x="3273" y="5719"/>
                      <a:pt x="3491" y="5719"/>
                    </a:cubicBezTo>
                    <a:cubicBezTo>
                      <a:pt x="3811" y="5719"/>
                      <a:pt x="4117" y="5629"/>
                      <a:pt x="4322" y="5395"/>
                    </a:cubicBezTo>
                    <a:cubicBezTo>
                      <a:pt x="4668" y="4978"/>
                      <a:pt x="4525" y="4359"/>
                      <a:pt x="4322" y="3859"/>
                    </a:cubicBezTo>
                    <a:cubicBezTo>
                      <a:pt x="3985" y="2978"/>
                      <a:pt x="2714" y="1"/>
                      <a:pt x="1371"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8"/>
              <p:cNvSpPr/>
              <p:nvPr/>
            </p:nvSpPr>
            <p:spPr>
              <a:xfrm>
                <a:off x="5324175" y="1714925"/>
                <a:ext cx="167300" cy="228625"/>
              </a:xfrm>
              <a:custGeom>
                <a:avLst/>
                <a:gdLst/>
                <a:ahLst/>
                <a:cxnLst/>
                <a:rect l="l" t="t" r="r" b="b"/>
                <a:pathLst>
                  <a:path w="6692" h="9145" extrusionOk="0">
                    <a:moveTo>
                      <a:pt x="6691" y="0"/>
                    </a:moveTo>
                    <a:lnTo>
                      <a:pt x="393" y="1882"/>
                    </a:lnTo>
                    <a:lnTo>
                      <a:pt x="83" y="6680"/>
                    </a:lnTo>
                    <a:cubicBezTo>
                      <a:pt x="0" y="8013"/>
                      <a:pt x="1060" y="9144"/>
                      <a:pt x="2405" y="9144"/>
                    </a:cubicBezTo>
                    <a:lnTo>
                      <a:pt x="3536" y="9144"/>
                    </a:lnTo>
                    <a:cubicBezTo>
                      <a:pt x="4715" y="9144"/>
                      <a:pt x="5703" y="8263"/>
                      <a:pt x="5846" y="7097"/>
                    </a:cubicBezTo>
                    <a:lnTo>
                      <a:pt x="6691" y="0"/>
                    </a:ln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8"/>
              <p:cNvSpPr/>
              <p:nvPr/>
            </p:nvSpPr>
            <p:spPr>
              <a:xfrm>
                <a:off x="5326850" y="1714925"/>
                <a:ext cx="164625" cy="164275"/>
              </a:xfrm>
              <a:custGeom>
                <a:avLst/>
                <a:gdLst/>
                <a:ahLst/>
                <a:cxnLst/>
                <a:rect l="l" t="t" r="r" b="b"/>
                <a:pathLst>
                  <a:path w="6585" h="6571" extrusionOk="0">
                    <a:moveTo>
                      <a:pt x="6584" y="0"/>
                    </a:moveTo>
                    <a:lnTo>
                      <a:pt x="286" y="1882"/>
                    </a:lnTo>
                    <a:lnTo>
                      <a:pt x="0" y="6442"/>
                    </a:lnTo>
                    <a:cubicBezTo>
                      <a:pt x="545" y="6530"/>
                      <a:pt x="1087" y="6570"/>
                      <a:pt x="1628" y="6570"/>
                    </a:cubicBezTo>
                    <a:cubicBezTo>
                      <a:pt x="3062" y="6570"/>
                      <a:pt x="4481" y="6284"/>
                      <a:pt x="5882" y="5835"/>
                    </a:cubicBezTo>
                    <a:lnTo>
                      <a:pt x="6584" y="0"/>
                    </a:lnTo>
                    <a:close/>
                  </a:path>
                </a:pathLst>
              </a:custGeom>
              <a:solidFill>
                <a:srgbClr val="D1A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8"/>
              <p:cNvSpPr/>
              <p:nvPr/>
            </p:nvSpPr>
            <p:spPr>
              <a:xfrm>
                <a:off x="5226225" y="1363250"/>
                <a:ext cx="373000" cy="460850"/>
              </a:xfrm>
              <a:custGeom>
                <a:avLst/>
                <a:gdLst/>
                <a:ahLst/>
                <a:cxnLst/>
                <a:rect l="l" t="t" r="r" b="b"/>
                <a:pathLst>
                  <a:path w="14920" h="18434" extrusionOk="0">
                    <a:moveTo>
                      <a:pt x="4680" y="1"/>
                    </a:moveTo>
                    <a:cubicBezTo>
                      <a:pt x="3598" y="1"/>
                      <a:pt x="2568" y="359"/>
                      <a:pt x="1823" y="1435"/>
                    </a:cubicBezTo>
                    <a:cubicBezTo>
                      <a:pt x="1" y="4066"/>
                      <a:pt x="239" y="9091"/>
                      <a:pt x="477" y="12127"/>
                    </a:cubicBezTo>
                    <a:cubicBezTo>
                      <a:pt x="477" y="12162"/>
                      <a:pt x="477" y="12198"/>
                      <a:pt x="489" y="12234"/>
                    </a:cubicBezTo>
                    <a:cubicBezTo>
                      <a:pt x="644" y="13889"/>
                      <a:pt x="1406" y="15472"/>
                      <a:pt x="2597" y="16627"/>
                    </a:cubicBezTo>
                    <a:cubicBezTo>
                      <a:pt x="3894" y="17890"/>
                      <a:pt x="5365" y="18433"/>
                      <a:pt x="6909" y="18433"/>
                    </a:cubicBezTo>
                    <a:cubicBezTo>
                      <a:pt x="7987" y="18433"/>
                      <a:pt x="9101" y="18169"/>
                      <a:pt x="10217" y="17699"/>
                    </a:cubicBezTo>
                    <a:cubicBezTo>
                      <a:pt x="12467" y="16758"/>
                      <a:pt x="13562" y="15568"/>
                      <a:pt x="13884" y="13139"/>
                    </a:cubicBezTo>
                    <a:cubicBezTo>
                      <a:pt x="14217" y="10615"/>
                      <a:pt x="14919" y="8114"/>
                      <a:pt x="13979" y="5662"/>
                    </a:cubicBezTo>
                    <a:cubicBezTo>
                      <a:pt x="13467" y="4281"/>
                      <a:pt x="12538" y="3233"/>
                      <a:pt x="11502" y="2495"/>
                    </a:cubicBezTo>
                    <a:cubicBezTo>
                      <a:pt x="10478" y="1745"/>
                      <a:pt x="9335" y="1292"/>
                      <a:pt x="8204" y="852"/>
                    </a:cubicBezTo>
                    <a:cubicBezTo>
                      <a:pt x="7183" y="454"/>
                      <a:pt x="5898" y="1"/>
                      <a:pt x="4680"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8"/>
              <p:cNvSpPr/>
              <p:nvPr/>
            </p:nvSpPr>
            <p:spPr>
              <a:xfrm>
                <a:off x="5206600" y="1548225"/>
                <a:ext cx="389650" cy="299500"/>
              </a:xfrm>
              <a:custGeom>
                <a:avLst/>
                <a:gdLst/>
                <a:ahLst/>
                <a:cxnLst/>
                <a:rect l="l" t="t" r="r" b="b"/>
                <a:pathLst>
                  <a:path w="15586" h="11980" extrusionOk="0">
                    <a:moveTo>
                      <a:pt x="1536" y="1"/>
                    </a:moveTo>
                    <a:cubicBezTo>
                      <a:pt x="1119" y="727"/>
                      <a:pt x="1119" y="1680"/>
                      <a:pt x="1536" y="2418"/>
                    </a:cubicBezTo>
                    <a:cubicBezTo>
                      <a:pt x="929" y="3097"/>
                      <a:pt x="786" y="4132"/>
                      <a:pt x="1167" y="4966"/>
                    </a:cubicBezTo>
                    <a:cubicBezTo>
                      <a:pt x="0" y="5680"/>
                      <a:pt x="548" y="8240"/>
                      <a:pt x="1143" y="9181"/>
                    </a:cubicBezTo>
                    <a:cubicBezTo>
                      <a:pt x="1691" y="10038"/>
                      <a:pt x="2560" y="10645"/>
                      <a:pt x="3477" y="11086"/>
                    </a:cubicBezTo>
                    <a:cubicBezTo>
                      <a:pt x="4705" y="11678"/>
                      <a:pt x="6070" y="11980"/>
                      <a:pt x="7436" y="11980"/>
                    </a:cubicBezTo>
                    <a:cubicBezTo>
                      <a:pt x="8348" y="11980"/>
                      <a:pt x="9260" y="11845"/>
                      <a:pt x="10132" y="11574"/>
                    </a:cubicBezTo>
                    <a:cubicBezTo>
                      <a:pt x="11823" y="11050"/>
                      <a:pt x="14597" y="9514"/>
                      <a:pt x="15109" y="7645"/>
                    </a:cubicBezTo>
                    <a:cubicBezTo>
                      <a:pt x="15585" y="5930"/>
                      <a:pt x="14561" y="3930"/>
                      <a:pt x="14812" y="2180"/>
                    </a:cubicBezTo>
                    <a:cubicBezTo>
                      <a:pt x="14847" y="1894"/>
                      <a:pt x="14895" y="1573"/>
                      <a:pt x="14776" y="1299"/>
                    </a:cubicBezTo>
                    <a:cubicBezTo>
                      <a:pt x="14688" y="1074"/>
                      <a:pt x="14456" y="890"/>
                      <a:pt x="14224" y="890"/>
                    </a:cubicBezTo>
                    <a:cubicBezTo>
                      <a:pt x="14173" y="890"/>
                      <a:pt x="14123" y="898"/>
                      <a:pt x="14073" y="918"/>
                    </a:cubicBezTo>
                    <a:cubicBezTo>
                      <a:pt x="13228" y="1275"/>
                      <a:pt x="13371" y="3966"/>
                      <a:pt x="12395" y="4561"/>
                    </a:cubicBezTo>
                    <a:cubicBezTo>
                      <a:pt x="11216" y="5275"/>
                      <a:pt x="8787" y="5347"/>
                      <a:pt x="7442" y="5359"/>
                    </a:cubicBezTo>
                    <a:cubicBezTo>
                      <a:pt x="7408" y="5359"/>
                      <a:pt x="7375" y="5359"/>
                      <a:pt x="7340" y="5359"/>
                    </a:cubicBezTo>
                    <a:cubicBezTo>
                      <a:pt x="5937" y="5359"/>
                      <a:pt x="3445" y="5113"/>
                      <a:pt x="2643" y="3835"/>
                    </a:cubicBezTo>
                    <a:cubicBezTo>
                      <a:pt x="2000" y="2799"/>
                      <a:pt x="2322" y="989"/>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8"/>
              <p:cNvSpPr/>
              <p:nvPr/>
            </p:nvSpPr>
            <p:spPr>
              <a:xfrm>
                <a:off x="5188600" y="1198500"/>
                <a:ext cx="420150" cy="271800"/>
              </a:xfrm>
              <a:custGeom>
                <a:avLst/>
                <a:gdLst/>
                <a:ahLst/>
                <a:cxnLst/>
                <a:rect l="l" t="t" r="r" b="b"/>
                <a:pathLst>
                  <a:path w="16806" h="10872" extrusionOk="0">
                    <a:moveTo>
                      <a:pt x="8293" y="0"/>
                    </a:moveTo>
                    <a:cubicBezTo>
                      <a:pt x="7292" y="286"/>
                      <a:pt x="6638" y="1453"/>
                      <a:pt x="6911" y="2453"/>
                    </a:cubicBezTo>
                    <a:cubicBezTo>
                      <a:pt x="5245" y="2477"/>
                      <a:pt x="3566" y="2512"/>
                      <a:pt x="1899" y="2536"/>
                    </a:cubicBezTo>
                    <a:cubicBezTo>
                      <a:pt x="1292" y="3012"/>
                      <a:pt x="1077" y="3929"/>
                      <a:pt x="1411" y="4632"/>
                    </a:cubicBezTo>
                    <a:cubicBezTo>
                      <a:pt x="1359" y="4623"/>
                      <a:pt x="1309" y="4619"/>
                      <a:pt x="1258" y="4619"/>
                    </a:cubicBezTo>
                    <a:cubicBezTo>
                      <a:pt x="555" y="4619"/>
                      <a:pt x="1" y="5446"/>
                      <a:pt x="101" y="6179"/>
                    </a:cubicBezTo>
                    <a:cubicBezTo>
                      <a:pt x="196" y="6953"/>
                      <a:pt x="792" y="7584"/>
                      <a:pt x="1399" y="8084"/>
                    </a:cubicBezTo>
                    <a:cubicBezTo>
                      <a:pt x="3953" y="10216"/>
                      <a:pt x="6713" y="10871"/>
                      <a:pt x="9675" y="10871"/>
                    </a:cubicBezTo>
                    <a:cubicBezTo>
                      <a:pt x="10801" y="10871"/>
                      <a:pt x="11955" y="10777"/>
                      <a:pt x="13138" y="10632"/>
                    </a:cubicBezTo>
                    <a:cubicBezTo>
                      <a:pt x="13210" y="10632"/>
                      <a:pt x="13269" y="10621"/>
                      <a:pt x="13341" y="10609"/>
                    </a:cubicBezTo>
                    <a:cubicBezTo>
                      <a:pt x="14924" y="10382"/>
                      <a:pt x="15972" y="9799"/>
                      <a:pt x="16413" y="8025"/>
                    </a:cubicBezTo>
                    <a:cubicBezTo>
                      <a:pt x="16805" y="6406"/>
                      <a:pt x="16163" y="4715"/>
                      <a:pt x="14639" y="3953"/>
                    </a:cubicBezTo>
                    <a:cubicBezTo>
                      <a:pt x="13436" y="3358"/>
                      <a:pt x="12031" y="3286"/>
                      <a:pt x="10769" y="2834"/>
                    </a:cubicBezTo>
                    <a:cubicBezTo>
                      <a:pt x="9495" y="2393"/>
                      <a:pt x="8233" y="1346"/>
                      <a:pt x="8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8"/>
              <p:cNvSpPr/>
              <p:nvPr/>
            </p:nvSpPr>
            <p:spPr>
              <a:xfrm>
                <a:off x="5188725" y="1317275"/>
                <a:ext cx="449200" cy="323850"/>
              </a:xfrm>
              <a:custGeom>
                <a:avLst/>
                <a:gdLst/>
                <a:ahLst/>
                <a:cxnLst/>
                <a:rect l="l" t="t" r="r" b="b"/>
                <a:pathLst>
                  <a:path w="17968" h="12954" extrusionOk="0">
                    <a:moveTo>
                      <a:pt x="3730" y="0"/>
                    </a:moveTo>
                    <a:cubicBezTo>
                      <a:pt x="2888" y="0"/>
                      <a:pt x="2110" y="215"/>
                      <a:pt x="1691" y="726"/>
                    </a:cubicBezTo>
                    <a:cubicBezTo>
                      <a:pt x="548" y="2107"/>
                      <a:pt x="72" y="4357"/>
                      <a:pt x="36" y="6120"/>
                    </a:cubicBezTo>
                    <a:cubicBezTo>
                      <a:pt x="1" y="7322"/>
                      <a:pt x="275" y="8560"/>
                      <a:pt x="941" y="9584"/>
                    </a:cubicBezTo>
                    <a:cubicBezTo>
                      <a:pt x="1489" y="10430"/>
                      <a:pt x="2989" y="11811"/>
                      <a:pt x="2537" y="12954"/>
                    </a:cubicBezTo>
                    <a:cubicBezTo>
                      <a:pt x="3477" y="10584"/>
                      <a:pt x="2858" y="7810"/>
                      <a:pt x="3858" y="5465"/>
                    </a:cubicBezTo>
                    <a:cubicBezTo>
                      <a:pt x="4466" y="4012"/>
                      <a:pt x="5716" y="2833"/>
                      <a:pt x="7204" y="2345"/>
                    </a:cubicBezTo>
                    <a:cubicBezTo>
                      <a:pt x="7735" y="2168"/>
                      <a:pt x="8294" y="2081"/>
                      <a:pt x="8851" y="2081"/>
                    </a:cubicBezTo>
                    <a:cubicBezTo>
                      <a:pt x="9868" y="2081"/>
                      <a:pt x="10883" y="2372"/>
                      <a:pt x="11728" y="2941"/>
                    </a:cubicBezTo>
                    <a:cubicBezTo>
                      <a:pt x="13193" y="3929"/>
                      <a:pt x="14026" y="5643"/>
                      <a:pt x="14348" y="7382"/>
                    </a:cubicBezTo>
                    <a:cubicBezTo>
                      <a:pt x="14467" y="8072"/>
                      <a:pt x="14514" y="8763"/>
                      <a:pt x="14526" y="9465"/>
                    </a:cubicBezTo>
                    <a:cubicBezTo>
                      <a:pt x="14526" y="9953"/>
                      <a:pt x="14241" y="11168"/>
                      <a:pt x="14443" y="11561"/>
                    </a:cubicBezTo>
                    <a:cubicBezTo>
                      <a:pt x="14605" y="11878"/>
                      <a:pt x="14776" y="12005"/>
                      <a:pt x="14949" y="12005"/>
                    </a:cubicBezTo>
                    <a:cubicBezTo>
                      <a:pt x="15488" y="12005"/>
                      <a:pt x="16039" y="10771"/>
                      <a:pt x="16336" y="10275"/>
                    </a:cubicBezTo>
                    <a:cubicBezTo>
                      <a:pt x="16562" y="9906"/>
                      <a:pt x="16789" y="9537"/>
                      <a:pt x="16979" y="9144"/>
                    </a:cubicBezTo>
                    <a:cubicBezTo>
                      <a:pt x="17848" y="7370"/>
                      <a:pt x="17967" y="5238"/>
                      <a:pt x="17301" y="3381"/>
                    </a:cubicBezTo>
                    <a:cubicBezTo>
                      <a:pt x="16860" y="2155"/>
                      <a:pt x="15943" y="964"/>
                      <a:pt x="14657" y="797"/>
                    </a:cubicBezTo>
                    <a:lnTo>
                      <a:pt x="6906" y="1095"/>
                    </a:lnTo>
                    <a:cubicBezTo>
                      <a:pt x="6301" y="448"/>
                      <a:pt x="4948" y="0"/>
                      <a:pt x="3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8"/>
              <p:cNvSpPr/>
              <p:nvPr/>
            </p:nvSpPr>
            <p:spPr>
              <a:xfrm>
                <a:off x="5486100" y="1898275"/>
                <a:ext cx="296475" cy="1392475"/>
              </a:xfrm>
              <a:custGeom>
                <a:avLst/>
                <a:gdLst/>
                <a:ahLst/>
                <a:cxnLst/>
                <a:rect l="l" t="t" r="r" b="b"/>
                <a:pathLst>
                  <a:path w="11859" h="55699" extrusionOk="0">
                    <a:moveTo>
                      <a:pt x="2262" y="1"/>
                    </a:moveTo>
                    <a:cubicBezTo>
                      <a:pt x="2262" y="1"/>
                      <a:pt x="0" y="49828"/>
                      <a:pt x="536" y="51698"/>
                    </a:cubicBezTo>
                    <a:cubicBezTo>
                      <a:pt x="1072" y="53555"/>
                      <a:pt x="6799" y="55698"/>
                      <a:pt x="6799" y="55698"/>
                    </a:cubicBezTo>
                    <a:lnTo>
                      <a:pt x="11859" y="5870"/>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8"/>
              <p:cNvSpPr/>
              <p:nvPr/>
            </p:nvSpPr>
            <p:spPr>
              <a:xfrm>
                <a:off x="4865150" y="1914950"/>
                <a:ext cx="400100" cy="1262450"/>
              </a:xfrm>
              <a:custGeom>
                <a:avLst/>
                <a:gdLst/>
                <a:ahLst/>
                <a:cxnLst/>
                <a:rect l="l" t="t" r="r" b="b"/>
                <a:pathLst>
                  <a:path w="16004" h="50498" extrusionOk="0">
                    <a:moveTo>
                      <a:pt x="16004" y="0"/>
                    </a:moveTo>
                    <a:lnTo>
                      <a:pt x="8705" y="417"/>
                    </a:lnTo>
                    <a:cubicBezTo>
                      <a:pt x="8705" y="417"/>
                      <a:pt x="0" y="50497"/>
                      <a:pt x="2695" y="50497"/>
                    </a:cubicBezTo>
                    <a:cubicBezTo>
                      <a:pt x="2706" y="50497"/>
                      <a:pt x="2717" y="50496"/>
                      <a:pt x="2728" y="50495"/>
                    </a:cubicBezTo>
                    <a:cubicBezTo>
                      <a:pt x="5526" y="50102"/>
                      <a:pt x="6991" y="45828"/>
                      <a:pt x="6991" y="45828"/>
                    </a:cubicBezTo>
                    <a:lnTo>
                      <a:pt x="160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8"/>
              <p:cNvSpPr/>
              <p:nvPr/>
            </p:nvSpPr>
            <p:spPr>
              <a:xfrm>
                <a:off x="5138125" y="2717675"/>
                <a:ext cx="325975" cy="132525"/>
              </a:xfrm>
              <a:custGeom>
                <a:avLst/>
                <a:gdLst/>
                <a:ahLst/>
                <a:cxnLst/>
                <a:rect l="l" t="t" r="r" b="b"/>
                <a:pathLst>
                  <a:path w="13039" h="5301" extrusionOk="0">
                    <a:moveTo>
                      <a:pt x="2559" y="0"/>
                    </a:moveTo>
                    <a:cubicBezTo>
                      <a:pt x="2410" y="0"/>
                      <a:pt x="2238" y="16"/>
                      <a:pt x="2037" y="50"/>
                    </a:cubicBezTo>
                    <a:cubicBezTo>
                      <a:pt x="1108" y="217"/>
                      <a:pt x="489" y="1074"/>
                      <a:pt x="298" y="1550"/>
                    </a:cubicBezTo>
                    <a:cubicBezTo>
                      <a:pt x="1" y="2348"/>
                      <a:pt x="358" y="3205"/>
                      <a:pt x="1263" y="3836"/>
                    </a:cubicBezTo>
                    <a:cubicBezTo>
                      <a:pt x="2703" y="4848"/>
                      <a:pt x="5180" y="5134"/>
                      <a:pt x="7466" y="5241"/>
                    </a:cubicBezTo>
                    <a:cubicBezTo>
                      <a:pt x="8430" y="5277"/>
                      <a:pt x="9407" y="5301"/>
                      <a:pt x="10371" y="5301"/>
                    </a:cubicBezTo>
                    <a:cubicBezTo>
                      <a:pt x="11228" y="5289"/>
                      <a:pt x="12252" y="5217"/>
                      <a:pt x="12633" y="4777"/>
                    </a:cubicBezTo>
                    <a:cubicBezTo>
                      <a:pt x="13038" y="4324"/>
                      <a:pt x="12407" y="3765"/>
                      <a:pt x="11597" y="3551"/>
                    </a:cubicBezTo>
                    <a:cubicBezTo>
                      <a:pt x="10788" y="3324"/>
                      <a:pt x="9859" y="3324"/>
                      <a:pt x="8978" y="3229"/>
                    </a:cubicBezTo>
                    <a:cubicBezTo>
                      <a:pt x="6656" y="2991"/>
                      <a:pt x="4989" y="2074"/>
                      <a:pt x="3930" y="931"/>
                    </a:cubicBezTo>
                    <a:cubicBezTo>
                      <a:pt x="3506" y="487"/>
                      <a:pt x="3390" y="0"/>
                      <a:pt x="255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8"/>
              <p:cNvSpPr/>
              <p:nvPr/>
            </p:nvSpPr>
            <p:spPr>
              <a:xfrm>
                <a:off x="5244400" y="1495550"/>
                <a:ext cx="144975" cy="144975"/>
              </a:xfrm>
              <a:custGeom>
                <a:avLst/>
                <a:gdLst/>
                <a:ahLst/>
                <a:cxnLst/>
                <a:rect l="l" t="t" r="r" b="b"/>
                <a:pathLst>
                  <a:path w="5799" h="5799" fill="none" extrusionOk="0">
                    <a:moveTo>
                      <a:pt x="5799" y="2906"/>
                    </a:moveTo>
                    <a:cubicBezTo>
                      <a:pt x="5799" y="4501"/>
                      <a:pt x="4501" y="5799"/>
                      <a:pt x="2905" y="5799"/>
                    </a:cubicBezTo>
                    <a:cubicBezTo>
                      <a:pt x="1298" y="5799"/>
                      <a:pt x="0" y="4501"/>
                      <a:pt x="0" y="2906"/>
                    </a:cubicBezTo>
                    <a:cubicBezTo>
                      <a:pt x="0" y="1298"/>
                      <a:pt x="1298" y="1"/>
                      <a:pt x="2905" y="1"/>
                    </a:cubicBezTo>
                    <a:cubicBezTo>
                      <a:pt x="4501" y="1"/>
                      <a:pt x="5799" y="1298"/>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8"/>
              <p:cNvSpPr/>
              <p:nvPr/>
            </p:nvSpPr>
            <p:spPr>
              <a:xfrm>
                <a:off x="5423875" y="1504475"/>
                <a:ext cx="145000" cy="145000"/>
              </a:xfrm>
              <a:custGeom>
                <a:avLst/>
                <a:gdLst/>
                <a:ahLst/>
                <a:cxnLst/>
                <a:rect l="l" t="t" r="r" b="b"/>
                <a:pathLst>
                  <a:path w="5800" h="5800" fill="none" extrusionOk="0">
                    <a:moveTo>
                      <a:pt x="5799" y="2906"/>
                    </a:moveTo>
                    <a:cubicBezTo>
                      <a:pt x="5799" y="4501"/>
                      <a:pt x="4501" y="5799"/>
                      <a:pt x="2906" y="5799"/>
                    </a:cubicBezTo>
                    <a:cubicBezTo>
                      <a:pt x="1298" y="5799"/>
                      <a:pt x="1" y="4501"/>
                      <a:pt x="1" y="2906"/>
                    </a:cubicBezTo>
                    <a:cubicBezTo>
                      <a:pt x="1" y="1299"/>
                      <a:pt x="1298" y="1"/>
                      <a:pt x="2906" y="1"/>
                    </a:cubicBezTo>
                    <a:cubicBezTo>
                      <a:pt x="4501" y="1"/>
                      <a:pt x="5799" y="1299"/>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8"/>
              <p:cNvSpPr/>
              <p:nvPr/>
            </p:nvSpPr>
            <p:spPr>
              <a:xfrm>
                <a:off x="5378625" y="1572650"/>
                <a:ext cx="56600" cy="13125"/>
              </a:xfrm>
              <a:custGeom>
                <a:avLst/>
                <a:gdLst/>
                <a:ahLst/>
                <a:cxnLst/>
                <a:rect l="l" t="t" r="r" b="b"/>
                <a:pathLst>
                  <a:path w="2264" h="525" fill="none" extrusionOk="0">
                    <a:moveTo>
                      <a:pt x="1" y="524"/>
                    </a:moveTo>
                    <a:cubicBezTo>
                      <a:pt x="656" y="84"/>
                      <a:pt x="1537" y="0"/>
                      <a:pt x="2263" y="310"/>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8"/>
              <p:cNvSpPr/>
              <p:nvPr/>
            </p:nvSpPr>
            <p:spPr>
              <a:xfrm>
                <a:off x="2741400" y="4557525"/>
                <a:ext cx="413775" cy="231250"/>
              </a:xfrm>
              <a:custGeom>
                <a:avLst/>
                <a:gdLst/>
                <a:ahLst/>
                <a:cxnLst/>
                <a:rect l="l" t="t" r="r" b="b"/>
                <a:pathLst>
                  <a:path w="16551" h="9250" extrusionOk="0">
                    <a:moveTo>
                      <a:pt x="1691" y="1"/>
                    </a:moveTo>
                    <a:cubicBezTo>
                      <a:pt x="1846" y="1263"/>
                      <a:pt x="1394" y="1513"/>
                      <a:pt x="870" y="2930"/>
                    </a:cubicBezTo>
                    <a:cubicBezTo>
                      <a:pt x="1" y="5287"/>
                      <a:pt x="2239" y="6002"/>
                      <a:pt x="2239" y="6002"/>
                    </a:cubicBezTo>
                    <a:cubicBezTo>
                      <a:pt x="2239" y="6002"/>
                      <a:pt x="12222" y="9249"/>
                      <a:pt x="15222" y="9249"/>
                    </a:cubicBezTo>
                    <a:cubicBezTo>
                      <a:pt x="15687" y="9249"/>
                      <a:pt x="15985" y="9171"/>
                      <a:pt x="16050" y="8990"/>
                    </a:cubicBezTo>
                    <a:cubicBezTo>
                      <a:pt x="16550" y="7657"/>
                      <a:pt x="11704" y="3954"/>
                      <a:pt x="11704" y="3954"/>
                    </a:cubicBezTo>
                    <a:lnTo>
                      <a:pt x="7502" y="525"/>
                    </a:lnTo>
                    <a:cubicBezTo>
                      <a:pt x="6590" y="584"/>
                      <a:pt x="5896" y="630"/>
                      <a:pt x="5270" y="630"/>
                    </a:cubicBezTo>
                    <a:cubicBezTo>
                      <a:pt x="4147" y="630"/>
                      <a:pt x="3243" y="483"/>
                      <a:pt x="1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8"/>
              <p:cNvSpPr/>
              <p:nvPr/>
            </p:nvSpPr>
            <p:spPr>
              <a:xfrm>
                <a:off x="2110975" y="4566475"/>
                <a:ext cx="417325" cy="200000"/>
              </a:xfrm>
              <a:custGeom>
                <a:avLst/>
                <a:gdLst/>
                <a:ahLst/>
                <a:cxnLst/>
                <a:rect l="l" t="t" r="r" b="b"/>
                <a:pathLst>
                  <a:path w="16693" h="8000" extrusionOk="0">
                    <a:moveTo>
                      <a:pt x="9668" y="0"/>
                    </a:moveTo>
                    <a:lnTo>
                      <a:pt x="5167" y="3036"/>
                    </a:lnTo>
                    <a:cubicBezTo>
                      <a:pt x="5167" y="3036"/>
                      <a:pt x="0" y="6275"/>
                      <a:pt x="369" y="7644"/>
                    </a:cubicBezTo>
                    <a:cubicBezTo>
                      <a:pt x="437" y="7897"/>
                      <a:pt x="949" y="8000"/>
                      <a:pt x="1741" y="8000"/>
                    </a:cubicBezTo>
                    <a:cubicBezTo>
                      <a:pt x="5278" y="8000"/>
                      <a:pt x="14395" y="5941"/>
                      <a:pt x="14395" y="5941"/>
                    </a:cubicBezTo>
                    <a:cubicBezTo>
                      <a:pt x="14395" y="5941"/>
                      <a:pt x="16693" y="5429"/>
                      <a:pt x="16050" y="3012"/>
                    </a:cubicBezTo>
                    <a:cubicBezTo>
                      <a:pt x="15657" y="1548"/>
                      <a:pt x="15228" y="1262"/>
                      <a:pt x="15502" y="12"/>
                    </a:cubicBezTo>
                    <a:lnTo>
                      <a:pt x="15502" y="12"/>
                    </a:lnTo>
                    <a:cubicBezTo>
                      <a:pt x="14364" y="258"/>
                      <a:pt x="13573" y="361"/>
                      <a:pt x="12805" y="361"/>
                    </a:cubicBezTo>
                    <a:cubicBezTo>
                      <a:pt x="11902" y="361"/>
                      <a:pt x="11032" y="219"/>
                      <a:pt x="9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8"/>
              <p:cNvSpPr/>
              <p:nvPr/>
            </p:nvSpPr>
            <p:spPr>
              <a:xfrm>
                <a:off x="3270050" y="833650"/>
                <a:ext cx="172050" cy="311775"/>
              </a:xfrm>
              <a:custGeom>
                <a:avLst/>
                <a:gdLst/>
                <a:ahLst/>
                <a:cxnLst/>
                <a:rect l="l" t="t" r="r" b="b"/>
                <a:pathLst>
                  <a:path w="6882" h="12471" extrusionOk="0">
                    <a:moveTo>
                      <a:pt x="4730" y="0"/>
                    </a:moveTo>
                    <a:cubicBezTo>
                      <a:pt x="4496" y="0"/>
                      <a:pt x="4272" y="203"/>
                      <a:pt x="4096" y="735"/>
                    </a:cubicBezTo>
                    <a:cubicBezTo>
                      <a:pt x="4120" y="660"/>
                      <a:pt x="4071" y="633"/>
                      <a:pt x="3989" y="633"/>
                    </a:cubicBezTo>
                    <a:cubicBezTo>
                      <a:pt x="3785" y="633"/>
                      <a:pt x="3371" y="802"/>
                      <a:pt x="3346" y="819"/>
                    </a:cubicBezTo>
                    <a:cubicBezTo>
                      <a:pt x="3024" y="1021"/>
                      <a:pt x="2905" y="1795"/>
                      <a:pt x="2786" y="2128"/>
                    </a:cubicBezTo>
                    <a:cubicBezTo>
                      <a:pt x="2715" y="2343"/>
                      <a:pt x="2655" y="2569"/>
                      <a:pt x="2596" y="2795"/>
                    </a:cubicBezTo>
                    <a:cubicBezTo>
                      <a:pt x="2417" y="3498"/>
                      <a:pt x="2238" y="5414"/>
                      <a:pt x="1965" y="6105"/>
                    </a:cubicBezTo>
                    <a:cubicBezTo>
                      <a:pt x="1417" y="5426"/>
                      <a:pt x="1143" y="4593"/>
                      <a:pt x="155" y="4414"/>
                    </a:cubicBezTo>
                    <a:lnTo>
                      <a:pt x="155" y="4414"/>
                    </a:lnTo>
                    <a:cubicBezTo>
                      <a:pt x="250" y="6736"/>
                      <a:pt x="0" y="11713"/>
                      <a:pt x="3024" y="12415"/>
                    </a:cubicBezTo>
                    <a:cubicBezTo>
                      <a:pt x="3190" y="12453"/>
                      <a:pt x="3348" y="12471"/>
                      <a:pt x="3499" y="12471"/>
                    </a:cubicBezTo>
                    <a:cubicBezTo>
                      <a:pt x="5396" y="12471"/>
                      <a:pt x="6145" y="9655"/>
                      <a:pt x="6465" y="8177"/>
                    </a:cubicBezTo>
                    <a:cubicBezTo>
                      <a:pt x="6882" y="6331"/>
                      <a:pt x="6644" y="3486"/>
                      <a:pt x="6084" y="1712"/>
                    </a:cubicBezTo>
                    <a:cubicBezTo>
                      <a:pt x="5900" y="1142"/>
                      <a:pt x="5285" y="0"/>
                      <a:pt x="4730"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8"/>
              <p:cNvSpPr/>
              <p:nvPr/>
            </p:nvSpPr>
            <p:spPr>
              <a:xfrm>
                <a:off x="2595850" y="1059475"/>
                <a:ext cx="829600" cy="1078450"/>
              </a:xfrm>
              <a:custGeom>
                <a:avLst/>
                <a:gdLst/>
                <a:ahLst/>
                <a:cxnLst/>
                <a:rect l="l" t="t" r="r" b="b"/>
                <a:pathLst>
                  <a:path w="33184" h="43138" extrusionOk="0">
                    <a:moveTo>
                      <a:pt x="0" y="32148"/>
                    </a:moveTo>
                    <a:lnTo>
                      <a:pt x="6739" y="30790"/>
                    </a:lnTo>
                    <a:lnTo>
                      <a:pt x="18812" y="20480"/>
                    </a:lnTo>
                    <a:lnTo>
                      <a:pt x="27087" y="1"/>
                    </a:lnTo>
                    <a:cubicBezTo>
                      <a:pt x="27087" y="1"/>
                      <a:pt x="33183" y="680"/>
                      <a:pt x="32909" y="2180"/>
                    </a:cubicBezTo>
                    <a:cubicBezTo>
                      <a:pt x="32647" y="3668"/>
                      <a:pt x="25861" y="27135"/>
                      <a:pt x="25861" y="27135"/>
                    </a:cubicBezTo>
                    <a:lnTo>
                      <a:pt x="8906" y="4313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8"/>
              <p:cNvSpPr/>
              <p:nvPr/>
            </p:nvSpPr>
            <p:spPr>
              <a:xfrm>
                <a:off x="1460300" y="833650"/>
                <a:ext cx="172050" cy="311775"/>
              </a:xfrm>
              <a:custGeom>
                <a:avLst/>
                <a:gdLst/>
                <a:ahLst/>
                <a:cxnLst/>
                <a:rect l="l" t="t" r="r" b="b"/>
                <a:pathLst>
                  <a:path w="6882" h="12471" extrusionOk="0">
                    <a:moveTo>
                      <a:pt x="2152" y="0"/>
                    </a:moveTo>
                    <a:cubicBezTo>
                      <a:pt x="1597" y="0"/>
                      <a:pt x="982" y="1142"/>
                      <a:pt x="798" y="1712"/>
                    </a:cubicBezTo>
                    <a:cubicBezTo>
                      <a:pt x="238" y="3486"/>
                      <a:pt x="0" y="6331"/>
                      <a:pt x="405" y="8177"/>
                    </a:cubicBezTo>
                    <a:cubicBezTo>
                      <a:pt x="736" y="9655"/>
                      <a:pt x="1485" y="12471"/>
                      <a:pt x="3373" y="12471"/>
                    </a:cubicBezTo>
                    <a:cubicBezTo>
                      <a:pt x="3524" y="12471"/>
                      <a:pt x="3681" y="12453"/>
                      <a:pt x="3846" y="12415"/>
                    </a:cubicBezTo>
                    <a:cubicBezTo>
                      <a:pt x="6882" y="11713"/>
                      <a:pt x="6632" y="6736"/>
                      <a:pt x="6727" y="4414"/>
                    </a:cubicBezTo>
                    <a:lnTo>
                      <a:pt x="6727" y="4414"/>
                    </a:lnTo>
                    <a:cubicBezTo>
                      <a:pt x="5739" y="4593"/>
                      <a:pt x="5465" y="5426"/>
                      <a:pt x="4917" y="6105"/>
                    </a:cubicBezTo>
                    <a:cubicBezTo>
                      <a:pt x="4644" y="5414"/>
                      <a:pt x="4465" y="3498"/>
                      <a:pt x="4286" y="2795"/>
                    </a:cubicBezTo>
                    <a:cubicBezTo>
                      <a:pt x="4227" y="2569"/>
                      <a:pt x="4167" y="2343"/>
                      <a:pt x="4096" y="2128"/>
                    </a:cubicBezTo>
                    <a:cubicBezTo>
                      <a:pt x="3977" y="1795"/>
                      <a:pt x="3858" y="1021"/>
                      <a:pt x="3536" y="819"/>
                    </a:cubicBezTo>
                    <a:cubicBezTo>
                      <a:pt x="3511" y="802"/>
                      <a:pt x="3097" y="633"/>
                      <a:pt x="2893" y="633"/>
                    </a:cubicBezTo>
                    <a:cubicBezTo>
                      <a:pt x="2811" y="633"/>
                      <a:pt x="2762" y="660"/>
                      <a:pt x="2786" y="735"/>
                    </a:cubicBezTo>
                    <a:cubicBezTo>
                      <a:pt x="2610" y="203"/>
                      <a:pt x="2386" y="0"/>
                      <a:pt x="215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8"/>
              <p:cNvSpPr/>
              <p:nvPr/>
            </p:nvSpPr>
            <p:spPr>
              <a:xfrm>
                <a:off x="1476950" y="1059475"/>
                <a:ext cx="829600" cy="1112075"/>
              </a:xfrm>
              <a:custGeom>
                <a:avLst/>
                <a:gdLst/>
                <a:ahLst/>
                <a:cxnLst/>
                <a:rect l="l" t="t" r="r" b="b"/>
                <a:pathLst>
                  <a:path w="33184" h="44483" extrusionOk="0">
                    <a:moveTo>
                      <a:pt x="6097" y="1"/>
                    </a:moveTo>
                    <a:cubicBezTo>
                      <a:pt x="6097" y="1"/>
                      <a:pt x="1" y="680"/>
                      <a:pt x="263" y="2180"/>
                    </a:cubicBezTo>
                    <a:cubicBezTo>
                      <a:pt x="537" y="3668"/>
                      <a:pt x="7323" y="27135"/>
                      <a:pt x="7323" y="27135"/>
                    </a:cubicBezTo>
                    <a:lnTo>
                      <a:pt x="26623" y="44483"/>
                    </a:lnTo>
                    <a:lnTo>
                      <a:pt x="33184" y="32148"/>
                    </a:lnTo>
                    <a:lnTo>
                      <a:pt x="26445" y="30790"/>
                    </a:lnTo>
                    <a:lnTo>
                      <a:pt x="14372" y="20480"/>
                    </a:lnTo>
                    <a:lnTo>
                      <a:pt x="6097"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8"/>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8"/>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8"/>
              <p:cNvSpPr/>
              <p:nvPr/>
            </p:nvSpPr>
            <p:spPr>
              <a:xfrm>
                <a:off x="2242225" y="2822800"/>
                <a:ext cx="620350" cy="1776300"/>
              </a:xfrm>
              <a:custGeom>
                <a:avLst/>
                <a:gdLst/>
                <a:ahLst/>
                <a:cxnLst/>
                <a:rect l="l" t="t" r="r" b="b"/>
                <a:pathLst>
                  <a:path w="24814" h="71052" extrusionOk="0">
                    <a:moveTo>
                      <a:pt x="24813" y="0"/>
                    </a:moveTo>
                    <a:lnTo>
                      <a:pt x="1" y="3251"/>
                    </a:lnTo>
                    <a:lnTo>
                      <a:pt x="1763" y="70390"/>
                    </a:lnTo>
                    <a:cubicBezTo>
                      <a:pt x="1763" y="70390"/>
                      <a:pt x="5621" y="71051"/>
                      <a:pt x="8432" y="71051"/>
                    </a:cubicBezTo>
                    <a:cubicBezTo>
                      <a:pt x="9838" y="71051"/>
                      <a:pt x="10982" y="70886"/>
                      <a:pt x="11252" y="70390"/>
                    </a:cubicBezTo>
                    <a:cubicBezTo>
                      <a:pt x="12062" y="68902"/>
                      <a:pt x="14241" y="14788"/>
                      <a:pt x="14241" y="14788"/>
                    </a:cubicBezTo>
                    <a:lnTo>
                      <a:pt x="17217" y="10037"/>
                    </a:lnTo>
                    <a:lnTo>
                      <a:pt x="24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8"/>
              <p:cNvSpPr/>
              <p:nvPr/>
            </p:nvSpPr>
            <p:spPr>
              <a:xfrm>
                <a:off x="2134475" y="1855725"/>
                <a:ext cx="784950" cy="1112350"/>
              </a:xfrm>
              <a:custGeom>
                <a:avLst/>
                <a:gdLst/>
                <a:ahLst/>
                <a:cxnLst/>
                <a:rect l="l" t="t" r="r" b="b"/>
                <a:pathLst>
                  <a:path w="31398" h="44494" extrusionOk="0">
                    <a:moveTo>
                      <a:pt x="26040" y="1929"/>
                    </a:moveTo>
                    <a:cubicBezTo>
                      <a:pt x="24706" y="1667"/>
                      <a:pt x="23527" y="726"/>
                      <a:pt x="22111" y="464"/>
                    </a:cubicBezTo>
                    <a:cubicBezTo>
                      <a:pt x="20408" y="143"/>
                      <a:pt x="18658" y="191"/>
                      <a:pt x="16931" y="238"/>
                    </a:cubicBezTo>
                    <a:cubicBezTo>
                      <a:pt x="13729" y="238"/>
                      <a:pt x="10633" y="274"/>
                      <a:pt x="7395" y="72"/>
                    </a:cubicBezTo>
                    <a:cubicBezTo>
                      <a:pt x="6894" y="36"/>
                      <a:pt x="6382" y="0"/>
                      <a:pt x="5894" y="131"/>
                    </a:cubicBezTo>
                    <a:cubicBezTo>
                      <a:pt x="4358" y="560"/>
                      <a:pt x="3882" y="3727"/>
                      <a:pt x="2834" y="4917"/>
                    </a:cubicBezTo>
                    <a:cubicBezTo>
                      <a:pt x="2263" y="5596"/>
                      <a:pt x="286" y="11823"/>
                      <a:pt x="322" y="12633"/>
                    </a:cubicBezTo>
                    <a:cubicBezTo>
                      <a:pt x="632" y="22503"/>
                      <a:pt x="1" y="32599"/>
                      <a:pt x="1477" y="42351"/>
                    </a:cubicBezTo>
                    <a:cubicBezTo>
                      <a:pt x="1549" y="42815"/>
                      <a:pt x="4418" y="43541"/>
                      <a:pt x="4870" y="43672"/>
                    </a:cubicBezTo>
                    <a:cubicBezTo>
                      <a:pt x="6109" y="44017"/>
                      <a:pt x="7395" y="44244"/>
                      <a:pt x="8680" y="44327"/>
                    </a:cubicBezTo>
                    <a:cubicBezTo>
                      <a:pt x="11097" y="44494"/>
                      <a:pt x="13610" y="44363"/>
                      <a:pt x="16027" y="44303"/>
                    </a:cubicBezTo>
                    <a:cubicBezTo>
                      <a:pt x="21206" y="44208"/>
                      <a:pt x="26468" y="43672"/>
                      <a:pt x="31398" y="41993"/>
                    </a:cubicBezTo>
                    <a:cubicBezTo>
                      <a:pt x="31124" y="39088"/>
                      <a:pt x="31278" y="36040"/>
                      <a:pt x="30969" y="33076"/>
                    </a:cubicBezTo>
                    <a:cubicBezTo>
                      <a:pt x="30743" y="30909"/>
                      <a:pt x="30493" y="28730"/>
                      <a:pt x="30171" y="26575"/>
                    </a:cubicBezTo>
                    <a:cubicBezTo>
                      <a:pt x="29088" y="19002"/>
                      <a:pt x="27790" y="11466"/>
                      <a:pt x="26421" y="3953"/>
                    </a:cubicBezTo>
                    <a:cubicBezTo>
                      <a:pt x="26290" y="3286"/>
                      <a:pt x="26147" y="2584"/>
                      <a:pt x="26040" y="19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8"/>
              <p:cNvSpPr/>
              <p:nvPr/>
            </p:nvSpPr>
            <p:spPr>
              <a:xfrm>
                <a:off x="2190450" y="1470475"/>
                <a:ext cx="118775" cy="145575"/>
              </a:xfrm>
              <a:custGeom>
                <a:avLst/>
                <a:gdLst/>
                <a:ahLst/>
                <a:cxnLst/>
                <a:rect l="l" t="t" r="r" b="b"/>
                <a:pathLst>
                  <a:path w="4751" h="5823" extrusionOk="0">
                    <a:moveTo>
                      <a:pt x="1401" y="1"/>
                    </a:moveTo>
                    <a:cubicBezTo>
                      <a:pt x="1272" y="1"/>
                      <a:pt x="1142" y="28"/>
                      <a:pt x="1012" y="87"/>
                    </a:cubicBezTo>
                    <a:cubicBezTo>
                      <a:pt x="464" y="337"/>
                      <a:pt x="214" y="980"/>
                      <a:pt x="155" y="1587"/>
                    </a:cubicBezTo>
                    <a:cubicBezTo>
                      <a:pt x="0" y="3361"/>
                      <a:pt x="1203" y="5171"/>
                      <a:pt x="2905" y="5718"/>
                    </a:cubicBezTo>
                    <a:cubicBezTo>
                      <a:pt x="3108" y="5781"/>
                      <a:pt x="3333" y="5822"/>
                      <a:pt x="3553" y="5822"/>
                    </a:cubicBezTo>
                    <a:cubicBezTo>
                      <a:pt x="3877" y="5822"/>
                      <a:pt x="4188" y="5733"/>
                      <a:pt x="4394" y="5492"/>
                    </a:cubicBezTo>
                    <a:cubicBezTo>
                      <a:pt x="4751" y="5076"/>
                      <a:pt x="4608" y="4444"/>
                      <a:pt x="4405" y="3933"/>
                    </a:cubicBezTo>
                    <a:cubicBezTo>
                      <a:pt x="4057" y="3030"/>
                      <a:pt x="2765" y="1"/>
                      <a:pt x="1401"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8"/>
              <p:cNvSpPr/>
              <p:nvPr/>
            </p:nvSpPr>
            <p:spPr>
              <a:xfrm>
                <a:off x="2583350" y="1470475"/>
                <a:ext cx="118775" cy="145575"/>
              </a:xfrm>
              <a:custGeom>
                <a:avLst/>
                <a:gdLst/>
                <a:ahLst/>
                <a:cxnLst/>
                <a:rect l="l" t="t" r="r" b="b"/>
                <a:pathLst>
                  <a:path w="4751" h="5823" extrusionOk="0">
                    <a:moveTo>
                      <a:pt x="3350" y="1"/>
                    </a:moveTo>
                    <a:cubicBezTo>
                      <a:pt x="1986" y="1"/>
                      <a:pt x="694" y="3030"/>
                      <a:pt x="346" y="3933"/>
                    </a:cubicBezTo>
                    <a:cubicBezTo>
                      <a:pt x="143" y="4444"/>
                      <a:pt x="0" y="5076"/>
                      <a:pt x="346" y="5492"/>
                    </a:cubicBezTo>
                    <a:cubicBezTo>
                      <a:pt x="551" y="5733"/>
                      <a:pt x="862" y="5822"/>
                      <a:pt x="1188" y="5822"/>
                    </a:cubicBezTo>
                    <a:cubicBezTo>
                      <a:pt x="1410" y="5822"/>
                      <a:pt x="1639" y="5781"/>
                      <a:pt x="1846" y="5718"/>
                    </a:cubicBezTo>
                    <a:cubicBezTo>
                      <a:pt x="3548" y="5171"/>
                      <a:pt x="4751" y="3361"/>
                      <a:pt x="4584" y="1587"/>
                    </a:cubicBezTo>
                    <a:cubicBezTo>
                      <a:pt x="4537" y="980"/>
                      <a:pt x="4287" y="337"/>
                      <a:pt x="3739" y="87"/>
                    </a:cubicBezTo>
                    <a:cubicBezTo>
                      <a:pt x="3609" y="28"/>
                      <a:pt x="3479" y="1"/>
                      <a:pt x="335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8"/>
              <p:cNvSpPr/>
              <p:nvPr/>
            </p:nvSpPr>
            <p:spPr>
              <a:xfrm>
                <a:off x="2369025" y="1648550"/>
                <a:ext cx="178925" cy="277725"/>
              </a:xfrm>
              <a:custGeom>
                <a:avLst/>
                <a:gdLst/>
                <a:ahLst/>
                <a:cxnLst/>
                <a:rect l="l" t="t" r="r" b="b"/>
                <a:pathLst>
                  <a:path w="7157" h="11109" extrusionOk="0">
                    <a:moveTo>
                      <a:pt x="1" y="0"/>
                    </a:moveTo>
                    <a:lnTo>
                      <a:pt x="537" y="8168"/>
                    </a:lnTo>
                    <a:cubicBezTo>
                      <a:pt x="680" y="9359"/>
                      <a:pt x="2001" y="11109"/>
                      <a:pt x="3192" y="11109"/>
                    </a:cubicBezTo>
                    <a:lnTo>
                      <a:pt x="4347" y="11109"/>
                    </a:lnTo>
                    <a:cubicBezTo>
                      <a:pt x="5716" y="11109"/>
                      <a:pt x="7157" y="9525"/>
                      <a:pt x="7073" y="8168"/>
                    </a:cubicBezTo>
                    <a:lnTo>
                      <a:pt x="6418" y="1905"/>
                    </a:lnTo>
                    <a:lnTo>
                      <a:pt x="1"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8"/>
              <p:cNvSpPr/>
              <p:nvPr/>
            </p:nvSpPr>
            <p:spPr>
              <a:xfrm>
                <a:off x="2364885" y="1648570"/>
                <a:ext cx="172064" cy="166950"/>
              </a:xfrm>
              <a:custGeom>
                <a:avLst/>
                <a:gdLst/>
                <a:ahLst/>
                <a:cxnLst/>
                <a:rect l="l" t="t" r="r" b="b"/>
                <a:pathLst>
                  <a:path w="6716" h="6678" extrusionOk="0">
                    <a:moveTo>
                      <a:pt x="1" y="0"/>
                    </a:moveTo>
                    <a:lnTo>
                      <a:pt x="715" y="5930"/>
                    </a:lnTo>
                    <a:cubicBezTo>
                      <a:pt x="2152" y="6388"/>
                      <a:pt x="3602" y="6677"/>
                      <a:pt x="5064" y="6677"/>
                    </a:cubicBezTo>
                    <a:cubicBezTo>
                      <a:pt x="5613" y="6677"/>
                      <a:pt x="6163" y="6637"/>
                      <a:pt x="6716" y="6549"/>
                    </a:cubicBezTo>
                    <a:lnTo>
                      <a:pt x="6418" y="1905"/>
                    </a:lnTo>
                    <a:lnTo>
                      <a:pt x="1" y="0"/>
                    </a:lnTo>
                    <a:close/>
                  </a:path>
                </a:pathLst>
              </a:custGeom>
              <a:solidFill>
                <a:srgbClr val="E7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8"/>
              <p:cNvSpPr/>
              <p:nvPr/>
            </p:nvSpPr>
            <p:spPr>
              <a:xfrm>
                <a:off x="2259500" y="1290350"/>
                <a:ext cx="379825" cy="469325"/>
              </a:xfrm>
              <a:custGeom>
                <a:avLst/>
                <a:gdLst/>
                <a:ahLst/>
                <a:cxnLst/>
                <a:rect l="l" t="t" r="r" b="b"/>
                <a:pathLst>
                  <a:path w="15193" h="18773" extrusionOk="0">
                    <a:moveTo>
                      <a:pt x="10424" y="1"/>
                    </a:moveTo>
                    <a:cubicBezTo>
                      <a:pt x="9183" y="1"/>
                      <a:pt x="7875" y="464"/>
                      <a:pt x="6835" y="874"/>
                    </a:cubicBezTo>
                    <a:cubicBezTo>
                      <a:pt x="5680" y="1315"/>
                      <a:pt x="4525" y="1779"/>
                      <a:pt x="3477" y="2541"/>
                    </a:cubicBezTo>
                    <a:cubicBezTo>
                      <a:pt x="2429" y="3291"/>
                      <a:pt x="1489" y="4363"/>
                      <a:pt x="965" y="5756"/>
                    </a:cubicBezTo>
                    <a:cubicBezTo>
                      <a:pt x="0" y="8256"/>
                      <a:pt x="715" y="10804"/>
                      <a:pt x="1060" y="13376"/>
                    </a:cubicBezTo>
                    <a:cubicBezTo>
                      <a:pt x="1381" y="15852"/>
                      <a:pt x="2489" y="17055"/>
                      <a:pt x="4787" y="18031"/>
                    </a:cubicBezTo>
                    <a:cubicBezTo>
                      <a:pt x="5925" y="18505"/>
                      <a:pt x="7058" y="18773"/>
                      <a:pt x="8153" y="18773"/>
                    </a:cubicBezTo>
                    <a:cubicBezTo>
                      <a:pt x="9726" y="18773"/>
                      <a:pt x="11223" y="18221"/>
                      <a:pt x="12550" y="16936"/>
                    </a:cubicBezTo>
                    <a:cubicBezTo>
                      <a:pt x="13764" y="15757"/>
                      <a:pt x="14538" y="14138"/>
                      <a:pt x="14693" y="12459"/>
                    </a:cubicBezTo>
                    <a:cubicBezTo>
                      <a:pt x="14693" y="12423"/>
                      <a:pt x="14705" y="12388"/>
                      <a:pt x="14705" y="12340"/>
                    </a:cubicBezTo>
                    <a:cubicBezTo>
                      <a:pt x="14943" y="9256"/>
                      <a:pt x="15193" y="4137"/>
                      <a:pt x="13335" y="1458"/>
                    </a:cubicBezTo>
                    <a:cubicBezTo>
                      <a:pt x="12574" y="366"/>
                      <a:pt x="11526" y="1"/>
                      <a:pt x="1042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8"/>
              <p:cNvSpPr/>
              <p:nvPr/>
            </p:nvSpPr>
            <p:spPr>
              <a:xfrm>
                <a:off x="2246100" y="1201675"/>
                <a:ext cx="413475" cy="228725"/>
              </a:xfrm>
              <a:custGeom>
                <a:avLst/>
                <a:gdLst/>
                <a:ahLst/>
                <a:cxnLst/>
                <a:rect l="l" t="t" r="r" b="b"/>
                <a:pathLst>
                  <a:path w="16539" h="9149" extrusionOk="0">
                    <a:moveTo>
                      <a:pt x="8513" y="1"/>
                    </a:moveTo>
                    <a:cubicBezTo>
                      <a:pt x="7453" y="1"/>
                      <a:pt x="6458" y="73"/>
                      <a:pt x="5656" y="159"/>
                    </a:cubicBezTo>
                    <a:cubicBezTo>
                      <a:pt x="3144" y="421"/>
                      <a:pt x="1" y="1707"/>
                      <a:pt x="453" y="4838"/>
                    </a:cubicBezTo>
                    <a:cubicBezTo>
                      <a:pt x="679" y="6422"/>
                      <a:pt x="2072" y="7696"/>
                      <a:pt x="3632" y="8005"/>
                    </a:cubicBezTo>
                    <a:cubicBezTo>
                      <a:pt x="3863" y="8051"/>
                      <a:pt x="4096" y="8075"/>
                      <a:pt x="4330" y="8075"/>
                    </a:cubicBezTo>
                    <a:cubicBezTo>
                      <a:pt x="4638" y="8075"/>
                      <a:pt x="4947" y="8034"/>
                      <a:pt x="5251" y="7946"/>
                    </a:cubicBezTo>
                    <a:cubicBezTo>
                      <a:pt x="4891" y="7564"/>
                      <a:pt x="5281" y="6831"/>
                      <a:pt x="5780" y="6831"/>
                    </a:cubicBezTo>
                    <a:cubicBezTo>
                      <a:pt x="5825" y="6831"/>
                      <a:pt x="5871" y="6837"/>
                      <a:pt x="5918" y="6850"/>
                    </a:cubicBezTo>
                    <a:cubicBezTo>
                      <a:pt x="6821" y="7901"/>
                      <a:pt x="8210" y="8510"/>
                      <a:pt x="9593" y="8510"/>
                    </a:cubicBezTo>
                    <a:cubicBezTo>
                      <a:pt x="9996" y="8510"/>
                      <a:pt x="10398" y="8458"/>
                      <a:pt x="10788" y="8350"/>
                    </a:cubicBezTo>
                    <a:cubicBezTo>
                      <a:pt x="10428" y="7867"/>
                      <a:pt x="10875" y="7044"/>
                      <a:pt x="11467" y="7044"/>
                    </a:cubicBezTo>
                    <a:cubicBezTo>
                      <a:pt x="11502" y="7044"/>
                      <a:pt x="11538" y="7047"/>
                      <a:pt x="11573" y="7053"/>
                    </a:cubicBezTo>
                    <a:cubicBezTo>
                      <a:pt x="11919" y="7755"/>
                      <a:pt x="12264" y="8446"/>
                      <a:pt x="12597" y="9148"/>
                    </a:cubicBezTo>
                    <a:cubicBezTo>
                      <a:pt x="14717" y="8970"/>
                      <a:pt x="16538" y="6993"/>
                      <a:pt x="16538" y="4874"/>
                    </a:cubicBezTo>
                    <a:cubicBezTo>
                      <a:pt x="16538" y="847"/>
                      <a:pt x="12145" y="1"/>
                      <a:pt x="8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8"/>
              <p:cNvSpPr/>
              <p:nvPr/>
            </p:nvSpPr>
            <p:spPr>
              <a:xfrm>
                <a:off x="2220200" y="1243475"/>
                <a:ext cx="456925" cy="329800"/>
              </a:xfrm>
              <a:custGeom>
                <a:avLst/>
                <a:gdLst/>
                <a:ahLst/>
                <a:cxnLst/>
                <a:rect l="l" t="t" r="r" b="b"/>
                <a:pathLst>
                  <a:path w="18277" h="13192" extrusionOk="0">
                    <a:moveTo>
                      <a:pt x="14482" y="1"/>
                    </a:moveTo>
                    <a:cubicBezTo>
                      <a:pt x="13244" y="1"/>
                      <a:pt x="11875" y="458"/>
                      <a:pt x="11264" y="1118"/>
                    </a:cubicBezTo>
                    <a:lnTo>
                      <a:pt x="3370" y="821"/>
                    </a:lnTo>
                    <a:cubicBezTo>
                      <a:pt x="2061" y="987"/>
                      <a:pt x="1132" y="2202"/>
                      <a:pt x="679" y="3440"/>
                    </a:cubicBezTo>
                    <a:cubicBezTo>
                      <a:pt x="1" y="5345"/>
                      <a:pt x="120" y="7512"/>
                      <a:pt x="1013" y="9310"/>
                    </a:cubicBezTo>
                    <a:cubicBezTo>
                      <a:pt x="1203" y="9714"/>
                      <a:pt x="1429" y="10084"/>
                      <a:pt x="1656" y="10465"/>
                    </a:cubicBezTo>
                    <a:cubicBezTo>
                      <a:pt x="1963" y="10970"/>
                      <a:pt x="2523" y="12236"/>
                      <a:pt x="3072" y="12236"/>
                    </a:cubicBezTo>
                    <a:cubicBezTo>
                      <a:pt x="3247" y="12236"/>
                      <a:pt x="3421" y="12108"/>
                      <a:pt x="3585" y="11786"/>
                    </a:cubicBezTo>
                    <a:cubicBezTo>
                      <a:pt x="3799" y="11369"/>
                      <a:pt x="3501" y="10131"/>
                      <a:pt x="3501" y="9643"/>
                    </a:cubicBezTo>
                    <a:cubicBezTo>
                      <a:pt x="3513" y="8929"/>
                      <a:pt x="3561" y="8214"/>
                      <a:pt x="3692" y="7512"/>
                    </a:cubicBezTo>
                    <a:cubicBezTo>
                      <a:pt x="4013" y="5750"/>
                      <a:pt x="4858" y="3999"/>
                      <a:pt x="6347" y="2999"/>
                    </a:cubicBezTo>
                    <a:cubicBezTo>
                      <a:pt x="7206" y="2416"/>
                      <a:pt x="8239" y="2120"/>
                      <a:pt x="9272" y="2120"/>
                    </a:cubicBezTo>
                    <a:cubicBezTo>
                      <a:pt x="9842" y="2120"/>
                      <a:pt x="10413" y="2210"/>
                      <a:pt x="10954" y="2392"/>
                    </a:cubicBezTo>
                    <a:cubicBezTo>
                      <a:pt x="12478" y="2892"/>
                      <a:pt x="13741" y="4095"/>
                      <a:pt x="14360" y="5571"/>
                    </a:cubicBezTo>
                    <a:cubicBezTo>
                      <a:pt x="15382" y="7948"/>
                      <a:pt x="14755" y="10775"/>
                      <a:pt x="15699" y="13177"/>
                    </a:cubicBezTo>
                    <a:lnTo>
                      <a:pt x="15699" y="13177"/>
                    </a:lnTo>
                    <a:cubicBezTo>
                      <a:pt x="15253" y="12025"/>
                      <a:pt x="16779" y="10616"/>
                      <a:pt x="17336" y="9762"/>
                    </a:cubicBezTo>
                    <a:cubicBezTo>
                      <a:pt x="18003" y="8726"/>
                      <a:pt x="18277" y="7464"/>
                      <a:pt x="18253" y="6238"/>
                    </a:cubicBezTo>
                    <a:cubicBezTo>
                      <a:pt x="18217" y="4440"/>
                      <a:pt x="17729" y="2154"/>
                      <a:pt x="16574" y="749"/>
                    </a:cubicBezTo>
                    <a:cubicBezTo>
                      <a:pt x="16140" y="222"/>
                      <a:pt x="15343" y="1"/>
                      <a:pt x="14482" y="1"/>
                    </a:cubicBezTo>
                    <a:close/>
                    <a:moveTo>
                      <a:pt x="15699" y="13177"/>
                    </a:moveTo>
                    <a:cubicBezTo>
                      <a:pt x="15701" y="13182"/>
                      <a:pt x="15703" y="13186"/>
                      <a:pt x="15705" y="13191"/>
                    </a:cubicBezTo>
                    <a:cubicBezTo>
                      <a:pt x="15703" y="13186"/>
                      <a:pt x="15701" y="13182"/>
                      <a:pt x="15699" y="131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8"/>
              <p:cNvSpPr/>
              <p:nvPr/>
            </p:nvSpPr>
            <p:spPr>
              <a:xfrm>
                <a:off x="2971800" y="1400800"/>
                <a:ext cx="1022450" cy="1087175"/>
              </a:xfrm>
              <a:custGeom>
                <a:avLst/>
                <a:gdLst/>
                <a:ahLst/>
                <a:cxnLst/>
                <a:rect l="l" t="t" r="r" b="b"/>
                <a:pathLst>
                  <a:path w="40898" h="43487" extrusionOk="0">
                    <a:moveTo>
                      <a:pt x="19684" y="0"/>
                    </a:moveTo>
                    <a:cubicBezTo>
                      <a:pt x="17849" y="0"/>
                      <a:pt x="16011" y="452"/>
                      <a:pt x="14335" y="1433"/>
                    </a:cubicBezTo>
                    <a:cubicBezTo>
                      <a:pt x="10192" y="3862"/>
                      <a:pt x="7930" y="9101"/>
                      <a:pt x="8989" y="13780"/>
                    </a:cubicBezTo>
                    <a:cubicBezTo>
                      <a:pt x="9311" y="15197"/>
                      <a:pt x="9906" y="16697"/>
                      <a:pt x="9335" y="18030"/>
                    </a:cubicBezTo>
                    <a:cubicBezTo>
                      <a:pt x="8858" y="19150"/>
                      <a:pt x="7691" y="19804"/>
                      <a:pt x="6537" y="20185"/>
                    </a:cubicBezTo>
                    <a:cubicBezTo>
                      <a:pt x="5382" y="20566"/>
                      <a:pt x="4155" y="20769"/>
                      <a:pt x="3096" y="21364"/>
                    </a:cubicBezTo>
                    <a:cubicBezTo>
                      <a:pt x="2036" y="21971"/>
                      <a:pt x="1167" y="23138"/>
                      <a:pt x="1393" y="24329"/>
                    </a:cubicBezTo>
                    <a:cubicBezTo>
                      <a:pt x="1691" y="25853"/>
                      <a:pt x="3608" y="26722"/>
                      <a:pt x="3762" y="28282"/>
                    </a:cubicBezTo>
                    <a:cubicBezTo>
                      <a:pt x="3858" y="29282"/>
                      <a:pt x="3155" y="30187"/>
                      <a:pt x="2417" y="30877"/>
                    </a:cubicBezTo>
                    <a:cubicBezTo>
                      <a:pt x="1667" y="31568"/>
                      <a:pt x="810" y="32211"/>
                      <a:pt x="429" y="33151"/>
                    </a:cubicBezTo>
                    <a:cubicBezTo>
                      <a:pt x="0" y="34211"/>
                      <a:pt x="298" y="35473"/>
                      <a:pt x="941" y="36426"/>
                    </a:cubicBezTo>
                    <a:cubicBezTo>
                      <a:pt x="1595" y="37390"/>
                      <a:pt x="2548" y="38081"/>
                      <a:pt x="3524" y="38700"/>
                    </a:cubicBezTo>
                    <a:cubicBezTo>
                      <a:pt x="8453" y="41863"/>
                      <a:pt x="14315" y="43487"/>
                      <a:pt x="20171" y="43487"/>
                    </a:cubicBezTo>
                    <a:cubicBezTo>
                      <a:pt x="23990" y="43487"/>
                      <a:pt x="27808" y="42796"/>
                      <a:pt x="31361" y="41390"/>
                    </a:cubicBezTo>
                    <a:cubicBezTo>
                      <a:pt x="33671" y="40462"/>
                      <a:pt x="35909" y="39235"/>
                      <a:pt x="37671" y="37473"/>
                    </a:cubicBezTo>
                    <a:cubicBezTo>
                      <a:pt x="39434" y="35699"/>
                      <a:pt x="40684" y="33354"/>
                      <a:pt x="40791" y="30853"/>
                    </a:cubicBezTo>
                    <a:cubicBezTo>
                      <a:pt x="40898" y="28389"/>
                      <a:pt x="39588" y="25031"/>
                      <a:pt x="37005" y="24234"/>
                    </a:cubicBezTo>
                    <a:cubicBezTo>
                      <a:pt x="35659" y="23817"/>
                      <a:pt x="34588" y="23864"/>
                      <a:pt x="33421" y="22841"/>
                    </a:cubicBezTo>
                    <a:cubicBezTo>
                      <a:pt x="32504" y="22055"/>
                      <a:pt x="31825" y="20971"/>
                      <a:pt x="31563" y="19793"/>
                    </a:cubicBezTo>
                    <a:cubicBezTo>
                      <a:pt x="31135" y="17768"/>
                      <a:pt x="31802" y="15709"/>
                      <a:pt x="31980" y="13649"/>
                    </a:cubicBezTo>
                    <a:cubicBezTo>
                      <a:pt x="32254" y="10410"/>
                      <a:pt x="31218" y="7065"/>
                      <a:pt x="29158" y="4553"/>
                    </a:cubicBezTo>
                    <a:cubicBezTo>
                      <a:pt x="26822" y="1712"/>
                      <a:pt x="23258" y="0"/>
                      <a:pt x="19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8"/>
              <p:cNvSpPr/>
              <p:nvPr/>
            </p:nvSpPr>
            <p:spPr>
              <a:xfrm>
                <a:off x="3207825" y="1846775"/>
                <a:ext cx="564975" cy="449000"/>
              </a:xfrm>
              <a:custGeom>
                <a:avLst/>
                <a:gdLst/>
                <a:ahLst/>
                <a:cxnLst/>
                <a:rect l="l" t="t" r="r" b="b"/>
                <a:pathLst>
                  <a:path w="22599" h="17960" extrusionOk="0">
                    <a:moveTo>
                      <a:pt x="11800" y="1"/>
                    </a:moveTo>
                    <a:cubicBezTo>
                      <a:pt x="11800" y="1"/>
                      <a:pt x="5739" y="168"/>
                      <a:pt x="5739" y="168"/>
                    </a:cubicBezTo>
                    <a:cubicBezTo>
                      <a:pt x="6192" y="1132"/>
                      <a:pt x="6632" y="2085"/>
                      <a:pt x="7085" y="3037"/>
                    </a:cubicBezTo>
                    <a:cubicBezTo>
                      <a:pt x="7335" y="3585"/>
                      <a:pt x="8145" y="4442"/>
                      <a:pt x="8061" y="5085"/>
                    </a:cubicBezTo>
                    <a:cubicBezTo>
                      <a:pt x="7978" y="5728"/>
                      <a:pt x="275" y="8538"/>
                      <a:pt x="120" y="9335"/>
                    </a:cubicBezTo>
                    <a:cubicBezTo>
                      <a:pt x="1" y="9919"/>
                      <a:pt x="2834" y="12264"/>
                      <a:pt x="3001" y="12824"/>
                    </a:cubicBezTo>
                    <a:cubicBezTo>
                      <a:pt x="3239" y="13669"/>
                      <a:pt x="8704" y="17170"/>
                      <a:pt x="9109" y="17956"/>
                    </a:cubicBezTo>
                    <a:cubicBezTo>
                      <a:pt x="9110" y="17958"/>
                      <a:pt x="9113" y="17959"/>
                      <a:pt x="9118" y="17959"/>
                    </a:cubicBezTo>
                    <a:cubicBezTo>
                      <a:pt x="9442" y="17959"/>
                      <a:pt x="17779" y="11894"/>
                      <a:pt x="18092" y="11894"/>
                    </a:cubicBezTo>
                    <a:cubicBezTo>
                      <a:pt x="18095" y="11894"/>
                      <a:pt x="18097" y="11894"/>
                      <a:pt x="18098" y="11895"/>
                    </a:cubicBezTo>
                    <a:cubicBezTo>
                      <a:pt x="18107" y="11901"/>
                      <a:pt x="18117" y="11904"/>
                      <a:pt x="18128" y="11904"/>
                    </a:cubicBezTo>
                    <a:cubicBezTo>
                      <a:pt x="18462" y="11904"/>
                      <a:pt x="19513" y="9046"/>
                      <a:pt x="19836" y="8931"/>
                    </a:cubicBezTo>
                    <a:cubicBezTo>
                      <a:pt x="22599" y="7978"/>
                      <a:pt x="18372" y="6728"/>
                      <a:pt x="15098" y="5418"/>
                    </a:cubicBezTo>
                    <a:cubicBezTo>
                      <a:pt x="12883" y="4644"/>
                      <a:pt x="12645" y="2120"/>
                      <a:pt x="11800"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8"/>
              <p:cNvSpPr/>
              <p:nvPr/>
            </p:nvSpPr>
            <p:spPr>
              <a:xfrm>
                <a:off x="3351300" y="1846775"/>
                <a:ext cx="190525" cy="126825"/>
              </a:xfrm>
              <a:custGeom>
                <a:avLst/>
                <a:gdLst/>
                <a:ahLst/>
                <a:cxnLst/>
                <a:rect l="l" t="t" r="r" b="b"/>
                <a:pathLst>
                  <a:path w="7621" h="5073" extrusionOk="0">
                    <a:moveTo>
                      <a:pt x="6061" y="1"/>
                    </a:moveTo>
                    <a:lnTo>
                      <a:pt x="0" y="168"/>
                    </a:lnTo>
                    <a:lnTo>
                      <a:pt x="2298" y="5073"/>
                    </a:lnTo>
                    <a:cubicBezTo>
                      <a:pt x="4168" y="5061"/>
                      <a:pt x="5977" y="4763"/>
                      <a:pt x="7620" y="3906"/>
                    </a:cubicBezTo>
                    <a:lnTo>
                      <a:pt x="6061" y="1"/>
                    </a:lnTo>
                    <a:close/>
                  </a:path>
                </a:pathLst>
              </a:custGeom>
              <a:solidFill>
                <a:srgbClr val="AF2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8"/>
              <p:cNvSpPr/>
              <p:nvPr/>
            </p:nvSpPr>
            <p:spPr>
              <a:xfrm>
                <a:off x="3252475" y="1523075"/>
                <a:ext cx="353650" cy="418250"/>
              </a:xfrm>
              <a:custGeom>
                <a:avLst/>
                <a:gdLst/>
                <a:ahLst/>
                <a:cxnLst/>
                <a:rect l="l" t="t" r="r" b="b"/>
                <a:pathLst>
                  <a:path w="14146" h="16730" extrusionOk="0">
                    <a:moveTo>
                      <a:pt x="4599" y="0"/>
                    </a:moveTo>
                    <a:cubicBezTo>
                      <a:pt x="3522" y="0"/>
                      <a:pt x="2497" y="339"/>
                      <a:pt x="1787" y="1376"/>
                    </a:cubicBezTo>
                    <a:cubicBezTo>
                      <a:pt x="941" y="2602"/>
                      <a:pt x="1203" y="5019"/>
                      <a:pt x="870" y="6520"/>
                    </a:cubicBezTo>
                    <a:cubicBezTo>
                      <a:pt x="513" y="8103"/>
                      <a:pt x="1" y="9722"/>
                      <a:pt x="179" y="11401"/>
                    </a:cubicBezTo>
                    <a:cubicBezTo>
                      <a:pt x="310" y="12568"/>
                      <a:pt x="810" y="13699"/>
                      <a:pt x="1417" y="14628"/>
                    </a:cubicBezTo>
                    <a:cubicBezTo>
                      <a:pt x="2037" y="15568"/>
                      <a:pt x="2822" y="15866"/>
                      <a:pt x="3775" y="16211"/>
                    </a:cubicBezTo>
                    <a:cubicBezTo>
                      <a:pt x="4680" y="16539"/>
                      <a:pt x="5702" y="16729"/>
                      <a:pt x="6727" y="16729"/>
                    </a:cubicBezTo>
                    <a:cubicBezTo>
                      <a:pt x="9125" y="16729"/>
                      <a:pt x="11532" y="15687"/>
                      <a:pt x="12466" y="12925"/>
                    </a:cubicBezTo>
                    <a:cubicBezTo>
                      <a:pt x="12591" y="13008"/>
                      <a:pt x="12725" y="13046"/>
                      <a:pt x="12859" y="13046"/>
                    </a:cubicBezTo>
                    <a:cubicBezTo>
                      <a:pt x="13303" y="13046"/>
                      <a:pt x="13757" y="12639"/>
                      <a:pt x="13931" y="12127"/>
                    </a:cubicBezTo>
                    <a:cubicBezTo>
                      <a:pt x="14145" y="11508"/>
                      <a:pt x="14002" y="10937"/>
                      <a:pt x="14014" y="10306"/>
                    </a:cubicBezTo>
                    <a:cubicBezTo>
                      <a:pt x="14026" y="9782"/>
                      <a:pt x="14098" y="9282"/>
                      <a:pt x="14074" y="8758"/>
                    </a:cubicBezTo>
                    <a:cubicBezTo>
                      <a:pt x="14038" y="7460"/>
                      <a:pt x="13943" y="6127"/>
                      <a:pt x="13443" y="4936"/>
                    </a:cubicBezTo>
                    <a:cubicBezTo>
                      <a:pt x="12931" y="3710"/>
                      <a:pt x="12026" y="2769"/>
                      <a:pt x="11026" y="2114"/>
                    </a:cubicBezTo>
                    <a:cubicBezTo>
                      <a:pt x="10026" y="1459"/>
                      <a:pt x="8930" y="1078"/>
                      <a:pt x="7847" y="697"/>
                    </a:cubicBezTo>
                    <a:cubicBezTo>
                      <a:pt x="6904" y="369"/>
                      <a:pt x="5723" y="0"/>
                      <a:pt x="459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8"/>
              <p:cNvSpPr/>
              <p:nvPr/>
            </p:nvSpPr>
            <p:spPr>
              <a:xfrm>
                <a:off x="3539725" y="1725175"/>
                <a:ext cx="120875" cy="132425"/>
              </a:xfrm>
              <a:custGeom>
                <a:avLst/>
                <a:gdLst/>
                <a:ahLst/>
                <a:cxnLst/>
                <a:rect l="l" t="t" r="r" b="b"/>
                <a:pathLst>
                  <a:path w="4835" h="5297" extrusionOk="0">
                    <a:moveTo>
                      <a:pt x="3713" y="0"/>
                    </a:moveTo>
                    <a:cubicBezTo>
                      <a:pt x="2435" y="0"/>
                      <a:pt x="909" y="2586"/>
                      <a:pt x="476" y="3377"/>
                    </a:cubicBezTo>
                    <a:cubicBezTo>
                      <a:pt x="214" y="3829"/>
                      <a:pt x="0" y="4412"/>
                      <a:pt x="286" y="4853"/>
                    </a:cubicBezTo>
                    <a:cubicBezTo>
                      <a:pt x="489" y="5180"/>
                      <a:pt x="882" y="5297"/>
                      <a:pt x="1275" y="5297"/>
                    </a:cubicBezTo>
                    <a:cubicBezTo>
                      <a:pt x="1412" y="5297"/>
                      <a:pt x="1550" y="5282"/>
                      <a:pt x="1679" y="5258"/>
                    </a:cubicBezTo>
                    <a:cubicBezTo>
                      <a:pt x="3370" y="4960"/>
                      <a:pt x="4739" y="3389"/>
                      <a:pt x="4810" y="1674"/>
                    </a:cubicBezTo>
                    <a:cubicBezTo>
                      <a:pt x="4834" y="1103"/>
                      <a:pt x="4679" y="448"/>
                      <a:pt x="4191" y="138"/>
                    </a:cubicBezTo>
                    <a:cubicBezTo>
                      <a:pt x="4038" y="43"/>
                      <a:pt x="3877" y="0"/>
                      <a:pt x="371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8"/>
              <p:cNvSpPr/>
              <p:nvPr/>
            </p:nvSpPr>
            <p:spPr>
              <a:xfrm>
                <a:off x="3208425" y="1672950"/>
                <a:ext cx="144975" cy="145000"/>
              </a:xfrm>
              <a:custGeom>
                <a:avLst/>
                <a:gdLst/>
                <a:ahLst/>
                <a:cxnLst/>
                <a:rect l="l" t="t" r="r" b="b"/>
                <a:pathLst>
                  <a:path w="5799" h="5800" fill="none" extrusionOk="0">
                    <a:moveTo>
                      <a:pt x="5799" y="2894"/>
                    </a:moveTo>
                    <a:cubicBezTo>
                      <a:pt x="5799" y="4501"/>
                      <a:pt x="4501" y="5799"/>
                      <a:pt x="2906" y="5799"/>
                    </a:cubicBezTo>
                    <a:cubicBezTo>
                      <a:pt x="1298" y="5799"/>
                      <a:pt x="0" y="4501"/>
                      <a:pt x="0" y="2894"/>
                    </a:cubicBezTo>
                    <a:cubicBezTo>
                      <a:pt x="0" y="1298"/>
                      <a:pt x="1298" y="1"/>
                      <a:pt x="2906" y="1"/>
                    </a:cubicBezTo>
                    <a:cubicBezTo>
                      <a:pt x="4501" y="1"/>
                      <a:pt x="5799" y="1298"/>
                      <a:pt x="5799" y="2894"/>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8"/>
              <p:cNvSpPr/>
              <p:nvPr/>
            </p:nvSpPr>
            <p:spPr>
              <a:xfrm>
                <a:off x="3387025" y="1694100"/>
                <a:ext cx="144975" cy="144975"/>
              </a:xfrm>
              <a:custGeom>
                <a:avLst/>
                <a:gdLst/>
                <a:ahLst/>
                <a:cxnLst/>
                <a:rect l="l" t="t" r="r" b="b"/>
                <a:pathLst>
                  <a:path w="5799" h="5799" fill="none" extrusionOk="0">
                    <a:moveTo>
                      <a:pt x="5799" y="2905"/>
                    </a:moveTo>
                    <a:cubicBezTo>
                      <a:pt x="5799" y="4501"/>
                      <a:pt x="4501" y="5798"/>
                      <a:pt x="2893" y="5798"/>
                    </a:cubicBezTo>
                    <a:cubicBezTo>
                      <a:pt x="1298" y="5798"/>
                      <a:pt x="0" y="4501"/>
                      <a:pt x="0" y="2905"/>
                    </a:cubicBezTo>
                    <a:cubicBezTo>
                      <a:pt x="0" y="1298"/>
                      <a:pt x="1298" y="0"/>
                      <a:pt x="2893" y="0"/>
                    </a:cubicBezTo>
                    <a:cubicBezTo>
                      <a:pt x="4501" y="0"/>
                      <a:pt x="5799" y="1298"/>
                      <a:pt x="5799" y="2905"/>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8"/>
              <p:cNvSpPr/>
              <p:nvPr/>
            </p:nvSpPr>
            <p:spPr>
              <a:xfrm>
                <a:off x="3341475" y="1756900"/>
                <a:ext cx="56875" cy="10150"/>
              </a:xfrm>
              <a:custGeom>
                <a:avLst/>
                <a:gdLst/>
                <a:ahLst/>
                <a:cxnLst/>
                <a:rect l="l" t="t" r="r" b="b"/>
                <a:pathLst>
                  <a:path w="2275" h="406" fill="none" extrusionOk="0">
                    <a:moveTo>
                      <a:pt x="1" y="405"/>
                    </a:moveTo>
                    <a:cubicBezTo>
                      <a:pt x="679" y="24"/>
                      <a:pt x="1572" y="0"/>
                      <a:pt x="2275" y="357"/>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8"/>
              <p:cNvSpPr/>
              <p:nvPr/>
            </p:nvSpPr>
            <p:spPr>
              <a:xfrm>
                <a:off x="3528400" y="1723250"/>
                <a:ext cx="120875" cy="38425"/>
              </a:xfrm>
              <a:custGeom>
                <a:avLst/>
                <a:gdLst/>
                <a:ahLst/>
                <a:cxnLst/>
                <a:rect l="l" t="t" r="r" b="b"/>
                <a:pathLst>
                  <a:path w="4835" h="1537" fill="none" extrusionOk="0">
                    <a:moveTo>
                      <a:pt x="1" y="1537"/>
                    </a:moveTo>
                    <a:cubicBezTo>
                      <a:pt x="1310" y="846"/>
                      <a:pt x="2715" y="346"/>
                      <a:pt x="4168" y="48"/>
                    </a:cubicBezTo>
                    <a:cubicBezTo>
                      <a:pt x="4430" y="1"/>
                      <a:pt x="4787" y="13"/>
                      <a:pt x="4835" y="275"/>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8"/>
              <p:cNvSpPr/>
              <p:nvPr/>
            </p:nvSpPr>
            <p:spPr>
              <a:xfrm>
                <a:off x="3223300" y="1476750"/>
                <a:ext cx="432350" cy="260175"/>
              </a:xfrm>
              <a:custGeom>
                <a:avLst/>
                <a:gdLst/>
                <a:ahLst/>
                <a:cxnLst/>
                <a:rect l="l" t="t" r="r" b="b"/>
                <a:pathLst>
                  <a:path w="17294" h="10407" extrusionOk="0">
                    <a:moveTo>
                      <a:pt x="9204" y="1"/>
                    </a:moveTo>
                    <a:cubicBezTo>
                      <a:pt x="7168" y="1"/>
                      <a:pt x="5130" y="593"/>
                      <a:pt x="3406" y="1657"/>
                    </a:cubicBezTo>
                    <a:cubicBezTo>
                      <a:pt x="2215" y="2396"/>
                      <a:pt x="1" y="4122"/>
                      <a:pt x="787" y="5753"/>
                    </a:cubicBezTo>
                    <a:cubicBezTo>
                      <a:pt x="1489" y="7206"/>
                      <a:pt x="3632" y="7849"/>
                      <a:pt x="5097" y="7849"/>
                    </a:cubicBezTo>
                    <a:cubicBezTo>
                      <a:pt x="5263" y="7849"/>
                      <a:pt x="5418" y="7837"/>
                      <a:pt x="5573" y="7837"/>
                    </a:cubicBezTo>
                    <a:cubicBezTo>
                      <a:pt x="7358" y="7718"/>
                      <a:pt x="9072" y="6968"/>
                      <a:pt x="10715" y="6230"/>
                    </a:cubicBezTo>
                    <a:lnTo>
                      <a:pt x="10715" y="6230"/>
                    </a:lnTo>
                    <a:cubicBezTo>
                      <a:pt x="10236" y="6450"/>
                      <a:pt x="14229" y="10123"/>
                      <a:pt x="14848" y="10313"/>
                    </a:cubicBezTo>
                    <a:cubicBezTo>
                      <a:pt x="15055" y="10377"/>
                      <a:pt x="15245" y="10406"/>
                      <a:pt x="15420" y="10406"/>
                    </a:cubicBezTo>
                    <a:cubicBezTo>
                      <a:pt x="17010" y="10406"/>
                      <a:pt x="17294" y="7956"/>
                      <a:pt x="17229" y="6551"/>
                    </a:cubicBezTo>
                    <a:cubicBezTo>
                      <a:pt x="17134" y="4741"/>
                      <a:pt x="16860" y="3003"/>
                      <a:pt x="15336" y="1931"/>
                    </a:cubicBezTo>
                    <a:cubicBezTo>
                      <a:pt x="13610" y="729"/>
                      <a:pt x="11478" y="50"/>
                      <a:pt x="9383" y="2"/>
                    </a:cubicBezTo>
                    <a:cubicBezTo>
                      <a:pt x="9323" y="1"/>
                      <a:pt x="9264" y="1"/>
                      <a:pt x="9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8"/>
              <p:cNvSpPr/>
              <p:nvPr/>
            </p:nvSpPr>
            <p:spPr>
              <a:xfrm>
                <a:off x="2989350" y="2067050"/>
                <a:ext cx="334000" cy="493200"/>
              </a:xfrm>
              <a:custGeom>
                <a:avLst/>
                <a:gdLst/>
                <a:ahLst/>
                <a:cxnLst/>
                <a:rect l="l" t="t" r="r" b="b"/>
                <a:pathLst>
                  <a:path w="13360" h="19728" extrusionOk="0">
                    <a:moveTo>
                      <a:pt x="9294" y="0"/>
                    </a:moveTo>
                    <a:cubicBezTo>
                      <a:pt x="9284" y="0"/>
                      <a:pt x="9274" y="0"/>
                      <a:pt x="9264" y="1"/>
                    </a:cubicBezTo>
                    <a:cubicBezTo>
                      <a:pt x="8335" y="24"/>
                      <a:pt x="7728" y="763"/>
                      <a:pt x="7811" y="1608"/>
                    </a:cubicBezTo>
                    <a:cubicBezTo>
                      <a:pt x="7942" y="2763"/>
                      <a:pt x="7763" y="3870"/>
                      <a:pt x="6847" y="4692"/>
                    </a:cubicBezTo>
                    <a:cubicBezTo>
                      <a:pt x="6287" y="5204"/>
                      <a:pt x="5561" y="5489"/>
                      <a:pt x="4953" y="5942"/>
                    </a:cubicBezTo>
                    <a:cubicBezTo>
                      <a:pt x="4346" y="6394"/>
                      <a:pt x="3834" y="7109"/>
                      <a:pt x="3977" y="7847"/>
                    </a:cubicBezTo>
                    <a:cubicBezTo>
                      <a:pt x="4108" y="8537"/>
                      <a:pt x="4775" y="9061"/>
                      <a:pt x="4775" y="9764"/>
                    </a:cubicBezTo>
                    <a:cubicBezTo>
                      <a:pt x="4787" y="10299"/>
                      <a:pt x="4382" y="10776"/>
                      <a:pt x="3918" y="11050"/>
                    </a:cubicBezTo>
                    <a:cubicBezTo>
                      <a:pt x="3465" y="11335"/>
                      <a:pt x="2929" y="11478"/>
                      <a:pt x="2453" y="11728"/>
                    </a:cubicBezTo>
                    <a:cubicBezTo>
                      <a:pt x="905" y="12514"/>
                      <a:pt x="0" y="14383"/>
                      <a:pt x="346" y="16086"/>
                    </a:cubicBezTo>
                    <a:cubicBezTo>
                      <a:pt x="393" y="16300"/>
                      <a:pt x="453" y="16514"/>
                      <a:pt x="536" y="16717"/>
                    </a:cubicBezTo>
                    <a:cubicBezTo>
                      <a:pt x="893" y="17610"/>
                      <a:pt x="1584" y="18360"/>
                      <a:pt x="2429" y="18812"/>
                    </a:cubicBezTo>
                    <a:cubicBezTo>
                      <a:pt x="3253" y="19254"/>
                      <a:pt x="4247" y="19728"/>
                      <a:pt x="5211" y="19728"/>
                    </a:cubicBezTo>
                    <a:cubicBezTo>
                      <a:pt x="5417" y="19728"/>
                      <a:pt x="5621" y="19706"/>
                      <a:pt x="5823" y="19658"/>
                    </a:cubicBezTo>
                    <a:cubicBezTo>
                      <a:pt x="6966" y="19384"/>
                      <a:pt x="7799" y="18396"/>
                      <a:pt x="8466" y="17431"/>
                    </a:cubicBezTo>
                    <a:cubicBezTo>
                      <a:pt x="10347" y="14740"/>
                      <a:pt x="11740" y="11728"/>
                      <a:pt x="12585" y="8561"/>
                    </a:cubicBezTo>
                    <a:cubicBezTo>
                      <a:pt x="13062" y="6775"/>
                      <a:pt x="13359" y="4858"/>
                      <a:pt x="12776" y="3108"/>
                    </a:cubicBezTo>
                    <a:cubicBezTo>
                      <a:pt x="12350" y="1772"/>
                      <a:pt x="10808" y="0"/>
                      <a:pt x="9294" y="0"/>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8"/>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8"/>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8"/>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8"/>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8"/>
              <p:cNvSpPr/>
              <p:nvPr/>
            </p:nvSpPr>
            <p:spPr>
              <a:xfrm>
                <a:off x="3218850" y="2383850"/>
                <a:ext cx="460200" cy="463875"/>
              </a:xfrm>
              <a:custGeom>
                <a:avLst/>
                <a:gdLst/>
                <a:ahLst/>
                <a:cxnLst/>
                <a:rect l="l" t="t" r="r" b="b"/>
                <a:pathLst>
                  <a:path w="18408" h="18555" extrusionOk="0">
                    <a:moveTo>
                      <a:pt x="14558" y="0"/>
                    </a:moveTo>
                    <a:cubicBezTo>
                      <a:pt x="12212" y="0"/>
                      <a:pt x="3133" y="1317"/>
                      <a:pt x="1917" y="1473"/>
                    </a:cubicBezTo>
                    <a:cubicBezTo>
                      <a:pt x="2167" y="4593"/>
                      <a:pt x="2048" y="7593"/>
                      <a:pt x="1905" y="10736"/>
                    </a:cubicBezTo>
                    <a:cubicBezTo>
                      <a:pt x="1871" y="11446"/>
                      <a:pt x="1077" y="17194"/>
                      <a:pt x="117" y="17194"/>
                    </a:cubicBezTo>
                    <a:cubicBezTo>
                      <a:pt x="78" y="17194"/>
                      <a:pt x="39" y="17185"/>
                      <a:pt x="0" y="17166"/>
                    </a:cubicBezTo>
                    <a:lnTo>
                      <a:pt x="0" y="17166"/>
                    </a:lnTo>
                    <a:cubicBezTo>
                      <a:pt x="2087" y="18202"/>
                      <a:pt x="4431" y="18555"/>
                      <a:pt x="6849" y="18555"/>
                    </a:cubicBezTo>
                    <a:cubicBezTo>
                      <a:pt x="10764" y="18555"/>
                      <a:pt x="14875" y="17631"/>
                      <a:pt x="18407" y="17189"/>
                    </a:cubicBezTo>
                    <a:lnTo>
                      <a:pt x="18407" y="17189"/>
                    </a:lnTo>
                    <a:cubicBezTo>
                      <a:pt x="18400" y="17190"/>
                      <a:pt x="18393" y="17191"/>
                      <a:pt x="18386" y="17191"/>
                    </a:cubicBezTo>
                    <a:cubicBezTo>
                      <a:pt x="17020" y="17191"/>
                      <a:pt x="15346" y="1679"/>
                      <a:pt x="15109" y="92"/>
                    </a:cubicBezTo>
                    <a:cubicBezTo>
                      <a:pt x="15099" y="28"/>
                      <a:pt x="14900" y="0"/>
                      <a:pt x="14558"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8"/>
              <p:cNvSpPr/>
              <p:nvPr/>
            </p:nvSpPr>
            <p:spPr>
              <a:xfrm>
                <a:off x="3248600" y="3825600"/>
                <a:ext cx="357025" cy="886950"/>
              </a:xfrm>
              <a:custGeom>
                <a:avLst/>
                <a:gdLst/>
                <a:ahLst/>
                <a:cxnLst/>
                <a:rect l="l" t="t" r="r" b="b"/>
                <a:pathLst>
                  <a:path w="14281" h="35478" extrusionOk="0">
                    <a:moveTo>
                      <a:pt x="6573" y="1"/>
                    </a:moveTo>
                    <a:lnTo>
                      <a:pt x="1" y="1739"/>
                    </a:lnTo>
                    <a:cubicBezTo>
                      <a:pt x="1" y="1739"/>
                      <a:pt x="632" y="7632"/>
                      <a:pt x="7930" y="31695"/>
                    </a:cubicBezTo>
                    <a:cubicBezTo>
                      <a:pt x="7752" y="32731"/>
                      <a:pt x="7633" y="34433"/>
                      <a:pt x="8430" y="35338"/>
                    </a:cubicBezTo>
                    <a:cubicBezTo>
                      <a:pt x="8516" y="35434"/>
                      <a:pt x="8652" y="35477"/>
                      <a:pt x="8824" y="35477"/>
                    </a:cubicBezTo>
                    <a:cubicBezTo>
                      <a:pt x="10266" y="35477"/>
                      <a:pt x="14281" y="32430"/>
                      <a:pt x="13026" y="31016"/>
                    </a:cubicBezTo>
                    <a:cubicBezTo>
                      <a:pt x="8585" y="26016"/>
                      <a:pt x="10169" y="11097"/>
                      <a:pt x="9478" y="5620"/>
                    </a:cubicBezTo>
                    <a:lnTo>
                      <a:pt x="6573"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8"/>
              <p:cNvSpPr/>
              <p:nvPr/>
            </p:nvSpPr>
            <p:spPr>
              <a:xfrm>
                <a:off x="3320350" y="4549500"/>
                <a:ext cx="307200" cy="289750"/>
              </a:xfrm>
              <a:custGeom>
                <a:avLst/>
                <a:gdLst/>
                <a:ahLst/>
                <a:cxnLst/>
                <a:rect l="l" t="t" r="r" b="b"/>
                <a:pathLst>
                  <a:path w="12288" h="11590" extrusionOk="0">
                    <a:moveTo>
                      <a:pt x="9335" y="0"/>
                    </a:moveTo>
                    <a:cubicBezTo>
                      <a:pt x="7656" y="1346"/>
                      <a:pt x="6977" y="1560"/>
                      <a:pt x="4918" y="2215"/>
                    </a:cubicBezTo>
                    <a:lnTo>
                      <a:pt x="2667" y="6204"/>
                    </a:lnTo>
                    <a:cubicBezTo>
                      <a:pt x="2667" y="6204"/>
                      <a:pt x="0" y="10609"/>
                      <a:pt x="798" y="11514"/>
                    </a:cubicBezTo>
                    <a:cubicBezTo>
                      <a:pt x="843" y="11565"/>
                      <a:pt x="915" y="11589"/>
                      <a:pt x="1011" y="11589"/>
                    </a:cubicBezTo>
                    <a:cubicBezTo>
                      <a:pt x="2605" y="11589"/>
                      <a:pt x="10740" y="4906"/>
                      <a:pt x="10740" y="4906"/>
                    </a:cubicBezTo>
                    <a:cubicBezTo>
                      <a:pt x="10740" y="4906"/>
                      <a:pt x="12287" y="3644"/>
                      <a:pt x="10883" y="2060"/>
                    </a:cubicBezTo>
                    <a:cubicBezTo>
                      <a:pt x="10025" y="1108"/>
                      <a:pt x="9597" y="1048"/>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8"/>
              <p:cNvSpPr/>
              <p:nvPr/>
            </p:nvSpPr>
            <p:spPr>
              <a:xfrm>
                <a:off x="3685575" y="2049050"/>
                <a:ext cx="270875" cy="515925"/>
              </a:xfrm>
              <a:custGeom>
                <a:avLst/>
                <a:gdLst/>
                <a:ahLst/>
                <a:cxnLst/>
                <a:rect l="l" t="t" r="r" b="b"/>
                <a:pathLst>
                  <a:path w="10835" h="20637" extrusionOk="0">
                    <a:moveTo>
                      <a:pt x="3976" y="0"/>
                    </a:moveTo>
                    <a:cubicBezTo>
                      <a:pt x="3642" y="0"/>
                      <a:pt x="3312" y="115"/>
                      <a:pt x="2899" y="115"/>
                    </a:cubicBezTo>
                    <a:cubicBezTo>
                      <a:pt x="2821" y="115"/>
                      <a:pt x="2740" y="111"/>
                      <a:pt x="2655" y="101"/>
                    </a:cubicBezTo>
                    <a:lnTo>
                      <a:pt x="0" y="4150"/>
                    </a:lnTo>
                    <a:cubicBezTo>
                      <a:pt x="381" y="5304"/>
                      <a:pt x="619" y="6507"/>
                      <a:pt x="988" y="7650"/>
                    </a:cubicBezTo>
                    <a:cubicBezTo>
                      <a:pt x="1334" y="8757"/>
                      <a:pt x="1965" y="9591"/>
                      <a:pt x="1322" y="10781"/>
                    </a:cubicBezTo>
                    <a:cubicBezTo>
                      <a:pt x="977" y="11424"/>
                      <a:pt x="334" y="11984"/>
                      <a:pt x="357" y="12734"/>
                    </a:cubicBezTo>
                    <a:cubicBezTo>
                      <a:pt x="381" y="13758"/>
                      <a:pt x="1679" y="14341"/>
                      <a:pt x="1905" y="15341"/>
                    </a:cubicBezTo>
                    <a:cubicBezTo>
                      <a:pt x="2179" y="16580"/>
                      <a:pt x="738" y="17746"/>
                      <a:pt x="1072" y="18973"/>
                    </a:cubicBezTo>
                    <a:cubicBezTo>
                      <a:pt x="1310" y="19830"/>
                      <a:pt x="2286" y="20235"/>
                      <a:pt x="3167" y="20413"/>
                    </a:cubicBezTo>
                    <a:cubicBezTo>
                      <a:pt x="3836" y="20552"/>
                      <a:pt x="4519" y="20636"/>
                      <a:pt x="5198" y="20636"/>
                    </a:cubicBezTo>
                    <a:cubicBezTo>
                      <a:pt x="5741" y="20636"/>
                      <a:pt x="6282" y="20583"/>
                      <a:pt x="6811" y="20461"/>
                    </a:cubicBezTo>
                    <a:cubicBezTo>
                      <a:pt x="8013" y="20199"/>
                      <a:pt x="9156" y="19544"/>
                      <a:pt x="9870" y="18556"/>
                    </a:cubicBezTo>
                    <a:cubicBezTo>
                      <a:pt x="10585" y="17556"/>
                      <a:pt x="10835" y="16199"/>
                      <a:pt x="10371" y="15068"/>
                    </a:cubicBezTo>
                    <a:cubicBezTo>
                      <a:pt x="10037" y="14282"/>
                      <a:pt x="9394" y="13615"/>
                      <a:pt x="9299" y="12770"/>
                    </a:cubicBezTo>
                    <a:cubicBezTo>
                      <a:pt x="9228" y="12079"/>
                      <a:pt x="9525" y="11412"/>
                      <a:pt x="9609" y="10734"/>
                    </a:cubicBezTo>
                    <a:cubicBezTo>
                      <a:pt x="9740" y="9745"/>
                      <a:pt x="9418" y="8745"/>
                      <a:pt x="8906" y="7900"/>
                    </a:cubicBezTo>
                    <a:cubicBezTo>
                      <a:pt x="8251" y="6805"/>
                      <a:pt x="7037" y="6019"/>
                      <a:pt x="6787" y="4733"/>
                    </a:cubicBezTo>
                    <a:cubicBezTo>
                      <a:pt x="6668" y="4102"/>
                      <a:pt x="6668" y="3435"/>
                      <a:pt x="6477" y="2816"/>
                    </a:cubicBezTo>
                    <a:cubicBezTo>
                      <a:pt x="6227" y="2018"/>
                      <a:pt x="5346" y="673"/>
                      <a:pt x="4656" y="209"/>
                    </a:cubicBezTo>
                    <a:cubicBezTo>
                      <a:pt x="4412" y="49"/>
                      <a:pt x="4193" y="0"/>
                      <a:pt x="3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8"/>
              <p:cNvSpPr/>
              <p:nvPr/>
            </p:nvSpPr>
            <p:spPr>
              <a:xfrm>
                <a:off x="3117050" y="2763275"/>
                <a:ext cx="609025" cy="1784450"/>
              </a:xfrm>
              <a:custGeom>
                <a:avLst/>
                <a:gdLst/>
                <a:ahLst/>
                <a:cxnLst/>
                <a:rect l="l" t="t" r="r" b="b"/>
                <a:pathLst>
                  <a:path w="24361" h="71378" extrusionOk="0">
                    <a:moveTo>
                      <a:pt x="21967" y="0"/>
                    </a:moveTo>
                    <a:cubicBezTo>
                      <a:pt x="18826" y="807"/>
                      <a:pt x="15579" y="1213"/>
                      <a:pt x="12333" y="1213"/>
                    </a:cubicBezTo>
                    <a:cubicBezTo>
                      <a:pt x="9734" y="1213"/>
                      <a:pt x="7137" y="953"/>
                      <a:pt x="4596" y="429"/>
                    </a:cubicBezTo>
                    <a:cubicBezTo>
                      <a:pt x="4370" y="953"/>
                      <a:pt x="4167" y="1477"/>
                      <a:pt x="3965" y="2012"/>
                    </a:cubicBezTo>
                    <a:cubicBezTo>
                      <a:pt x="750" y="10621"/>
                      <a:pt x="0" y="19122"/>
                      <a:pt x="1536" y="28182"/>
                    </a:cubicBezTo>
                    <a:cubicBezTo>
                      <a:pt x="1715" y="29194"/>
                      <a:pt x="1917" y="31087"/>
                      <a:pt x="2120" y="32076"/>
                    </a:cubicBezTo>
                    <a:cubicBezTo>
                      <a:pt x="2358" y="33290"/>
                      <a:pt x="2465" y="34540"/>
                      <a:pt x="2667" y="35755"/>
                    </a:cubicBezTo>
                    <a:cubicBezTo>
                      <a:pt x="3060" y="38195"/>
                      <a:pt x="3513" y="40624"/>
                      <a:pt x="4001" y="43053"/>
                    </a:cubicBezTo>
                    <a:cubicBezTo>
                      <a:pt x="4918" y="47530"/>
                      <a:pt x="5989" y="51971"/>
                      <a:pt x="7156" y="56388"/>
                    </a:cubicBezTo>
                    <a:cubicBezTo>
                      <a:pt x="8358" y="60912"/>
                      <a:pt x="10061" y="66949"/>
                      <a:pt x="11549" y="71378"/>
                    </a:cubicBezTo>
                    <a:cubicBezTo>
                      <a:pt x="11549" y="71378"/>
                      <a:pt x="16062" y="70985"/>
                      <a:pt x="17086" y="69413"/>
                    </a:cubicBezTo>
                    <a:cubicBezTo>
                      <a:pt x="18110" y="67830"/>
                      <a:pt x="12764" y="31147"/>
                      <a:pt x="13180" y="28182"/>
                    </a:cubicBezTo>
                    <a:cubicBezTo>
                      <a:pt x="13978" y="22372"/>
                      <a:pt x="14228" y="16455"/>
                      <a:pt x="14704" y="10597"/>
                    </a:cubicBezTo>
                    <a:cubicBezTo>
                      <a:pt x="15443" y="10394"/>
                      <a:pt x="24360" y="7894"/>
                      <a:pt x="24360" y="7882"/>
                    </a:cubicBezTo>
                    <a:cubicBezTo>
                      <a:pt x="23563" y="5263"/>
                      <a:pt x="22765" y="2631"/>
                      <a:pt x="21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8"/>
              <p:cNvSpPr/>
              <p:nvPr/>
            </p:nvSpPr>
            <p:spPr>
              <a:xfrm>
                <a:off x="3258125" y="2549850"/>
                <a:ext cx="378350" cy="99450"/>
              </a:xfrm>
              <a:custGeom>
                <a:avLst/>
                <a:gdLst/>
                <a:ahLst/>
                <a:cxnLst/>
                <a:rect l="l" t="t" r="r" b="b"/>
                <a:pathLst>
                  <a:path w="15134" h="3978" extrusionOk="0">
                    <a:moveTo>
                      <a:pt x="14717" y="0"/>
                    </a:moveTo>
                    <a:cubicBezTo>
                      <a:pt x="14717" y="0"/>
                      <a:pt x="14717" y="0"/>
                      <a:pt x="14717" y="1"/>
                    </a:cubicBezTo>
                    <a:lnTo>
                      <a:pt x="14717" y="1"/>
                    </a:lnTo>
                    <a:cubicBezTo>
                      <a:pt x="14717" y="0"/>
                      <a:pt x="14717" y="0"/>
                      <a:pt x="14717" y="0"/>
                    </a:cubicBezTo>
                    <a:close/>
                    <a:moveTo>
                      <a:pt x="14717" y="1"/>
                    </a:moveTo>
                    <a:cubicBezTo>
                      <a:pt x="14725" y="28"/>
                      <a:pt x="7965" y="1501"/>
                      <a:pt x="7299" y="1572"/>
                    </a:cubicBezTo>
                    <a:cubicBezTo>
                      <a:pt x="6643" y="1636"/>
                      <a:pt x="5988" y="1658"/>
                      <a:pt x="5334" y="1658"/>
                    </a:cubicBezTo>
                    <a:cubicBezTo>
                      <a:pt x="3892" y="1658"/>
                      <a:pt x="2457" y="1551"/>
                      <a:pt x="1026" y="1551"/>
                    </a:cubicBezTo>
                    <a:cubicBezTo>
                      <a:pt x="684" y="1551"/>
                      <a:pt x="342" y="1557"/>
                      <a:pt x="1" y="1572"/>
                    </a:cubicBezTo>
                    <a:cubicBezTo>
                      <a:pt x="775" y="2929"/>
                      <a:pt x="3513" y="3453"/>
                      <a:pt x="4930" y="3715"/>
                    </a:cubicBezTo>
                    <a:cubicBezTo>
                      <a:pt x="5873" y="3890"/>
                      <a:pt x="6833" y="3978"/>
                      <a:pt x="7794" y="3978"/>
                    </a:cubicBezTo>
                    <a:cubicBezTo>
                      <a:pt x="9320" y="3978"/>
                      <a:pt x="10846" y="3756"/>
                      <a:pt x="12300" y="3310"/>
                    </a:cubicBezTo>
                    <a:cubicBezTo>
                      <a:pt x="13062" y="3084"/>
                      <a:pt x="13836" y="2775"/>
                      <a:pt x="14372" y="2191"/>
                    </a:cubicBezTo>
                    <a:cubicBezTo>
                      <a:pt x="14907" y="1608"/>
                      <a:pt x="15134" y="679"/>
                      <a:pt x="147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8"/>
              <p:cNvSpPr/>
              <p:nvPr/>
            </p:nvSpPr>
            <p:spPr>
              <a:xfrm>
                <a:off x="3191400" y="2025675"/>
                <a:ext cx="614750" cy="589125"/>
              </a:xfrm>
              <a:custGeom>
                <a:avLst/>
                <a:gdLst/>
                <a:ahLst/>
                <a:cxnLst/>
                <a:rect l="l" t="t" r="r" b="b"/>
                <a:pathLst>
                  <a:path w="24590" h="23565" extrusionOk="0">
                    <a:moveTo>
                      <a:pt x="20886" y="1"/>
                    </a:moveTo>
                    <a:lnTo>
                      <a:pt x="9706" y="8835"/>
                    </a:lnTo>
                    <a:lnTo>
                      <a:pt x="1801" y="1310"/>
                    </a:lnTo>
                    <a:cubicBezTo>
                      <a:pt x="1333" y="1516"/>
                      <a:pt x="0" y="2028"/>
                      <a:pt x="331" y="2028"/>
                    </a:cubicBezTo>
                    <a:cubicBezTo>
                      <a:pt x="346" y="2028"/>
                      <a:pt x="363" y="2027"/>
                      <a:pt x="384" y="2025"/>
                    </a:cubicBezTo>
                    <a:cubicBezTo>
                      <a:pt x="2110" y="3132"/>
                      <a:pt x="2336" y="5418"/>
                      <a:pt x="1872" y="7418"/>
                    </a:cubicBezTo>
                    <a:cubicBezTo>
                      <a:pt x="1408" y="9418"/>
                      <a:pt x="503" y="11395"/>
                      <a:pt x="777" y="13419"/>
                    </a:cubicBezTo>
                    <a:cubicBezTo>
                      <a:pt x="967" y="14943"/>
                      <a:pt x="1813" y="16300"/>
                      <a:pt x="2217" y="17788"/>
                    </a:cubicBezTo>
                    <a:cubicBezTo>
                      <a:pt x="2586" y="19098"/>
                      <a:pt x="1253" y="21265"/>
                      <a:pt x="1551" y="22027"/>
                    </a:cubicBezTo>
                    <a:cubicBezTo>
                      <a:pt x="2051" y="23301"/>
                      <a:pt x="5789" y="23384"/>
                      <a:pt x="7016" y="23480"/>
                    </a:cubicBezTo>
                    <a:cubicBezTo>
                      <a:pt x="7582" y="23526"/>
                      <a:pt x="8452" y="23564"/>
                      <a:pt x="9478" y="23564"/>
                    </a:cubicBezTo>
                    <a:cubicBezTo>
                      <a:pt x="13174" y="23564"/>
                      <a:pt x="18908" y="23070"/>
                      <a:pt x="19886" y="20694"/>
                    </a:cubicBezTo>
                    <a:cubicBezTo>
                      <a:pt x="20315" y="19646"/>
                      <a:pt x="19196" y="17657"/>
                      <a:pt x="19196" y="16479"/>
                    </a:cubicBezTo>
                    <a:cubicBezTo>
                      <a:pt x="19208" y="13978"/>
                      <a:pt x="20148" y="11181"/>
                      <a:pt x="20946" y="8835"/>
                    </a:cubicBezTo>
                    <a:cubicBezTo>
                      <a:pt x="21660" y="6716"/>
                      <a:pt x="22577" y="4668"/>
                      <a:pt x="23649" y="2703"/>
                    </a:cubicBezTo>
                    <a:cubicBezTo>
                      <a:pt x="23934" y="2179"/>
                      <a:pt x="24589" y="1691"/>
                      <a:pt x="24208" y="1191"/>
                    </a:cubicBezTo>
                    <a:cubicBezTo>
                      <a:pt x="23946" y="870"/>
                      <a:pt x="22851" y="667"/>
                      <a:pt x="20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8"/>
              <p:cNvSpPr/>
              <p:nvPr/>
            </p:nvSpPr>
            <p:spPr>
              <a:xfrm>
                <a:off x="713775" y="1438725"/>
                <a:ext cx="1151350" cy="1304175"/>
              </a:xfrm>
              <a:custGeom>
                <a:avLst/>
                <a:gdLst/>
                <a:ahLst/>
                <a:cxnLst/>
                <a:rect l="l" t="t" r="r" b="b"/>
                <a:pathLst>
                  <a:path w="46054" h="52167" extrusionOk="0">
                    <a:moveTo>
                      <a:pt x="28358" y="1"/>
                    </a:moveTo>
                    <a:cubicBezTo>
                      <a:pt x="27149" y="1"/>
                      <a:pt x="25941" y="300"/>
                      <a:pt x="24884" y="892"/>
                    </a:cubicBezTo>
                    <a:lnTo>
                      <a:pt x="26658" y="1654"/>
                    </a:lnTo>
                    <a:cubicBezTo>
                      <a:pt x="25682" y="1714"/>
                      <a:pt x="24706" y="1845"/>
                      <a:pt x="23729" y="1976"/>
                    </a:cubicBezTo>
                    <a:cubicBezTo>
                      <a:pt x="21693" y="2238"/>
                      <a:pt x="19193" y="2690"/>
                      <a:pt x="17860" y="4429"/>
                    </a:cubicBezTo>
                    <a:cubicBezTo>
                      <a:pt x="17395" y="5024"/>
                      <a:pt x="17217" y="5786"/>
                      <a:pt x="16871" y="6453"/>
                    </a:cubicBezTo>
                    <a:cubicBezTo>
                      <a:pt x="16347" y="7441"/>
                      <a:pt x="15407" y="8524"/>
                      <a:pt x="14478" y="9167"/>
                    </a:cubicBezTo>
                    <a:cubicBezTo>
                      <a:pt x="13169" y="10084"/>
                      <a:pt x="11573" y="10417"/>
                      <a:pt x="10311" y="11477"/>
                    </a:cubicBezTo>
                    <a:cubicBezTo>
                      <a:pt x="9108" y="12477"/>
                      <a:pt x="7751" y="14323"/>
                      <a:pt x="8061" y="15978"/>
                    </a:cubicBezTo>
                    <a:cubicBezTo>
                      <a:pt x="8227" y="16859"/>
                      <a:pt x="8608" y="17442"/>
                      <a:pt x="8466" y="18395"/>
                    </a:cubicBezTo>
                    <a:cubicBezTo>
                      <a:pt x="8323" y="19288"/>
                      <a:pt x="7918" y="20157"/>
                      <a:pt x="7323" y="20847"/>
                    </a:cubicBezTo>
                    <a:cubicBezTo>
                      <a:pt x="6108" y="22276"/>
                      <a:pt x="4358" y="23121"/>
                      <a:pt x="2858" y="24252"/>
                    </a:cubicBezTo>
                    <a:cubicBezTo>
                      <a:pt x="1358" y="25384"/>
                      <a:pt x="0" y="27062"/>
                      <a:pt x="203" y="28932"/>
                    </a:cubicBezTo>
                    <a:cubicBezTo>
                      <a:pt x="536" y="32075"/>
                      <a:pt x="4906" y="33694"/>
                      <a:pt x="5013" y="36849"/>
                    </a:cubicBezTo>
                    <a:cubicBezTo>
                      <a:pt x="5060" y="38302"/>
                      <a:pt x="4144" y="39600"/>
                      <a:pt x="3763" y="41016"/>
                    </a:cubicBezTo>
                    <a:cubicBezTo>
                      <a:pt x="3048" y="43683"/>
                      <a:pt x="4382" y="46600"/>
                      <a:pt x="6477" y="48386"/>
                    </a:cubicBezTo>
                    <a:cubicBezTo>
                      <a:pt x="8585" y="50184"/>
                      <a:pt x="11335" y="51030"/>
                      <a:pt x="14050" y="51542"/>
                    </a:cubicBezTo>
                    <a:cubicBezTo>
                      <a:pt x="16306" y="51960"/>
                      <a:pt x="18601" y="52167"/>
                      <a:pt x="20896" y="52167"/>
                    </a:cubicBezTo>
                    <a:cubicBezTo>
                      <a:pt x="26955" y="52167"/>
                      <a:pt x="33018" y="50726"/>
                      <a:pt x="38398" y="47946"/>
                    </a:cubicBezTo>
                    <a:cubicBezTo>
                      <a:pt x="40731" y="46743"/>
                      <a:pt x="43006" y="45231"/>
                      <a:pt x="44387" y="42993"/>
                    </a:cubicBezTo>
                    <a:cubicBezTo>
                      <a:pt x="45768" y="40766"/>
                      <a:pt x="46054" y="37695"/>
                      <a:pt x="44470" y="35599"/>
                    </a:cubicBezTo>
                    <a:cubicBezTo>
                      <a:pt x="43529" y="34349"/>
                      <a:pt x="41994" y="33480"/>
                      <a:pt x="41577" y="31968"/>
                    </a:cubicBezTo>
                    <a:cubicBezTo>
                      <a:pt x="41541" y="31849"/>
                      <a:pt x="41517" y="31730"/>
                      <a:pt x="41493" y="31599"/>
                    </a:cubicBezTo>
                    <a:cubicBezTo>
                      <a:pt x="41243" y="29956"/>
                      <a:pt x="42386" y="28336"/>
                      <a:pt x="43017" y="26741"/>
                    </a:cubicBezTo>
                    <a:cubicBezTo>
                      <a:pt x="44041" y="24098"/>
                      <a:pt x="43553" y="20943"/>
                      <a:pt x="41863" y="18680"/>
                    </a:cubicBezTo>
                    <a:cubicBezTo>
                      <a:pt x="41458" y="18145"/>
                      <a:pt x="41041" y="17728"/>
                      <a:pt x="40720" y="17168"/>
                    </a:cubicBezTo>
                    <a:cubicBezTo>
                      <a:pt x="40398" y="16597"/>
                      <a:pt x="40136" y="16109"/>
                      <a:pt x="39672" y="15620"/>
                    </a:cubicBezTo>
                    <a:cubicBezTo>
                      <a:pt x="38719" y="14620"/>
                      <a:pt x="37493" y="13870"/>
                      <a:pt x="36743" y="12692"/>
                    </a:cubicBezTo>
                    <a:cubicBezTo>
                      <a:pt x="35493" y="10751"/>
                      <a:pt x="35612" y="7822"/>
                      <a:pt x="35159" y="5607"/>
                    </a:cubicBezTo>
                    <a:cubicBezTo>
                      <a:pt x="34695" y="3321"/>
                      <a:pt x="33302" y="1452"/>
                      <a:pt x="31076" y="535"/>
                    </a:cubicBezTo>
                    <a:cubicBezTo>
                      <a:pt x="30216" y="178"/>
                      <a:pt x="29287" y="1"/>
                      <a:pt x="28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8"/>
              <p:cNvSpPr/>
              <p:nvPr/>
            </p:nvSpPr>
            <p:spPr>
              <a:xfrm>
                <a:off x="1196275" y="2426625"/>
                <a:ext cx="461075" cy="538275"/>
              </a:xfrm>
              <a:custGeom>
                <a:avLst/>
                <a:gdLst/>
                <a:ahLst/>
                <a:cxnLst/>
                <a:rect l="l" t="t" r="r" b="b"/>
                <a:pathLst>
                  <a:path w="18443" h="21531" extrusionOk="0">
                    <a:moveTo>
                      <a:pt x="17145" y="0"/>
                    </a:moveTo>
                    <a:cubicBezTo>
                      <a:pt x="14478" y="750"/>
                      <a:pt x="11811" y="1512"/>
                      <a:pt x="9144" y="2262"/>
                    </a:cubicBezTo>
                    <a:cubicBezTo>
                      <a:pt x="7418" y="2751"/>
                      <a:pt x="3608" y="3024"/>
                      <a:pt x="3072" y="4775"/>
                    </a:cubicBezTo>
                    <a:cubicBezTo>
                      <a:pt x="2762" y="5763"/>
                      <a:pt x="3120" y="7358"/>
                      <a:pt x="3036" y="8418"/>
                    </a:cubicBezTo>
                    <a:cubicBezTo>
                      <a:pt x="2941" y="9644"/>
                      <a:pt x="2774" y="10847"/>
                      <a:pt x="2512" y="12049"/>
                    </a:cubicBezTo>
                    <a:cubicBezTo>
                      <a:pt x="2334" y="12871"/>
                      <a:pt x="893" y="18907"/>
                      <a:pt x="0" y="18907"/>
                    </a:cubicBezTo>
                    <a:cubicBezTo>
                      <a:pt x="2636" y="20911"/>
                      <a:pt x="4634" y="21530"/>
                      <a:pt x="6914" y="21530"/>
                    </a:cubicBezTo>
                    <a:cubicBezTo>
                      <a:pt x="7127" y="21530"/>
                      <a:pt x="7342" y="21525"/>
                      <a:pt x="7561" y="21515"/>
                    </a:cubicBezTo>
                    <a:cubicBezTo>
                      <a:pt x="10787" y="21360"/>
                      <a:pt x="18026" y="21527"/>
                      <a:pt x="18443" y="17931"/>
                    </a:cubicBezTo>
                    <a:cubicBezTo>
                      <a:pt x="16788" y="12561"/>
                      <a:pt x="17217" y="6025"/>
                      <a:pt x="17145"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8"/>
              <p:cNvSpPr/>
              <p:nvPr/>
            </p:nvSpPr>
            <p:spPr>
              <a:xfrm>
                <a:off x="1234375" y="2530500"/>
                <a:ext cx="395000" cy="106825"/>
              </a:xfrm>
              <a:custGeom>
                <a:avLst/>
                <a:gdLst/>
                <a:ahLst/>
                <a:cxnLst/>
                <a:rect l="l" t="t" r="r" b="b"/>
                <a:pathLst>
                  <a:path w="15800" h="4273" extrusionOk="0">
                    <a:moveTo>
                      <a:pt x="15800" y="1"/>
                    </a:moveTo>
                    <a:lnTo>
                      <a:pt x="15800" y="1"/>
                    </a:lnTo>
                    <a:cubicBezTo>
                      <a:pt x="11478" y="620"/>
                      <a:pt x="7168" y="1239"/>
                      <a:pt x="2846" y="1858"/>
                    </a:cubicBezTo>
                    <a:cubicBezTo>
                      <a:pt x="0" y="2263"/>
                      <a:pt x="2012" y="3346"/>
                      <a:pt x="3620" y="3739"/>
                    </a:cubicBezTo>
                    <a:cubicBezTo>
                      <a:pt x="5197" y="4131"/>
                      <a:pt x="6882" y="4273"/>
                      <a:pt x="8528" y="4273"/>
                    </a:cubicBezTo>
                    <a:cubicBezTo>
                      <a:pt x="8782" y="4273"/>
                      <a:pt x="9035" y="4269"/>
                      <a:pt x="9287" y="4263"/>
                    </a:cubicBezTo>
                    <a:cubicBezTo>
                      <a:pt x="10716" y="4227"/>
                      <a:pt x="12192" y="4061"/>
                      <a:pt x="13466" y="3382"/>
                    </a:cubicBezTo>
                    <a:cubicBezTo>
                      <a:pt x="14728" y="2703"/>
                      <a:pt x="15764" y="1441"/>
                      <a:pt x="15800"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8"/>
              <p:cNvSpPr/>
              <p:nvPr/>
            </p:nvSpPr>
            <p:spPr>
              <a:xfrm>
                <a:off x="1389750" y="3900300"/>
                <a:ext cx="360175" cy="901825"/>
              </a:xfrm>
              <a:custGeom>
                <a:avLst/>
                <a:gdLst/>
                <a:ahLst/>
                <a:cxnLst/>
                <a:rect l="l" t="t" r="r" b="b"/>
                <a:pathLst>
                  <a:path w="14407" h="36073" extrusionOk="0">
                    <a:moveTo>
                      <a:pt x="7287" y="1"/>
                    </a:moveTo>
                    <a:lnTo>
                      <a:pt x="286" y="1227"/>
                    </a:lnTo>
                    <a:lnTo>
                      <a:pt x="0" y="7835"/>
                    </a:lnTo>
                    <a:cubicBezTo>
                      <a:pt x="1739" y="13348"/>
                      <a:pt x="9799" y="26814"/>
                      <a:pt x="7775" y="33505"/>
                    </a:cubicBezTo>
                    <a:cubicBezTo>
                      <a:pt x="7310" y="35038"/>
                      <a:pt x="10601" y="36073"/>
                      <a:pt x="12598" y="36073"/>
                    </a:cubicBezTo>
                    <a:cubicBezTo>
                      <a:pt x="13361" y="36073"/>
                      <a:pt x="13936" y="35921"/>
                      <a:pt x="14038" y="35589"/>
                    </a:cubicBezTo>
                    <a:cubicBezTo>
                      <a:pt x="14407" y="34386"/>
                      <a:pt x="13538" y="32815"/>
                      <a:pt x="12919" y="31910"/>
                    </a:cubicBezTo>
                    <a:cubicBezTo>
                      <a:pt x="9275" y="5871"/>
                      <a:pt x="7287" y="1"/>
                      <a:pt x="7287"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8"/>
              <p:cNvSpPr/>
              <p:nvPr/>
            </p:nvSpPr>
            <p:spPr>
              <a:xfrm>
                <a:off x="1551075" y="4680175"/>
                <a:ext cx="367925" cy="186400"/>
              </a:xfrm>
              <a:custGeom>
                <a:avLst/>
                <a:gdLst/>
                <a:ahLst/>
                <a:cxnLst/>
                <a:rect l="l" t="t" r="r" b="b"/>
                <a:pathLst>
                  <a:path w="14717" h="7456" extrusionOk="0">
                    <a:moveTo>
                      <a:pt x="1203" y="0"/>
                    </a:moveTo>
                    <a:lnTo>
                      <a:pt x="1203" y="0"/>
                    </a:lnTo>
                    <a:cubicBezTo>
                      <a:pt x="1417" y="1108"/>
                      <a:pt x="1024" y="1346"/>
                      <a:pt x="643" y="2632"/>
                    </a:cubicBezTo>
                    <a:cubicBezTo>
                      <a:pt x="0" y="4751"/>
                      <a:pt x="2013" y="5263"/>
                      <a:pt x="2013" y="5263"/>
                    </a:cubicBezTo>
                    <a:cubicBezTo>
                      <a:pt x="2013" y="5263"/>
                      <a:pt x="10432" y="7456"/>
                      <a:pt x="13371" y="7456"/>
                    </a:cubicBezTo>
                    <a:cubicBezTo>
                      <a:pt x="13937" y="7456"/>
                      <a:pt x="14300" y="7374"/>
                      <a:pt x="14359" y="7180"/>
                    </a:cubicBezTo>
                    <a:cubicBezTo>
                      <a:pt x="14717" y="5965"/>
                      <a:pt x="10252" y="2965"/>
                      <a:pt x="10252" y="2965"/>
                    </a:cubicBezTo>
                    <a:lnTo>
                      <a:pt x="6358" y="155"/>
                    </a:lnTo>
                    <a:cubicBezTo>
                      <a:pt x="5280" y="293"/>
                      <a:pt x="4550" y="386"/>
                      <a:pt x="3839" y="386"/>
                    </a:cubicBezTo>
                    <a:cubicBezTo>
                      <a:pt x="3075" y="386"/>
                      <a:pt x="2332" y="278"/>
                      <a:pt x="1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8"/>
              <p:cNvSpPr/>
              <p:nvPr/>
            </p:nvSpPr>
            <p:spPr>
              <a:xfrm>
                <a:off x="1144575" y="3800600"/>
                <a:ext cx="429450" cy="921225"/>
              </a:xfrm>
              <a:custGeom>
                <a:avLst/>
                <a:gdLst/>
                <a:ahLst/>
                <a:cxnLst/>
                <a:rect l="l" t="t" r="r" b="b"/>
                <a:pathLst>
                  <a:path w="17178" h="36849" extrusionOk="0">
                    <a:moveTo>
                      <a:pt x="10450" y="0"/>
                    </a:moveTo>
                    <a:lnTo>
                      <a:pt x="7009" y="5644"/>
                    </a:lnTo>
                    <a:cubicBezTo>
                      <a:pt x="5878" y="11311"/>
                      <a:pt x="6438" y="26992"/>
                      <a:pt x="1437" y="31873"/>
                    </a:cubicBezTo>
                    <a:cubicBezTo>
                      <a:pt x="0" y="33278"/>
                      <a:pt x="4112" y="36849"/>
                      <a:pt x="5562" y="36849"/>
                    </a:cubicBezTo>
                    <a:cubicBezTo>
                      <a:pt x="5710" y="36849"/>
                      <a:pt x="5830" y="36812"/>
                      <a:pt x="5914" y="36731"/>
                    </a:cubicBezTo>
                    <a:cubicBezTo>
                      <a:pt x="6807" y="35850"/>
                      <a:pt x="6807" y="34064"/>
                      <a:pt x="6700" y="32969"/>
                    </a:cubicBezTo>
                    <a:cubicBezTo>
                      <a:pt x="16094" y="8406"/>
                      <a:pt x="17177" y="2298"/>
                      <a:pt x="17177" y="2298"/>
                    </a:cubicBezTo>
                    <a:lnTo>
                      <a:pt x="1045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8"/>
              <p:cNvSpPr/>
              <p:nvPr/>
            </p:nvSpPr>
            <p:spPr>
              <a:xfrm>
                <a:off x="1121850" y="4545625"/>
                <a:ext cx="307800" cy="317450"/>
              </a:xfrm>
              <a:custGeom>
                <a:avLst/>
                <a:gdLst/>
                <a:ahLst/>
                <a:cxnLst/>
                <a:rect l="l" t="t" r="r" b="b"/>
                <a:pathLst>
                  <a:path w="12312" h="12698" extrusionOk="0">
                    <a:moveTo>
                      <a:pt x="3358" y="1"/>
                    </a:moveTo>
                    <a:cubicBezTo>
                      <a:pt x="3001" y="1072"/>
                      <a:pt x="2549" y="1096"/>
                      <a:pt x="1584" y="2025"/>
                    </a:cubicBezTo>
                    <a:cubicBezTo>
                      <a:pt x="1" y="3584"/>
                      <a:pt x="1513" y="5001"/>
                      <a:pt x="1513" y="5001"/>
                    </a:cubicBezTo>
                    <a:cubicBezTo>
                      <a:pt x="1513" y="5001"/>
                      <a:pt x="9639" y="12697"/>
                      <a:pt x="11217" y="12697"/>
                    </a:cubicBezTo>
                    <a:cubicBezTo>
                      <a:pt x="11298" y="12697"/>
                      <a:pt x="11362" y="12677"/>
                      <a:pt x="11407" y="12633"/>
                    </a:cubicBezTo>
                    <a:cubicBezTo>
                      <a:pt x="12312" y="11752"/>
                      <a:pt x="9847" y="6954"/>
                      <a:pt x="9847" y="6954"/>
                    </a:cubicBezTo>
                    <a:lnTo>
                      <a:pt x="7787" y="2620"/>
                    </a:lnTo>
                    <a:cubicBezTo>
                      <a:pt x="5692" y="1787"/>
                      <a:pt x="5001" y="1525"/>
                      <a:pt x="3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8"/>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8"/>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8"/>
              <p:cNvSpPr/>
              <p:nvPr/>
            </p:nvSpPr>
            <p:spPr>
              <a:xfrm>
                <a:off x="1346575" y="1184550"/>
                <a:ext cx="745075" cy="1104500"/>
              </a:xfrm>
              <a:custGeom>
                <a:avLst/>
                <a:gdLst/>
                <a:ahLst/>
                <a:cxnLst/>
                <a:rect l="l" t="t" r="r" b="b"/>
                <a:pathLst>
                  <a:path w="29803" h="44180" extrusionOk="0">
                    <a:moveTo>
                      <a:pt x="25305" y="0"/>
                    </a:moveTo>
                    <a:cubicBezTo>
                      <a:pt x="25148" y="0"/>
                      <a:pt x="24988" y="92"/>
                      <a:pt x="24897" y="225"/>
                    </a:cubicBezTo>
                    <a:cubicBezTo>
                      <a:pt x="24754" y="403"/>
                      <a:pt x="24730" y="642"/>
                      <a:pt x="24718" y="868"/>
                    </a:cubicBezTo>
                    <a:cubicBezTo>
                      <a:pt x="24683" y="1451"/>
                      <a:pt x="24302" y="4916"/>
                      <a:pt x="24671" y="5213"/>
                    </a:cubicBezTo>
                    <a:cubicBezTo>
                      <a:pt x="24373" y="4975"/>
                      <a:pt x="24242" y="4606"/>
                      <a:pt x="23992" y="4321"/>
                    </a:cubicBezTo>
                    <a:cubicBezTo>
                      <a:pt x="23700" y="3972"/>
                      <a:pt x="23501" y="3829"/>
                      <a:pt x="23371" y="3829"/>
                    </a:cubicBezTo>
                    <a:cubicBezTo>
                      <a:pt x="22784" y="3829"/>
                      <a:pt x="23598" y="6742"/>
                      <a:pt x="23647" y="6976"/>
                    </a:cubicBezTo>
                    <a:cubicBezTo>
                      <a:pt x="23778" y="7595"/>
                      <a:pt x="23682" y="8238"/>
                      <a:pt x="23587" y="8857"/>
                    </a:cubicBezTo>
                    <a:cubicBezTo>
                      <a:pt x="22599" y="14905"/>
                      <a:pt x="20623" y="20573"/>
                      <a:pt x="16634" y="25406"/>
                    </a:cubicBezTo>
                    <a:cubicBezTo>
                      <a:pt x="12467" y="30455"/>
                      <a:pt x="6526" y="34122"/>
                      <a:pt x="1" y="35562"/>
                    </a:cubicBezTo>
                    <a:lnTo>
                      <a:pt x="631" y="43771"/>
                    </a:lnTo>
                    <a:lnTo>
                      <a:pt x="631" y="43771"/>
                    </a:lnTo>
                    <a:cubicBezTo>
                      <a:pt x="679" y="43627"/>
                      <a:pt x="761" y="43490"/>
                      <a:pt x="882" y="43444"/>
                    </a:cubicBezTo>
                    <a:cubicBezTo>
                      <a:pt x="13526" y="38825"/>
                      <a:pt x="23170" y="29907"/>
                      <a:pt x="24980" y="16608"/>
                    </a:cubicBezTo>
                    <a:cubicBezTo>
                      <a:pt x="25171" y="15191"/>
                      <a:pt x="25837" y="13965"/>
                      <a:pt x="26195" y="12583"/>
                    </a:cubicBezTo>
                    <a:cubicBezTo>
                      <a:pt x="27076" y="9190"/>
                      <a:pt x="29802" y="7142"/>
                      <a:pt x="28564" y="3404"/>
                    </a:cubicBezTo>
                    <a:cubicBezTo>
                      <a:pt x="28421" y="2951"/>
                      <a:pt x="28207" y="2499"/>
                      <a:pt x="27850" y="2177"/>
                    </a:cubicBezTo>
                    <a:cubicBezTo>
                      <a:pt x="27593" y="1946"/>
                      <a:pt x="27243" y="1795"/>
                      <a:pt x="26903" y="1795"/>
                    </a:cubicBezTo>
                    <a:cubicBezTo>
                      <a:pt x="26771" y="1795"/>
                      <a:pt x="26640" y="1818"/>
                      <a:pt x="26516" y="1868"/>
                    </a:cubicBezTo>
                    <a:cubicBezTo>
                      <a:pt x="26242" y="1356"/>
                      <a:pt x="25980" y="844"/>
                      <a:pt x="25706" y="332"/>
                    </a:cubicBezTo>
                    <a:cubicBezTo>
                      <a:pt x="25659" y="225"/>
                      <a:pt x="25599" y="118"/>
                      <a:pt x="25504" y="58"/>
                    </a:cubicBezTo>
                    <a:cubicBezTo>
                      <a:pt x="25442" y="18"/>
                      <a:pt x="25374" y="0"/>
                      <a:pt x="25305" y="0"/>
                    </a:cubicBezTo>
                    <a:close/>
                    <a:moveTo>
                      <a:pt x="631" y="43771"/>
                    </a:moveTo>
                    <a:cubicBezTo>
                      <a:pt x="563" y="43969"/>
                      <a:pt x="559" y="44180"/>
                      <a:pt x="600" y="44180"/>
                    </a:cubicBezTo>
                    <a:cubicBezTo>
                      <a:pt x="613" y="44180"/>
                      <a:pt x="632" y="44156"/>
                      <a:pt x="656" y="44099"/>
                    </a:cubicBezTo>
                    <a:lnTo>
                      <a:pt x="631" y="4377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8"/>
              <p:cNvSpPr/>
              <p:nvPr/>
            </p:nvSpPr>
            <p:spPr>
              <a:xfrm>
                <a:off x="1423675" y="1397325"/>
                <a:ext cx="593850" cy="913825"/>
              </a:xfrm>
              <a:custGeom>
                <a:avLst/>
                <a:gdLst/>
                <a:ahLst/>
                <a:cxnLst/>
                <a:rect l="l" t="t" r="r" b="b"/>
                <a:pathLst>
                  <a:path w="23754" h="36553" extrusionOk="0">
                    <a:moveTo>
                      <a:pt x="20194" y="1"/>
                    </a:moveTo>
                    <a:cubicBezTo>
                      <a:pt x="19324" y="3572"/>
                      <a:pt x="17789" y="6942"/>
                      <a:pt x="16229" y="10264"/>
                    </a:cubicBezTo>
                    <a:cubicBezTo>
                      <a:pt x="14824" y="13228"/>
                      <a:pt x="13383" y="16217"/>
                      <a:pt x="11264" y="18753"/>
                    </a:cubicBezTo>
                    <a:cubicBezTo>
                      <a:pt x="9145" y="21289"/>
                      <a:pt x="6287" y="23372"/>
                      <a:pt x="2965" y="23944"/>
                    </a:cubicBezTo>
                    <a:lnTo>
                      <a:pt x="1" y="36553"/>
                    </a:lnTo>
                    <a:cubicBezTo>
                      <a:pt x="3061" y="35148"/>
                      <a:pt x="5656" y="32981"/>
                      <a:pt x="8228" y="30850"/>
                    </a:cubicBezTo>
                    <a:cubicBezTo>
                      <a:pt x="11383" y="28206"/>
                      <a:pt x="14586" y="25539"/>
                      <a:pt x="16955" y="22206"/>
                    </a:cubicBezTo>
                    <a:cubicBezTo>
                      <a:pt x="18789" y="19646"/>
                      <a:pt x="20086" y="16753"/>
                      <a:pt x="21110" y="13788"/>
                    </a:cubicBezTo>
                    <a:cubicBezTo>
                      <a:pt x="22468" y="9823"/>
                      <a:pt x="23361" y="5704"/>
                      <a:pt x="23754" y="1525"/>
                    </a:cubicBezTo>
                    <a:cubicBezTo>
                      <a:pt x="22575" y="1024"/>
                      <a:pt x="21384" y="512"/>
                      <a:pt x="20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8"/>
              <p:cNvSpPr/>
              <p:nvPr/>
            </p:nvSpPr>
            <p:spPr>
              <a:xfrm>
                <a:off x="1097150" y="1979775"/>
                <a:ext cx="635225" cy="640350"/>
              </a:xfrm>
              <a:custGeom>
                <a:avLst/>
                <a:gdLst/>
                <a:ahLst/>
                <a:cxnLst/>
                <a:rect l="l" t="t" r="r" b="b"/>
                <a:pathLst>
                  <a:path w="25409" h="25614" extrusionOk="0">
                    <a:moveTo>
                      <a:pt x="10730" y="0"/>
                    </a:moveTo>
                    <a:cubicBezTo>
                      <a:pt x="10278" y="0"/>
                      <a:pt x="9726" y="386"/>
                      <a:pt x="8763" y="610"/>
                    </a:cubicBezTo>
                    <a:cubicBezTo>
                      <a:pt x="7370" y="932"/>
                      <a:pt x="2334" y="1991"/>
                      <a:pt x="1644" y="3146"/>
                    </a:cubicBezTo>
                    <a:cubicBezTo>
                      <a:pt x="0" y="5932"/>
                      <a:pt x="2013" y="9218"/>
                      <a:pt x="2310" y="12266"/>
                    </a:cubicBezTo>
                    <a:cubicBezTo>
                      <a:pt x="2691" y="16267"/>
                      <a:pt x="3287" y="21613"/>
                      <a:pt x="3679" y="25613"/>
                    </a:cubicBezTo>
                    <a:cubicBezTo>
                      <a:pt x="5096" y="25411"/>
                      <a:pt x="6513" y="25220"/>
                      <a:pt x="7942" y="25018"/>
                    </a:cubicBezTo>
                    <a:lnTo>
                      <a:pt x="24611" y="22720"/>
                    </a:lnTo>
                    <a:cubicBezTo>
                      <a:pt x="24634" y="22720"/>
                      <a:pt x="24515" y="16457"/>
                      <a:pt x="24515" y="16017"/>
                    </a:cubicBezTo>
                    <a:cubicBezTo>
                      <a:pt x="24563" y="14290"/>
                      <a:pt x="24765" y="12981"/>
                      <a:pt x="25135" y="11362"/>
                    </a:cubicBezTo>
                    <a:cubicBezTo>
                      <a:pt x="25408" y="10147"/>
                      <a:pt x="24920" y="8885"/>
                      <a:pt x="24206" y="7861"/>
                    </a:cubicBezTo>
                    <a:cubicBezTo>
                      <a:pt x="23301" y="6587"/>
                      <a:pt x="22075" y="5575"/>
                      <a:pt x="21158" y="4313"/>
                    </a:cubicBezTo>
                    <a:cubicBezTo>
                      <a:pt x="20503" y="3408"/>
                      <a:pt x="19491" y="1479"/>
                      <a:pt x="18693" y="682"/>
                    </a:cubicBezTo>
                    <a:cubicBezTo>
                      <a:pt x="18458" y="444"/>
                      <a:pt x="18121" y="356"/>
                      <a:pt x="17723" y="356"/>
                    </a:cubicBezTo>
                    <a:cubicBezTo>
                      <a:pt x="16597" y="356"/>
                      <a:pt x="14986" y="1061"/>
                      <a:pt x="13831" y="1061"/>
                    </a:cubicBezTo>
                    <a:cubicBezTo>
                      <a:pt x="13577" y="1061"/>
                      <a:pt x="13345" y="1027"/>
                      <a:pt x="13145" y="944"/>
                    </a:cubicBezTo>
                    <a:cubicBezTo>
                      <a:pt x="13331" y="679"/>
                      <a:pt x="13525" y="189"/>
                      <a:pt x="13277" y="189"/>
                    </a:cubicBezTo>
                    <a:cubicBezTo>
                      <a:pt x="13223" y="189"/>
                      <a:pt x="13149" y="212"/>
                      <a:pt x="13050" y="265"/>
                    </a:cubicBezTo>
                    <a:cubicBezTo>
                      <a:pt x="12276" y="669"/>
                      <a:pt x="12144" y="872"/>
                      <a:pt x="12057" y="872"/>
                    </a:cubicBezTo>
                    <a:cubicBezTo>
                      <a:pt x="11958" y="872"/>
                      <a:pt x="11917" y="615"/>
                      <a:pt x="11085" y="98"/>
                    </a:cubicBezTo>
                    <a:cubicBezTo>
                      <a:pt x="10970" y="29"/>
                      <a:pt x="10854" y="0"/>
                      <a:pt x="10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8"/>
              <p:cNvSpPr/>
              <p:nvPr/>
            </p:nvSpPr>
            <p:spPr>
              <a:xfrm>
                <a:off x="1294500" y="1789050"/>
                <a:ext cx="225350" cy="354150"/>
              </a:xfrm>
              <a:custGeom>
                <a:avLst/>
                <a:gdLst/>
                <a:ahLst/>
                <a:cxnLst/>
                <a:rect l="l" t="t" r="r" b="b"/>
                <a:pathLst>
                  <a:path w="9014" h="14166" extrusionOk="0">
                    <a:moveTo>
                      <a:pt x="6477" y="0"/>
                    </a:moveTo>
                    <a:cubicBezTo>
                      <a:pt x="6477" y="0"/>
                      <a:pt x="786" y="2358"/>
                      <a:pt x="786" y="2358"/>
                    </a:cubicBezTo>
                    <a:cubicBezTo>
                      <a:pt x="881" y="4644"/>
                      <a:pt x="0" y="7120"/>
                      <a:pt x="1393" y="9096"/>
                    </a:cubicBezTo>
                    <a:cubicBezTo>
                      <a:pt x="2560" y="10751"/>
                      <a:pt x="4263" y="12013"/>
                      <a:pt x="5977" y="13061"/>
                    </a:cubicBezTo>
                    <a:cubicBezTo>
                      <a:pt x="6318" y="13268"/>
                      <a:pt x="7484" y="14165"/>
                      <a:pt x="8106" y="14165"/>
                    </a:cubicBezTo>
                    <a:cubicBezTo>
                      <a:pt x="8200" y="14165"/>
                      <a:pt x="8282" y="14144"/>
                      <a:pt x="8347" y="14097"/>
                    </a:cubicBezTo>
                    <a:cubicBezTo>
                      <a:pt x="9013" y="13609"/>
                      <a:pt x="7644" y="11085"/>
                      <a:pt x="7358" y="10418"/>
                    </a:cubicBezTo>
                    <a:cubicBezTo>
                      <a:pt x="6549" y="8513"/>
                      <a:pt x="6382" y="7061"/>
                      <a:pt x="6406" y="4965"/>
                    </a:cubicBezTo>
                    <a:cubicBezTo>
                      <a:pt x="6430" y="3310"/>
                      <a:pt x="6453" y="1655"/>
                      <a:pt x="6477"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8"/>
              <p:cNvSpPr/>
              <p:nvPr/>
            </p:nvSpPr>
            <p:spPr>
              <a:xfrm>
                <a:off x="1314150" y="1789050"/>
                <a:ext cx="142300" cy="166400"/>
              </a:xfrm>
              <a:custGeom>
                <a:avLst/>
                <a:gdLst/>
                <a:ahLst/>
                <a:cxnLst/>
                <a:rect l="l" t="t" r="r" b="b"/>
                <a:pathLst>
                  <a:path w="5692" h="6656" extrusionOk="0">
                    <a:moveTo>
                      <a:pt x="5691" y="0"/>
                    </a:moveTo>
                    <a:lnTo>
                      <a:pt x="0" y="2358"/>
                    </a:lnTo>
                    <a:lnTo>
                      <a:pt x="179" y="6644"/>
                    </a:lnTo>
                    <a:cubicBezTo>
                      <a:pt x="340" y="6652"/>
                      <a:pt x="500" y="6656"/>
                      <a:pt x="660" y="6656"/>
                    </a:cubicBezTo>
                    <a:cubicBezTo>
                      <a:pt x="2378" y="6656"/>
                      <a:pt x="4019" y="6198"/>
                      <a:pt x="5620" y="5501"/>
                    </a:cubicBezTo>
                    <a:lnTo>
                      <a:pt x="5691" y="0"/>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8"/>
              <p:cNvSpPr/>
              <p:nvPr/>
            </p:nvSpPr>
            <p:spPr>
              <a:xfrm>
                <a:off x="1219775" y="1502425"/>
                <a:ext cx="362575" cy="419650"/>
              </a:xfrm>
              <a:custGeom>
                <a:avLst/>
                <a:gdLst/>
                <a:ahLst/>
                <a:cxnLst/>
                <a:rect l="l" t="t" r="r" b="b"/>
                <a:pathLst>
                  <a:path w="14503" h="16786" extrusionOk="0">
                    <a:moveTo>
                      <a:pt x="10263" y="0"/>
                    </a:moveTo>
                    <a:cubicBezTo>
                      <a:pt x="9300" y="0"/>
                      <a:pt x="8312" y="208"/>
                      <a:pt x="7490" y="404"/>
                    </a:cubicBezTo>
                    <a:cubicBezTo>
                      <a:pt x="6347" y="666"/>
                      <a:pt x="5204" y="952"/>
                      <a:pt x="4132" y="1512"/>
                    </a:cubicBezTo>
                    <a:cubicBezTo>
                      <a:pt x="3049" y="2059"/>
                      <a:pt x="2037" y="2916"/>
                      <a:pt x="1382" y="4119"/>
                    </a:cubicBezTo>
                    <a:cubicBezTo>
                      <a:pt x="763" y="5262"/>
                      <a:pt x="525" y="6607"/>
                      <a:pt x="358" y="7917"/>
                    </a:cubicBezTo>
                    <a:cubicBezTo>
                      <a:pt x="287" y="8453"/>
                      <a:pt x="310" y="8965"/>
                      <a:pt x="263" y="9489"/>
                    </a:cubicBezTo>
                    <a:cubicBezTo>
                      <a:pt x="215" y="10132"/>
                      <a:pt x="1" y="10691"/>
                      <a:pt x="156" y="11346"/>
                    </a:cubicBezTo>
                    <a:cubicBezTo>
                      <a:pt x="290" y="11904"/>
                      <a:pt x="744" y="12385"/>
                      <a:pt x="1221" y="12385"/>
                    </a:cubicBezTo>
                    <a:cubicBezTo>
                      <a:pt x="1334" y="12385"/>
                      <a:pt x="1449" y="12358"/>
                      <a:pt x="1561" y="12299"/>
                    </a:cubicBezTo>
                    <a:cubicBezTo>
                      <a:pt x="2300" y="15546"/>
                      <a:pt x="5143" y="16785"/>
                      <a:pt x="7864" y="16785"/>
                    </a:cubicBezTo>
                    <a:cubicBezTo>
                      <a:pt x="8605" y="16785"/>
                      <a:pt x="9336" y="16693"/>
                      <a:pt x="10014" y="16525"/>
                    </a:cubicBezTo>
                    <a:cubicBezTo>
                      <a:pt x="11014" y="16275"/>
                      <a:pt x="11836" y="16037"/>
                      <a:pt x="12562" y="15156"/>
                    </a:cubicBezTo>
                    <a:cubicBezTo>
                      <a:pt x="13276" y="14287"/>
                      <a:pt x="13895" y="13180"/>
                      <a:pt x="14145" y="12013"/>
                    </a:cubicBezTo>
                    <a:cubicBezTo>
                      <a:pt x="14503" y="10334"/>
                      <a:pt x="14145" y="8655"/>
                      <a:pt x="13955" y="7012"/>
                    </a:cubicBezTo>
                    <a:cubicBezTo>
                      <a:pt x="13764" y="5452"/>
                      <a:pt x="14288" y="3036"/>
                      <a:pt x="13562" y="1702"/>
                    </a:cubicBezTo>
                    <a:cubicBezTo>
                      <a:pt x="12835" y="384"/>
                      <a:pt x="11573" y="0"/>
                      <a:pt x="10263"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8"/>
              <p:cNvSpPr/>
              <p:nvPr/>
            </p:nvSpPr>
            <p:spPr>
              <a:xfrm>
                <a:off x="1167400" y="1680400"/>
                <a:ext cx="117000" cy="140600"/>
              </a:xfrm>
              <a:custGeom>
                <a:avLst/>
                <a:gdLst/>
                <a:ahLst/>
                <a:cxnLst/>
                <a:rect l="l" t="t" r="r" b="b"/>
                <a:pathLst>
                  <a:path w="4680" h="5624" extrusionOk="0">
                    <a:moveTo>
                      <a:pt x="1283" y="1"/>
                    </a:moveTo>
                    <a:cubicBezTo>
                      <a:pt x="1149" y="1"/>
                      <a:pt x="1014" y="31"/>
                      <a:pt x="881" y="96"/>
                    </a:cubicBezTo>
                    <a:cubicBezTo>
                      <a:pt x="358" y="358"/>
                      <a:pt x="131" y="1000"/>
                      <a:pt x="96" y="1584"/>
                    </a:cubicBezTo>
                    <a:cubicBezTo>
                      <a:pt x="0" y="3322"/>
                      <a:pt x="1227" y="5049"/>
                      <a:pt x="2894" y="5537"/>
                    </a:cubicBezTo>
                    <a:cubicBezTo>
                      <a:pt x="3080" y="5590"/>
                      <a:pt x="3284" y="5623"/>
                      <a:pt x="3484" y="5623"/>
                    </a:cubicBezTo>
                    <a:cubicBezTo>
                      <a:pt x="3821" y="5623"/>
                      <a:pt x="4144" y="5529"/>
                      <a:pt x="4346" y="5275"/>
                    </a:cubicBezTo>
                    <a:cubicBezTo>
                      <a:pt x="4679" y="4846"/>
                      <a:pt x="4525" y="4239"/>
                      <a:pt x="4310" y="3751"/>
                    </a:cubicBezTo>
                    <a:cubicBezTo>
                      <a:pt x="3943" y="2886"/>
                      <a:pt x="2604" y="1"/>
                      <a:pt x="12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8"/>
              <p:cNvSpPr/>
              <p:nvPr/>
            </p:nvSpPr>
            <p:spPr>
              <a:xfrm>
                <a:off x="1134050" y="1407850"/>
                <a:ext cx="465575" cy="466050"/>
              </a:xfrm>
              <a:custGeom>
                <a:avLst/>
                <a:gdLst/>
                <a:ahLst/>
                <a:cxnLst/>
                <a:rect l="l" t="t" r="r" b="b"/>
                <a:pathLst>
                  <a:path w="18623" h="18642" extrusionOk="0">
                    <a:moveTo>
                      <a:pt x="8776" y="1"/>
                    </a:moveTo>
                    <a:cubicBezTo>
                      <a:pt x="4983" y="1"/>
                      <a:pt x="1260" y="1945"/>
                      <a:pt x="477" y="5747"/>
                    </a:cubicBezTo>
                    <a:cubicBezTo>
                      <a:pt x="1" y="8057"/>
                      <a:pt x="620" y="10450"/>
                      <a:pt x="1465" y="12688"/>
                    </a:cubicBezTo>
                    <a:cubicBezTo>
                      <a:pt x="1355" y="12247"/>
                      <a:pt x="1860" y="11899"/>
                      <a:pt x="2350" y="11899"/>
                    </a:cubicBezTo>
                    <a:cubicBezTo>
                      <a:pt x="2442" y="11899"/>
                      <a:pt x="2533" y="11912"/>
                      <a:pt x="2620" y="11938"/>
                    </a:cubicBezTo>
                    <a:cubicBezTo>
                      <a:pt x="3168" y="12105"/>
                      <a:pt x="3513" y="12605"/>
                      <a:pt x="3751" y="13093"/>
                    </a:cubicBezTo>
                    <a:cubicBezTo>
                      <a:pt x="4632" y="14808"/>
                      <a:pt x="4847" y="16808"/>
                      <a:pt x="4359" y="18641"/>
                    </a:cubicBezTo>
                    <a:cubicBezTo>
                      <a:pt x="5763" y="16832"/>
                      <a:pt x="6144" y="14367"/>
                      <a:pt x="5359" y="12236"/>
                    </a:cubicBezTo>
                    <a:cubicBezTo>
                      <a:pt x="5216" y="11855"/>
                      <a:pt x="5037" y="11438"/>
                      <a:pt x="5204" y="11069"/>
                    </a:cubicBezTo>
                    <a:cubicBezTo>
                      <a:pt x="5335" y="10783"/>
                      <a:pt x="5632" y="10605"/>
                      <a:pt x="5894" y="10426"/>
                    </a:cubicBezTo>
                    <a:cubicBezTo>
                      <a:pt x="7026" y="9676"/>
                      <a:pt x="7811" y="8521"/>
                      <a:pt x="8073" y="7259"/>
                    </a:cubicBezTo>
                    <a:cubicBezTo>
                      <a:pt x="9490" y="9200"/>
                      <a:pt x="11990" y="10438"/>
                      <a:pt x="14526" y="10462"/>
                    </a:cubicBezTo>
                    <a:cubicBezTo>
                      <a:pt x="15431" y="10462"/>
                      <a:pt x="16098" y="10498"/>
                      <a:pt x="16979" y="10700"/>
                    </a:cubicBezTo>
                    <a:cubicBezTo>
                      <a:pt x="17705" y="10879"/>
                      <a:pt x="18015" y="11879"/>
                      <a:pt x="17479" y="12367"/>
                    </a:cubicBezTo>
                    <a:cubicBezTo>
                      <a:pt x="17884" y="12367"/>
                      <a:pt x="18217" y="12069"/>
                      <a:pt x="18372" y="11724"/>
                    </a:cubicBezTo>
                    <a:cubicBezTo>
                      <a:pt x="18622" y="11129"/>
                      <a:pt x="18182" y="10164"/>
                      <a:pt x="18063" y="9545"/>
                    </a:cubicBezTo>
                    <a:cubicBezTo>
                      <a:pt x="17932" y="8771"/>
                      <a:pt x="17824" y="7985"/>
                      <a:pt x="17682" y="7211"/>
                    </a:cubicBezTo>
                    <a:cubicBezTo>
                      <a:pt x="17384" y="5664"/>
                      <a:pt x="16955" y="4104"/>
                      <a:pt x="15872" y="2901"/>
                    </a:cubicBezTo>
                    <a:cubicBezTo>
                      <a:pt x="15086" y="2020"/>
                      <a:pt x="14110" y="1342"/>
                      <a:pt x="13014" y="865"/>
                    </a:cubicBezTo>
                    <a:cubicBezTo>
                      <a:pt x="11700" y="287"/>
                      <a:pt x="10233" y="1"/>
                      <a:pt x="8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8"/>
              <p:cNvSpPr/>
              <p:nvPr/>
            </p:nvSpPr>
            <p:spPr>
              <a:xfrm>
                <a:off x="1100425" y="2857625"/>
                <a:ext cx="632850" cy="1618825"/>
              </a:xfrm>
              <a:custGeom>
                <a:avLst/>
                <a:gdLst/>
                <a:ahLst/>
                <a:cxnLst/>
                <a:rect l="l" t="t" r="r" b="b"/>
                <a:pathLst>
                  <a:path w="25314" h="64753" extrusionOk="0">
                    <a:moveTo>
                      <a:pt x="4513" y="0"/>
                    </a:moveTo>
                    <a:cubicBezTo>
                      <a:pt x="4513" y="0"/>
                      <a:pt x="929" y="3727"/>
                      <a:pt x="512" y="11573"/>
                    </a:cubicBezTo>
                    <a:cubicBezTo>
                      <a:pt x="0" y="21360"/>
                      <a:pt x="16776" y="64473"/>
                      <a:pt x="16776" y="64473"/>
                    </a:cubicBezTo>
                    <a:cubicBezTo>
                      <a:pt x="16776" y="64473"/>
                      <a:pt x="18411" y="64752"/>
                      <a:pt x="20071" y="64752"/>
                    </a:cubicBezTo>
                    <a:cubicBezTo>
                      <a:pt x="21496" y="64752"/>
                      <a:pt x="22939" y="64546"/>
                      <a:pt x="23384" y="63782"/>
                    </a:cubicBezTo>
                    <a:cubicBezTo>
                      <a:pt x="24349" y="62139"/>
                      <a:pt x="15395" y="12812"/>
                      <a:pt x="15395" y="12812"/>
                    </a:cubicBezTo>
                    <a:lnTo>
                      <a:pt x="25313" y="8823"/>
                    </a:lnTo>
                    <a:cubicBezTo>
                      <a:pt x="25313" y="8823"/>
                      <a:pt x="24896" y="3453"/>
                      <a:pt x="22277" y="691"/>
                    </a:cubicBezTo>
                    <a:cubicBezTo>
                      <a:pt x="21767" y="1480"/>
                      <a:pt x="20098" y="1762"/>
                      <a:pt x="17974" y="1762"/>
                    </a:cubicBezTo>
                    <a:cubicBezTo>
                      <a:pt x="12665" y="1762"/>
                      <a:pt x="4513"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8"/>
              <p:cNvSpPr/>
              <p:nvPr/>
            </p:nvSpPr>
            <p:spPr>
              <a:xfrm>
                <a:off x="1213225" y="2791250"/>
                <a:ext cx="457400" cy="112750"/>
              </a:xfrm>
              <a:custGeom>
                <a:avLst/>
                <a:gdLst/>
                <a:ahLst/>
                <a:cxnLst/>
                <a:rect l="l" t="t" r="r" b="b"/>
                <a:pathLst>
                  <a:path w="18296" h="4510" extrusionOk="0">
                    <a:moveTo>
                      <a:pt x="775" y="0"/>
                    </a:moveTo>
                    <a:lnTo>
                      <a:pt x="1" y="2655"/>
                    </a:lnTo>
                    <a:cubicBezTo>
                      <a:pt x="1" y="2655"/>
                      <a:pt x="4478" y="4001"/>
                      <a:pt x="11371" y="4429"/>
                    </a:cubicBezTo>
                    <a:cubicBezTo>
                      <a:pt x="12242" y="4485"/>
                      <a:pt x="12995" y="4509"/>
                      <a:pt x="13645" y="4509"/>
                    </a:cubicBezTo>
                    <a:cubicBezTo>
                      <a:pt x="18147" y="4509"/>
                      <a:pt x="17765" y="3346"/>
                      <a:pt x="17765" y="3346"/>
                    </a:cubicBezTo>
                    <a:cubicBezTo>
                      <a:pt x="17765" y="3346"/>
                      <a:pt x="18296" y="713"/>
                      <a:pt x="17955" y="713"/>
                    </a:cubicBezTo>
                    <a:cubicBezTo>
                      <a:pt x="17921" y="713"/>
                      <a:pt x="17878" y="739"/>
                      <a:pt x="17825" y="798"/>
                    </a:cubicBezTo>
                    <a:cubicBezTo>
                      <a:pt x="16625" y="1087"/>
                      <a:pt x="15058" y="1198"/>
                      <a:pt x="13360" y="1198"/>
                    </a:cubicBezTo>
                    <a:cubicBezTo>
                      <a:pt x="7776" y="1198"/>
                      <a:pt x="775"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8"/>
              <p:cNvSpPr/>
              <p:nvPr/>
            </p:nvSpPr>
            <p:spPr>
              <a:xfrm>
                <a:off x="1314450" y="2190400"/>
                <a:ext cx="390075" cy="666275"/>
              </a:xfrm>
              <a:custGeom>
                <a:avLst/>
                <a:gdLst/>
                <a:ahLst/>
                <a:cxnLst/>
                <a:rect l="l" t="t" r="r" b="b"/>
                <a:pathLst>
                  <a:path w="15603" h="26651" extrusionOk="0">
                    <a:moveTo>
                      <a:pt x="14180" y="1"/>
                    </a:moveTo>
                    <a:cubicBezTo>
                      <a:pt x="14106" y="1"/>
                      <a:pt x="14030" y="7"/>
                      <a:pt x="13954" y="20"/>
                    </a:cubicBezTo>
                    <a:lnTo>
                      <a:pt x="0" y="2341"/>
                    </a:lnTo>
                    <a:cubicBezTo>
                      <a:pt x="0" y="2341"/>
                      <a:pt x="2393" y="22082"/>
                      <a:pt x="429" y="25558"/>
                    </a:cubicBezTo>
                    <a:cubicBezTo>
                      <a:pt x="1177" y="26413"/>
                      <a:pt x="3278" y="26650"/>
                      <a:pt x="5376" y="26650"/>
                    </a:cubicBezTo>
                    <a:cubicBezTo>
                      <a:pt x="7983" y="26650"/>
                      <a:pt x="10585" y="26285"/>
                      <a:pt x="10585" y="26285"/>
                    </a:cubicBezTo>
                    <a:lnTo>
                      <a:pt x="13776" y="24832"/>
                    </a:lnTo>
                    <a:lnTo>
                      <a:pt x="15538" y="1472"/>
                    </a:lnTo>
                    <a:cubicBezTo>
                      <a:pt x="15603" y="657"/>
                      <a:pt x="14954" y="1"/>
                      <a:pt x="14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8"/>
              <p:cNvSpPr/>
              <p:nvPr/>
            </p:nvSpPr>
            <p:spPr>
              <a:xfrm>
                <a:off x="1183775" y="2013175"/>
                <a:ext cx="257950" cy="331200"/>
              </a:xfrm>
              <a:custGeom>
                <a:avLst/>
                <a:gdLst/>
                <a:ahLst/>
                <a:cxnLst/>
                <a:rect l="l" t="t" r="r" b="b"/>
                <a:pathLst>
                  <a:path w="10318" h="13248" extrusionOk="0">
                    <a:moveTo>
                      <a:pt x="2024" y="0"/>
                    </a:moveTo>
                    <a:lnTo>
                      <a:pt x="0" y="584"/>
                    </a:lnTo>
                    <a:cubicBezTo>
                      <a:pt x="0" y="584"/>
                      <a:pt x="7180" y="8930"/>
                      <a:pt x="7692" y="12335"/>
                    </a:cubicBezTo>
                    <a:cubicBezTo>
                      <a:pt x="7773" y="12874"/>
                      <a:pt x="8772" y="13248"/>
                      <a:pt x="9510" y="13248"/>
                    </a:cubicBezTo>
                    <a:cubicBezTo>
                      <a:pt x="9963" y="13248"/>
                      <a:pt x="10317" y="13107"/>
                      <a:pt x="10299" y="12776"/>
                    </a:cubicBezTo>
                    <a:cubicBezTo>
                      <a:pt x="10013" y="7763"/>
                      <a:pt x="2024"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8"/>
              <p:cNvSpPr/>
              <p:nvPr/>
            </p:nvSpPr>
            <p:spPr>
              <a:xfrm>
                <a:off x="1466850" y="1987875"/>
                <a:ext cx="232525" cy="297400"/>
              </a:xfrm>
              <a:custGeom>
                <a:avLst/>
                <a:gdLst/>
                <a:ahLst/>
                <a:cxnLst/>
                <a:rect l="l" t="t" r="r" b="b"/>
                <a:pathLst>
                  <a:path w="9301" h="11896" extrusionOk="0">
                    <a:moveTo>
                      <a:pt x="1810" y="0"/>
                    </a:moveTo>
                    <a:lnTo>
                      <a:pt x="0" y="72"/>
                    </a:lnTo>
                    <a:cubicBezTo>
                      <a:pt x="0" y="72"/>
                      <a:pt x="6239" y="5870"/>
                      <a:pt x="7037" y="10668"/>
                    </a:cubicBezTo>
                    <a:cubicBezTo>
                      <a:pt x="7138" y="11276"/>
                      <a:pt x="8250" y="11895"/>
                      <a:pt x="8872" y="11895"/>
                    </a:cubicBezTo>
                    <a:cubicBezTo>
                      <a:pt x="9128" y="11895"/>
                      <a:pt x="9301" y="11791"/>
                      <a:pt x="9287" y="11538"/>
                    </a:cubicBezTo>
                    <a:cubicBezTo>
                      <a:pt x="8989" y="6525"/>
                      <a:pt x="1810" y="0"/>
                      <a:pt x="1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8"/>
              <p:cNvSpPr/>
              <p:nvPr/>
            </p:nvSpPr>
            <p:spPr>
              <a:xfrm>
                <a:off x="1412375" y="2310525"/>
                <a:ext cx="208375" cy="179825"/>
              </a:xfrm>
              <a:custGeom>
                <a:avLst/>
                <a:gdLst/>
                <a:ahLst/>
                <a:cxnLst/>
                <a:rect l="l" t="t" r="r" b="b"/>
                <a:pathLst>
                  <a:path w="8335" h="7193" extrusionOk="0">
                    <a:moveTo>
                      <a:pt x="8335" y="1"/>
                    </a:moveTo>
                    <a:lnTo>
                      <a:pt x="429" y="1239"/>
                    </a:lnTo>
                    <a:cubicBezTo>
                      <a:pt x="429" y="1239"/>
                      <a:pt x="0" y="5525"/>
                      <a:pt x="1369" y="6097"/>
                    </a:cubicBezTo>
                    <a:cubicBezTo>
                      <a:pt x="2751" y="6680"/>
                      <a:pt x="5870" y="7192"/>
                      <a:pt x="5870" y="7192"/>
                    </a:cubicBezTo>
                    <a:lnTo>
                      <a:pt x="8263" y="5668"/>
                    </a:lnTo>
                    <a:lnTo>
                      <a:pt x="8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8"/>
              <p:cNvSpPr/>
              <p:nvPr/>
            </p:nvSpPr>
            <p:spPr>
              <a:xfrm>
                <a:off x="1372475" y="2254575"/>
                <a:ext cx="34250" cy="34250"/>
              </a:xfrm>
              <a:custGeom>
                <a:avLst/>
                <a:gdLst/>
                <a:ahLst/>
                <a:cxnLst/>
                <a:rect l="l" t="t" r="r" b="b"/>
                <a:pathLst>
                  <a:path w="1370" h="1370" extrusionOk="0">
                    <a:moveTo>
                      <a:pt x="691" y="0"/>
                    </a:moveTo>
                    <a:cubicBezTo>
                      <a:pt x="310" y="0"/>
                      <a:pt x="1" y="298"/>
                      <a:pt x="1" y="679"/>
                    </a:cubicBezTo>
                    <a:cubicBezTo>
                      <a:pt x="1" y="1060"/>
                      <a:pt x="310" y="1370"/>
                      <a:pt x="691" y="1370"/>
                    </a:cubicBezTo>
                    <a:cubicBezTo>
                      <a:pt x="1060" y="1370"/>
                      <a:pt x="1370" y="1060"/>
                      <a:pt x="1370" y="679"/>
                    </a:cubicBezTo>
                    <a:cubicBezTo>
                      <a:pt x="1370" y="298"/>
                      <a:pt x="1060" y="0"/>
                      <a:pt x="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8"/>
              <p:cNvSpPr/>
              <p:nvPr/>
            </p:nvSpPr>
            <p:spPr>
              <a:xfrm>
                <a:off x="1634425" y="2209925"/>
                <a:ext cx="34550" cy="34550"/>
              </a:xfrm>
              <a:custGeom>
                <a:avLst/>
                <a:gdLst/>
                <a:ahLst/>
                <a:cxnLst/>
                <a:rect l="l" t="t" r="r" b="b"/>
                <a:pathLst>
                  <a:path w="1382" h="1382" extrusionOk="0">
                    <a:moveTo>
                      <a:pt x="691" y="1"/>
                    </a:moveTo>
                    <a:cubicBezTo>
                      <a:pt x="310" y="1"/>
                      <a:pt x="0" y="310"/>
                      <a:pt x="0" y="691"/>
                    </a:cubicBezTo>
                    <a:cubicBezTo>
                      <a:pt x="0" y="1072"/>
                      <a:pt x="310" y="1382"/>
                      <a:pt x="691" y="1382"/>
                    </a:cubicBezTo>
                    <a:cubicBezTo>
                      <a:pt x="1072" y="1382"/>
                      <a:pt x="1381" y="1072"/>
                      <a:pt x="1381" y="691"/>
                    </a:cubicBezTo>
                    <a:cubicBezTo>
                      <a:pt x="1381" y="310"/>
                      <a:pt x="107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8"/>
              <p:cNvSpPr/>
              <p:nvPr/>
            </p:nvSpPr>
            <p:spPr>
              <a:xfrm>
                <a:off x="4017450" y="1726825"/>
                <a:ext cx="381925" cy="657250"/>
              </a:xfrm>
              <a:custGeom>
                <a:avLst/>
                <a:gdLst/>
                <a:ahLst/>
                <a:cxnLst/>
                <a:rect l="l" t="t" r="r" b="b"/>
                <a:pathLst>
                  <a:path w="15277" h="26290" extrusionOk="0">
                    <a:moveTo>
                      <a:pt x="3501" y="10752"/>
                    </a:moveTo>
                    <a:cubicBezTo>
                      <a:pt x="2430" y="12395"/>
                      <a:pt x="1370" y="14110"/>
                      <a:pt x="941" y="16026"/>
                    </a:cubicBezTo>
                    <a:cubicBezTo>
                      <a:pt x="1" y="20194"/>
                      <a:pt x="2596" y="24873"/>
                      <a:pt x="6632" y="26290"/>
                    </a:cubicBezTo>
                    <a:cubicBezTo>
                      <a:pt x="5418" y="24920"/>
                      <a:pt x="5216" y="22884"/>
                      <a:pt x="5680" y="21122"/>
                    </a:cubicBezTo>
                    <a:cubicBezTo>
                      <a:pt x="6156" y="19360"/>
                      <a:pt x="7216" y="17812"/>
                      <a:pt x="8323" y="16372"/>
                    </a:cubicBezTo>
                    <a:cubicBezTo>
                      <a:pt x="9430" y="14919"/>
                      <a:pt x="13467" y="13764"/>
                      <a:pt x="14276" y="12121"/>
                    </a:cubicBezTo>
                    <a:cubicBezTo>
                      <a:pt x="15276" y="10073"/>
                      <a:pt x="12740" y="7466"/>
                      <a:pt x="12383" y="5228"/>
                    </a:cubicBezTo>
                    <a:cubicBezTo>
                      <a:pt x="12133" y="3668"/>
                      <a:pt x="11181" y="1"/>
                      <a:pt x="9121" y="1"/>
                    </a:cubicBezTo>
                    <a:cubicBezTo>
                      <a:pt x="6918" y="13"/>
                      <a:pt x="6799" y="3061"/>
                      <a:pt x="6537" y="4525"/>
                    </a:cubicBezTo>
                    <a:cubicBezTo>
                      <a:pt x="6120" y="6835"/>
                      <a:pt x="4751" y="8823"/>
                      <a:pt x="3501" y="107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8"/>
              <p:cNvSpPr/>
              <p:nvPr/>
            </p:nvSpPr>
            <p:spPr>
              <a:xfrm>
                <a:off x="3818325" y="1115925"/>
                <a:ext cx="512300" cy="1195275"/>
              </a:xfrm>
              <a:custGeom>
                <a:avLst/>
                <a:gdLst/>
                <a:ahLst/>
                <a:cxnLst/>
                <a:rect l="l" t="t" r="r" b="b"/>
                <a:pathLst>
                  <a:path w="20492" h="47811" extrusionOk="0">
                    <a:moveTo>
                      <a:pt x="5868" y="0"/>
                    </a:moveTo>
                    <a:cubicBezTo>
                      <a:pt x="5833" y="0"/>
                      <a:pt x="5798" y="6"/>
                      <a:pt x="5763" y="17"/>
                    </a:cubicBezTo>
                    <a:cubicBezTo>
                      <a:pt x="5656" y="53"/>
                      <a:pt x="5573" y="136"/>
                      <a:pt x="5501" y="219"/>
                    </a:cubicBezTo>
                    <a:cubicBezTo>
                      <a:pt x="5120" y="636"/>
                      <a:pt x="4751" y="1053"/>
                      <a:pt x="4370" y="1470"/>
                    </a:cubicBezTo>
                    <a:cubicBezTo>
                      <a:pt x="4188" y="1334"/>
                      <a:pt x="3962" y="1275"/>
                      <a:pt x="3730" y="1275"/>
                    </a:cubicBezTo>
                    <a:cubicBezTo>
                      <a:pt x="3492" y="1275"/>
                      <a:pt x="3247" y="1337"/>
                      <a:pt x="3036" y="1446"/>
                    </a:cubicBezTo>
                    <a:cubicBezTo>
                      <a:pt x="2620" y="1672"/>
                      <a:pt x="2322" y="2041"/>
                      <a:pt x="2072" y="2422"/>
                    </a:cubicBezTo>
                    <a:cubicBezTo>
                      <a:pt x="0" y="5661"/>
                      <a:pt x="2072" y="8244"/>
                      <a:pt x="2084" y="11661"/>
                    </a:cubicBezTo>
                    <a:cubicBezTo>
                      <a:pt x="2084" y="13054"/>
                      <a:pt x="1786" y="14412"/>
                      <a:pt x="1620" y="15793"/>
                    </a:cubicBezTo>
                    <a:cubicBezTo>
                      <a:pt x="119" y="28771"/>
                      <a:pt x="6906" y="40248"/>
                      <a:pt x="17705" y="47654"/>
                    </a:cubicBezTo>
                    <a:cubicBezTo>
                      <a:pt x="17846" y="47750"/>
                      <a:pt x="18056" y="47811"/>
                      <a:pt x="18232" y="47811"/>
                    </a:cubicBezTo>
                    <a:cubicBezTo>
                      <a:pt x="18428" y="47811"/>
                      <a:pt x="18582" y="47735"/>
                      <a:pt x="18550" y="47547"/>
                    </a:cubicBezTo>
                    <a:lnTo>
                      <a:pt x="20491" y="40593"/>
                    </a:lnTo>
                    <a:cubicBezTo>
                      <a:pt x="14681" y="37653"/>
                      <a:pt x="10716" y="31830"/>
                      <a:pt x="8001" y="26056"/>
                    </a:cubicBezTo>
                    <a:cubicBezTo>
                      <a:pt x="5418" y="20531"/>
                      <a:pt x="4918" y="14721"/>
                      <a:pt x="5442" y="8780"/>
                    </a:cubicBezTo>
                    <a:cubicBezTo>
                      <a:pt x="5501" y="8161"/>
                      <a:pt x="5561" y="7542"/>
                      <a:pt x="5834" y="6982"/>
                    </a:cubicBezTo>
                    <a:cubicBezTo>
                      <a:pt x="5945" y="6772"/>
                      <a:pt x="7498" y="4080"/>
                      <a:pt x="6807" y="4080"/>
                    </a:cubicBezTo>
                    <a:cubicBezTo>
                      <a:pt x="6677" y="4080"/>
                      <a:pt x="6468" y="4175"/>
                      <a:pt x="6156" y="4399"/>
                    </a:cubicBezTo>
                    <a:cubicBezTo>
                      <a:pt x="5859" y="4612"/>
                      <a:pt x="5634" y="4920"/>
                      <a:pt x="5303" y="5075"/>
                    </a:cubicBezTo>
                    <a:lnTo>
                      <a:pt x="5303" y="5075"/>
                    </a:lnTo>
                    <a:cubicBezTo>
                      <a:pt x="5730" y="4866"/>
                      <a:pt x="6204" y="1527"/>
                      <a:pt x="6299" y="970"/>
                    </a:cubicBezTo>
                    <a:cubicBezTo>
                      <a:pt x="6346" y="755"/>
                      <a:pt x="6382" y="529"/>
                      <a:pt x="6299" y="315"/>
                    </a:cubicBezTo>
                    <a:cubicBezTo>
                      <a:pt x="6229" y="145"/>
                      <a:pt x="6050" y="0"/>
                      <a:pt x="586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8"/>
              <p:cNvSpPr/>
              <p:nvPr/>
            </p:nvSpPr>
            <p:spPr>
              <a:xfrm>
                <a:off x="4002875" y="3078775"/>
                <a:ext cx="574175" cy="1536200"/>
              </a:xfrm>
              <a:custGeom>
                <a:avLst/>
                <a:gdLst/>
                <a:ahLst/>
                <a:cxnLst/>
                <a:rect l="l" t="t" r="r" b="b"/>
                <a:pathLst>
                  <a:path w="22967" h="61448" extrusionOk="0">
                    <a:moveTo>
                      <a:pt x="12061" y="1"/>
                    </a:moveTo>
                    <a:lnTo>
                      <a:pt x="0" y="5025"/>
                    </a:lnTo>
                    <a:cubicBezTo>
                      <a:pt x="0" y="5025"/>
                      <a:pt x="7311" y="33755"/>
                      <a:pt x="16443" y="57675"/>
                    </a:cubicBezTo>
                    <a:cubicBezTo>
                      <a:pt x="16336" y="58734"/>
                      <a:pt x="16336" y="60473"/>
                      <a:pt x="17217" y="61330"/>
                    </a:cubicBezTo>
                    <a:cubicBezTo>
                      <a:pt x="17299" y="61410"/>
                      <a:pt x="17418" y="61447"/>
                      <a:pt x="17564" y="61447"/>
                    </a:cubicBezTo>
                    <a:cubicBezTo>
                      <a:pt x="18979" y="61447"/>
                      <a:pt x="22966" y="57975"/>
                      <a:pt x="21574" y="56615"/>
                    </a:cubicBezTo>
                    <a:cubicBezTo>
                      <a:pt x="16705" y="51864"/>
                      <a:pt x="16919" y="32469"/>
                      <a:pt x="15824" y="26956"/>
                    </a:cubicBezTo>
                    <a:lnTo>
                      <a:pt x="12061" y="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8"/>
              <p:cNvSpPr/>
              <p:nvPr/>
            </p:nvSpPr>
            <p:spPr>
              <a:xfrm>
                <a:off x="4022800" y="3280000"/>
                <a:ext cx="554250" cy="1334975"/>
              </a:xfrm>
              <a:custGeom>
                <a:avLst/>
                <a:gdLst/>
                <a:ahLst/>
                <a:cxnLst/>
                <a:rect l="l" t="t" r="r" b="b"/>
                <a:pathLst>
                  <a:path w="22170" h="53399" extrusionOk="0">
                    <a:moveTo>
                      <a:pt x="12681" y="0"/>
                    </a:moveTo>
                    <a:lnTo>
                      <a:pt x="1" y="203"/>
                    </a:lnTo>
                    <a:cubicBezTo>
                      <a:pt x="1" y="203"/>
                      <a:pt x="6514" y="25706"/>
                      <a:pt x="15646" y="49626"/>
                    </a:cubicBezTo>
                    <a:cubicBezTo>
                      <a:pt x="15539" y="50685"/>
                      <a:pt x="15539" y="52424"/>
                      <a:pt x="16420" y="53281"/>
                    </a:cubicBezTo>
                    <a:cubicBezTo>
                      <a:pt x="16502" y="53361"/>
                      <a:pt x="16621" y="53398"/>
                      <a:pt x="16767" y="53398"/>
                    </a:cubicBezTo>
                    <a:cubicBezTo>
                      <a:pt x="18182" y="53398"/>
                      <a:pt x="22169" y="49926"/>
                      <a:pt x="20777" y="48566"/>
                    </a:cubicBezTo>
                    <a:cubicBezTo>
                      <a:pt x="15908" y="43815"/>
                      <a:pt x="16122" y="24420"/>
                      <a:pt x="15027" y="18907"/>
                    </a:cubicBezTo>
                    <a:lnTo>
                      <a:pt x="12681"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8"/>
              <p:cNvSpPr/>
              <p:nvPr/>
            </p:nvSpPr>
            <p:spPr>
              <a:xfrm>
                <a:off x="4299625" y="4443525"/>
                <a:ext cx="299475" cy="308775"/>
              </a:xfrm>
              <a:custGeom>
                <a:avLst/>
                <a:gdLst/>
                <a:ahLst/>
                <a:cxnLst/>
                <a:rect l="l" t="t" r="r" b="b"/>
                <a:pathLst>
                  <a:path w="11979" h="12351" extrusionOk="0">
                    <a:moveTo>
                      <a:pt x="8716" y="1"/>
                    </a:moveTo>
                    <a:cubicBezTo>
                      <a:pt x="7121" y="1477"/>
                      <a:pt x="6442" y="1739"/>
                      <a:pt x="4394" y="2549"/>
                    </a:cubicBezTo>
                    <a:lnTo>
                      <a:pt x="2394" y="6775"/>
                    </a:lnTo>
                    <a:cubicBezTo>
                      <a:pt x="2394" y="6775"/>
                      <a:pt x="1" y="11431"/>
                      <a:pt x="882" y="12288"/>
                    </a:cubicBezTo>
                    <a:cubicBezTo>
                      <a:pt x="925" y="12330"/>
                      <a:pt x="988" y="12350"/>
                      <a:pt x="1067" y="12350"/>
                    </a:cubicBezTo>
                    <a:cubicBezTo>
                      <a:pt x="2602" y="12350"/>
                      <a:pt x="10502" y="4870"/>
                      <a:pt x="10502" y="4870"/>
                    </a:cubicBezTo>
                    <a:cubicBezTo>
                      <a:pt x="10502" y="4870"/>
                      <a:pt x="11978" y="3477"/>
                      <a:pt x="10443" y="1977"/>
                    </a:cubicBezTo>
                    <a:cubicBezTo>
                      <a:pt x="9502" y="1060"/>
                      <a:pt x="9061" y="1037"/>
                      <a:pt x="8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8"/>
              <p:cNvSpPr/>
              <p:nvPr/>
            </p:nvSpPr>
            <p:spPr>
              <a:xfrm>
                <a:off x="3981150" y="3839000"/>
                <a:ext cx="360175" cy="878000"/>
              </a:xfrm>
              <a:custGeom>
                <a:avLst/>
                <a:gdLst/>
                <a:ahLst/>
                <a:cxnLst/>
                <a:rect l="l" t="t" r="r" b="b"/>
                <a:pathLst>
                  <a:path w="14407" h="35120" extrusionOk="0">
                    <a:moveTo>
                      <a:pt x="6930" y="0"/>
                    </a:moveTo>
                    <a:cubicBezTo>
                      <a:pt x="6930" y="0"/>
                      <a:pt x="4989" y="5703"/>
                      <a:pt x="1453" y="31052"/>
                    </a:cubicBezTo>
                    <a:cubicBezTo>
                      <a:pt x="845" y="31933"/>
                      <a:pt x="0" y="33457"/>
                      <a:pt x="357" y="34635"/>
                    </a:cubicBezTo>
                    <a:cubicBezTo>
                      <a:pt x="459" y="34966"/>
                      <a:pt x="994" y="35119"/>
                      <a:pt x="1710" y="35119"/>
                    </a:cubicBezTo>
                    <a:cubicBezTo>
                      <a:pt x="3517" y="35119"/>
                      <a:pt x="6470" y="34144"/>
                      <a:pt x="6453" y="32600"/>
                    </a:cubicBezTo>
                    <a:cubicBezTo>
                      <a:pt x="6370" y="25908"/>
                      <a:pt x="12704" y="10752"/>
                      <a:pt x="14407" y="5394"/>
                    </a:cubicBezTo>
                    <a:lnTo>
                      <a:pt x="13752" y="1191"/>
                    </a:lnTo>
                    <a:lnTo>
                      <a:pt x="693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8"/>
              <p:cNvSpPr/>
              <p:nvPr/>
            </p:nvSpPr>
            <p:spPr>
              <a:xfrm>
                <a:off x="3816525" y="4598025"/>
                <a:ext cx="358125" cy="181250"/>
              </a:xfrm>
              <a:custGeom>
                <a:avLst/>
                <a:gdLst/>
                <a:ahLst/>
                <a:cxnLst/>
                <a:rect l="l" t="t" r="r" b="b"/>
                <a:pathLst>
                  <a:path w="14325" h="7250" extrusionOk="0">
                    <a:moveTo>
                      <a:pt x="13157" y="0"/>
                    </a:moveTo>
                    <a:lnTo>
                      <a:pt x="13157" y="0"/>
                    </a:lnTo>
                    <a:cubicBezTo>
                      <a:pt x="12074" y="268"/>
                      <a:pt x="11358" y="371"/>
                      <a:pt x="10623" y="371"/>
                    </a:cubicBezTo>
                    <a:cubicBezTo>
                      <a:pt x="9922" y="371"/>
                      <a:pt x="9204" y="277"/>
                      <a:pt x="8133" y="143"/>
                    </a:cubicBezTo>
                    <a:lnTo>
                      <a:pt x="4347" y="2881"/>
                    </a:lnTo>
                    <a:cubicBezTo>
                      <a:pt x="4347" y="2881"/>
                      <a:pt x="1" y="5810"/>
                      <a:pt x="358" y="6977"/>
                    </a:cubicBezTo>
                    <a:cubicBezTo>
                      <a:pt x="414" y="7169"/>
                      <a:pt x="770" y="7249"/>
                      <a:pt x="1325" y="7249"/>
                    </a:cubicBezTo>
                    <a:cubicBezTo>
                      <a:pt x="4189" y="7249"/>
                      <a:pt x="12372" y="5120"/>
                      <a:pt x="12372" y="5120"/>
                    </a:cubicBezTo>
                    <a:cubicBezTo>
                      <a:pt x="12372" y="5120"/>
                      <a:pt x="14324" y="4620"/>
                      <a:pt x="13705" y="2560"/>
                    </a:cubicBezTo>
                    <a:cubicBezTo>
                      <a:pt x="13324" y="1310"/>
                      <a:pt x="12955" y="1072"/>
                      <a:pt x="13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8"/>
              <p:cNvSpPr/>
              <p:nvPr/>
            </p:nvSpPr>
            <p:spPr>
              <a:xfrm>
                <a:off x="3997500" y="2824000"/>
                <a:ext cx="615875" cy="1781400"/>
              </a:xfrm>
              <a:custGeom>
                <a:avLst/>
                <a:gdLst/>
                <a:ahLst/>
                <a:cxnLst/>
                <a:rect l="l" t="t" r="r" b="b"/>
                <a:pathLst>
                  <a:path w="24635" h="71256" extrusionOk="0">
                    <a:moveTo>
                      <a:pt x="20242" y="0"/>
                    </a:moveTo>
                    <a:cubicBezTo>
                      <a:pt x="20242" y="0"/>
                      <a:pt x="12316" y="1711"/>
                      <a:pt x="7145" y="1711"/>
                    </a:cubicBezTo>
                    <a:cubicBezTo>
                      <a:pt x="5073" y="1711"/>
                      <a:pt x="3442" y="1437"/>
                      <a:pt x="2942" y="667"/>
                    </a:cubicBezTo>
                    <a:cubicBezTo>
                      <a:pt x="394" y="3358"/>
                      <a:pt x="1" y="8584"/>
                      <a:pt x="1" y="8584"/>
                    </a:cubicBezTo>
                    <a:lnTo>
                      <a:pt x="9645" y="12466"/>
                    </a:lnTo>
                    <a:cubicBezTo>
                      <a:pt x="9645" y="12466"/>
                      <a:pt x="346" y="69461"/>
                      <a:pt x="1287" y="71068"/>
                    </a:cubicBezTo>
                    <a:cubicBezTo>
                      <a:pt x="1362" y="71197"/>
                      <a:pt x="1461" y="71256"/>
                      <a:pt x="1580" y="71256"/>
                    </a:cubicBezTo>
                    <a:cubicBezTo>
                      <a:pt x="2947" y="71256"/>
                      <a:pt x="6918" y="63425"/>
                      <a:pt x="6918" y="63425"/>
                    </a:cubicBezTo>
                    <a:cubicBezTo>
                      <a:pt x="6918" y="63425"/>
                      <a:pt x="24635" y="20788"/>
                      <a:pt x="24135" y="11263"/>
                    </a:cubicBezTo>
                    <a:cubicBezTo>
                      <a:pt x="23730" y="3620"/>
                      <a:pt x="20242" y="0"/>
                      <a:pt x="2024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8"/>
              <p:cNvSpPr/>
              <p:nvPr/>
            </p:nvSpPr>
            <p:spPr>
              <a:xfrm>
                <a:off x="4000775" y="2059900"/>
                <a:ext cx="660825" cy="2231350"/>
              </a:xfrm>
              <a:custGeom>
                <a:avLst/>
                <a:gdLst/>
                <a:ahLst/>
                <a:cxnLst/>
                <a:rect l="l" t="t" r="r" b="b"/>
                <a:pathLst>
                  <a:path w="26433" h="89254" extrusionOk="0">
                    <a:moveTo>
                      <a:pt x="10844" y="1"/>
                    </a:moveTo>
                    <a:cubicBezTo>
                      <a:pt x="10325" y="1"/>
                      <a:pt x="9861" y="84"/>
                      <a:pt x="9490" y="322"/>
                    </a:cubicBezTo>
                    <a:cubicBezTo>
                      <a:pt x="9157" y="3263"/>
                      <a:pt x="7038" y="4799"/>
                      <a:pt x="6216" y="6573"/>
                    </a:cubicBezTo>
                    <a:cubicBezTo>
                      <a:pt x="5918" y="7204"/>
                      <a:pt x="5335" y="8026"/>
                      <a:pt x="5013" y="8609"/>
                    </a:cubicBezTo>
                    <a:cubicBezTo>
                      <a:pt x="4323" y="9907"/>
                      <a:pt x="3882" y="11062"/>
                      <a:pt x="3763" y="12538"/>
                    </a:cubicBezTo>
                    <a:cubicBezTo>
                      <a:pt x="3585" y="14586"/>
                      <a:pt x="4680" y="16681"/>
                      <a:pt x="6454" y="17717"/>
                    </a:cubicBezTo>
                    <a:cubicBezTo>
                      <a:pt x="6645" y="20706"/>
                      <a:pt x="5871" y="23742"/>
                      <a:pt x="4240" y="26254"/>
                    </a:cubicBezTo>
                    <a:cubicBezTo>
                      <a:pt x="4240" y="26254"/>
                      <a:pt x="1" y="32040"/>
                      <a:pt x="1" y="40982"/>
                    </a:cubicBezTo>
                    <a:cubicBezTo>
                      <a:pt x="1" y="49924"/>
                      <a:pt x="334" y="87952"/>
                      <a:pt x="334" y="87952"/>
                    </a:cubicBezTo>
                    <a:cubicBezTo>
                      <a:pt x="334" y="87952"/>
                      <a:pt x="5347" y="89254"/>
                      <a:pt x="10560" y="89254"/>
                    </a:cubicBezTo>
                    <a:cubicBezTo>
                      <a:pt x="14280" y="89254"/>
                      <a:pt x="18101" y="88591"/>
                      <a:pt x="20277" y="86321"/>
                    </a:cubicBezTo>
                    <a:cubicBezTo>
                      <a:pt x="21135" y="84035"/>
                      <a:pt x="21075" y="81023"/>
                      <a:pt x="21361" y="78629"/>
                    </a:cubicBezTo>
                    <a:cubicBezTo>
                      <a:pt x="22468" y="69259"/>
                      <a:pt x="23432" y="59877"/>
                      <a:pt x="24290" y="50483"/>
                    </a:cubicBezTo>
                    <a:cubicBezTo>
                      <a:pt x="24611" y="46983"/>
                      <a:pt x="24956" y="43458"/>
                      <a:pt x="25135" y="39946"/>
                    </a:cubicBezTo>
                    <a:cubicBezTo>
                      <a:pt x="25242" y="37779"/>
                      <a:pt x="24778" y="35958"/>
                      <a:pt x="24230" y="33886"/>
                    </a:cubicBezTo>
                    <a:cubicBezTo>
                      <a:pt x="23694" y="31862"/>
                      <a:pt x="22528" y="30064"/>
                      <a:pt x="21587" y="28195"/>
                    </a:cubicBezTo>
                    <a:cubicBezTo>
                      <a:pt x="20992" y="27016"/>
                      <a:pt x="20480" y="25802"/>
                      <a:pt x="20277" y="24480"/>
                    </a:cubicBezTo>
                    <a:cubicBezTo>
                      <a:pt x="19992" y="22563"/>
                      <a:pt x="20492" y="20587"/>
                      <a:pt x="21349" y="18836"/>
                    </a:cubicBezTo>
                    <a:cubicBezTo>
                      <a:pt x="22385" y="16753"/>
                      <a:pt x="23932" y="15086"/>
                      <a:pt x="24694" y="12848"/>
                    </a:cubicBezTo>
                    <a:cubicBezTo>
                      <a:pt x="25718" y="9800"/>
                      <a:pt x="26433" y="8359"/>
                      <a:pt x="26159" y="5228"/>
                    </a:cubicBezTo>
                    <a:cubicBezTo>
                      <a:pt x="26040" y="3799"/>
                      <a:pt x="24718" y="2763"/>
                      <a:pt x="23444" y="1739"/>
                    </a:cubicBezTo>
                    <a:cubicBezTo>
                      <a:pt x="22403" y="902"/>
                      <a:pt x="21313" y="783"/>
                      <a:pt x="20186" y="783"/>
                    </a:cubicBezTo>
                    <a:cubicBezTo>
                      <a:pt x="19742" y="783"/>
                      <a:pt x="19293" y="802"/>
                      <a:pt x="18838" y="802"/>
                    </a:cubicBezTo>
                    <a:cubicBezTo>
                      <a:pt x="17953" y="802"/>
                      <a:pt x="17050" y="732"/>
                      <a:pt x="16134" y="322"/>
                    </a:cubicBezTo>
                    <a:cubicBezTo>
                      <a:pt x="15778" y="435"/>
                      <a:pt x="15389" y="478"/>
                      <a:pt x="14983" y="478"/>
                    </a:cubicBezTo>
                    <a:cubicBezTo>
                      <a:pt x="13632" y="478"/>
                      <a:pt x="12082" y="1"/>
                      <a:pt x="108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8"/>
              <p:cNvSpPr/>
              <p:nvPr/>
            </p:nvSpPr>
            <p:spPr>
              <a:xfrm>
                <a:off x="4167775" y="3312150"/>
                <a:ext cx="384000" cy="139300"/>
              </a:xfrm>
              <a:custGeom>
                <a:avLst/>
                <a:gdLst/>
                <a:ahLst/>
                <a:cxnLst/>
                <a:rect l="l" t="t" r="r" b="b"/>
                <a:pathLst>
                  <a:path w="15360" h="5572" extrusionOk="0">
                    <a:moveTo>
                      <a:pt x="15181" y="0"/>
                    </a:moveTo>
                    <a:lnTo>
                      <a:pt x="15181" y="0"/>
                    </a:lnTo>
                    <a:cubicBezTo>
                      <a:pt x="14157" y="977"/>
                      <a:pt x="12692" y="1298"/>
                      <a:pt x="11299" y="1572"/>
                    </a:cubicBezTo>
                    <a:cubicBezTo>
                      <a:pt x="9216" y="1989"/>
                      <a:pt x="7120" y="2382"/>
                      <a:pt x="5037" y="2822"/>
                    </a:cubicBezTo>
                    <a:cubicBezTo>
                      <a:pt x="3620" y="3120"/>
                      <a:pt x="0" y="2715"/>
                      <a:pt x="1048" y="4144"/>
                    </a:cubicBezTo>
                    <a:cubicBezTo>
                      <a:pt x="1803" y="5182"/>
                      <a:pt x="3676" y="5572"/>
                      <a:pt x="5772" y="5572"/>
                    </a:cubicBezTo>
                    <a:cubicBezTo>
                      <a:pt x="8770" y="5572"/>
                      <a:pt x="12225" y="4775"/>
                      <a:pt x="13514" y="3941"/>
                    </a:cubicBezTo>
                    <a:cubicBezTo>
                      <a:pt x="15145" y="2858"/>
                      <a:pt x="15359" y="1941"/>
                      <a:pt x="1518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8"/>
              <p:cNvSpPr/>
              <p:nvPr/>
            </p:nvSpPr>
            <p:spPr>
              <a:xfrm>
                <a:off x="4512450" y="2117325"/>
                <a:ext cx="313750" cy="446550"/>
              </a:xfrm>
              <a:custGeom>
                <a:avLst/>
                <a:gdLst/>
                <a:ahLst/>
                <a:cxnLst/>
                <a:rect l="l" t="t" r="r" b="b"/>
                <a:pathLst>
                  <a:path w="12550" h="17862" extrusionOk="0">
                    <a:moveTo>
                      <a:pt x="3232" y="1"/>
                    </a:moveTo>
                    <a:cubicBezTo>
                      <a:pt x="3106" y="1"/>
                      <a:pt x="2986" y="28"/>
                      <a:pt x="2870" y="85"/>
                    </a:cubicBezTo>
                    <a:cubicBezTo>
                      <a:pt x="2382" y="323"/>
                      <a:pt x="2025" y="764"/>
                      <a:pt x="1727" y="1216"/>
                    </a:cubicBezTo>
                    <a:cubicBezTo>
                      <a:pt x="1275" y="1919"/>
                      <a:pt x="918" y="2681"/>
                      <a:pt x="679" y="3478"/>
                    </a:cubicBezTo>
                    <a:cubicBezTo>
                      <a:pt x="203" y="4990"/>
                      <a:pt x="1" y="5848"/>
                      <a:pt x="358" y="7395"/>
                    </a:cubicBezTo>
                    <a:cubicBezTo>
                      <a:pt x="644" y="8658"/>
                      <a:pt x="1370" y="9705"/>
                      <a:pt x="2192" y="10491"/>
                    </a:cubicBezTo>
                    <a:cubicBezTo>
                      <a:pt x="3084" y="11348"/>
                      <a:pt x="6716" y="16373"/>
                      <a:pt x="7549" y="17861"/>
                    </a:cubicBezTo>
                    <a:cubicBezTo>
                      <a:pt x="7549" y="17861"/>
                      <a:pt x="12550" y="15456"/>
                      <a:pt x="12014" y="14599"/>
                    </a:cubicBezTo>
                    <a:cubicBezTo>
                      <a:pt x="10895" y="12789"/>
                      <a:pt x="10014" y="10991"/>
                      <a:pt x="9073" y="8598"/>
                    </a:cubicBezTo>
                    <a:cubicBezTo>
                      <a:pt x="8513" y="7162"/>
                      <a:pt x="5268" y="1"/>
                      <a:pt x="323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8"/>
              <p:cNvSpPr/>
              <p:nvPr/>
            </p:nvSpPr>
            <p:spPr>
              <a:xfrm>
                <a:off x="4196950" y="1528000"/>
                <a:ext cx="413450" cy="522700"/>
              </a:xfrm>
              <a:custGeom>
                <a:avLst/>
                <a:gdLst/>
                <a:ahLst/>
                <a:cxnLst/>
                <a:rect l="l" t="t" r="r" b="b"/>
                <a:pathLst>
                  <a:path w="16538" h="20908" extrusionOk="0">
                    <a:moveTo>
                      <a:pt x="15681" y="12299"/>
                    </a:moveTo>
                    <a:cubicBezTo>
                      <a:pt x="16538" y="8847"/>
                      <a:pt x="15240" y="4941"/>
                      <a:pt x="12466" y="2703"/>
                    </a:cubicBezTo>
                    <a:cubicBezTo>
                      <a:pt x="9692" y="465"/>
                      <a:pt x="5608" y="0"/>
                      <a:pt x="2405" y="1560"/>
                    </a:cubicBezTo>
                    <a:cubicBezTo>
                      <a:pt x="1203" y="2143"/>
                      <a:pt x="0" y="3501"/>
                      <a:pt x="631" y="4679"/>
                    </a:cubicBezTo>
                    <a:cubicBezTo>
                      <a:pt x="1119" y="5584"/>
                      <a:pt x="2346" y="5692"/>
                      <a:pt x="3310" y="6049"/>
                    </a:cubicBezTo>
                    <a:cubicBezTo>
                      <a:pt x="5167" y="6739"/>
                      <a:pt x="6310" y="8573"/>
                      <a:pt x="7322" y="10287"/>
                    </a:cubicBezTo>
                    <a:cubicBezTo>
                      <a:pt x="8049" y="11514"/>
                      <a:pt x="8787" y="12776"/>
                      <a:pt x="8989" y="14193"/>
                    </a:cubicBezTo>
                    <a:cubicBezTo>
                      <a:pt x="9227" y="15895"/>
                      <a:pt x="8596" y="17467"/>
                      <a:pt x="7537" y="18776"/>
                    </a:cubicBezTo>
                    <a:cubicBezTo>
                      <a:pt x="10751" y="20908"/>
                      <a:pt x="15050" y="14859"/>
                      <a:pt x="15681" y="122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8"/>
              <p:cNvSpPr/>
              <p:nvPr/>
            </p:nvSpPr>
            <p:spPr>
              <a:xfrm>
                <a:off x="4246050" y="1924175"/>
                <a:ext cx="209275" cy="241150"/>
              </a:xfrm>
              <a:custGeom>
                <a:avLst/>
                <a:gdLst/>
                <a:ahLst/>
                <a:cxnLst/>
                <a:rect l="l" t="t" r="r" b="b"/>
                <a:pathLst>
                  <a:path w="8371" h="9646" extrusionOk="0">
                    <a:moveTo>
                      <a:pt x="5763" y="1"/>
                    </a:moveTo>
                    <a:cubicBezTo>
                      <a:pt x="5763" y="1"/>
                      <a:pt x="1" y="584"/>
                      <a:pt x="1" y="584"/>
                    </a:cubicBezTo>
                    <a:cubicBezTo>
                      <a:pt x="12" y="583"/>
                      <a:pt x="23" y="582"/>
                      <a:pt x="34" y="582"/>
                    </a:cubicBezTo>
                    <a:cubicBezTo>
                      <a:pt x="777" y="582"/>
                      <a:pt x="1647" y="2901"/>
                      <a:pt x="1882" y="3394"/>
                    </a:cubicBezTo>
                    <a:cubicBezTo>
                      <a:pt x="2168" y="3965"/>
                      <a:pt x="2501" y="4549"/>
                      <a:pt x="2715" y="5144"/>
                    </a:cubicBezTo>
                    <a:cubicBezTo>
                      <a:pt x="3049" y="6037"/>
                      <a:pt x="2763" y="6966"/>
                      <a:pt x="2644" y="7918"/>
                    </a:cubicBezTo>
                    <a:cubicBezTo>
                      <a:pt x="2584" y="8430"/>
                      <a:pt x="2537" y="9037"/>
                      <a:pt x="2918" y="9395"/>
                    </a:cubicBezTo>
                    <a:cubicBezTo>
                      <a:pt x="3099" y="9569"/>
                      <a:pt x="3345" y="9645"/>
                      <a:pt x="3597" y="9645"/>
                    </a:cubicBezTo>
                    <a:cubicBezTo>
                      <a:pt x="3776" y="9645"/>
                      <a:pt x="3957" y="9607"/>
                      <a:pt x="4120" y="9537"/>
                    </a:cubicBezTo>
                    <a:cubicBezTo>
                      <a:pt x="4513" y="9371"/>
                      <a:pt x="4823" y="9049"/>
                      <a:pt x="5120" y="8740"/>
                    </a:cubicBezTo>
                    <a:cubicBezTo>
                      <a:pt x="6382" y="7347"/>
                      <a:pt x="7490" y="5799"/>
                      <a:pt x="8371" y="4132"/>
                    </a:cubicBezTo>
                    <a:lnTo>
                      <a:pt x="8371" y="4132"/>
                    </a:lnTo>
                    <a:cubicBezTo>
                      <a:pt x="8355" y="4162"/>
                      <a:pt x="8331" y="4176"/>
                      <a:pt x="8302" y="4176"/>
                    </a:cubicBezTo>
                    <a:cubicBezTo>
                      <a:pt x="7992" y="4176"/>
                      <a:pt x="7022" y="2567"/>
                      <a:pt x="6990" y="2513"/>
                    </a:cubicBezTo>
                    <a:cubicBezTo>
                      <a:pt x="6585" y="1667"/>
                      <a:pt x="6180" y="834"/>
                      <a:pt x="576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8"/>
              <p:cNvSpPr/>
              <p:nvPr/>
            </p:nvSpPr>
            <p:spPr>
              <a:xfrm>
                <a:off x="4255875" y="1924175"/>
                <a:ext cx="178625" cy="127125"/>
              </a:xfrm>
              <a:custGeom>
                <a:avLst/>
                <a:gdLst/>
                <a:ahLst/>
                <a:cxnLst/>
                <a:rect l="l" t="t" r="r" b="b"/>
                <a:pathLst>
                  <a:path w="7145" h="5085" extrusionOk="0">
                    <a:moveTo>
                      <a:pt x="5466" y="1"/>
                    </a:moveTo>
                    <a:lnTo>
                      <a:pt x="1" y="560"/>
                    </a:lnTo>
                    <a:lnTo>
                      <a:pt x="2394" y="5084"/>
                    </a:lnTo>
                    <a:cubicBezTo>
                      <a:pt x="4084" y="4954"/>
                      <a:pt x="5704" y="4549"/>
                      <a:pt x="7144" y="3620"/>
                    </a:cubicBezTo>
                    <a:lnTo>
                      <a:pt x="5466" y="1"/>
                    </a:lnTo>
                    <a:close/>
                  </a:path>
                </a:pathLst>
              </a:custGeom>
              <a:solidFill>
                <a:srgbClr val="EA9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8"/>
              <p:cNvSpPr/>
              <p:nvPr/>
            </p:nvSpPr>
            <p:spPr>
              <a:xfrm>
                <a:off x="4146050" y="1624325"/>
                <a:ext cx="340525" cy="396350"/>
              </a:xfrm>
              <a:custGeom>
                <a:avLst/>
                <a:gdLst/>
                <a:ahLst/>
                <a:cxnLst/>
                <a:rect l="l" t="t" r="r" b="b"/>
                <a:pathLst>
                  <a:path w="13621" h="15854" extrusionOk="0">
                    <a:moveTo>
                      <a:pt x="4093" y="1"/>
                    </a:moveTo>
                    <a:cubicBezTo>
                      <a:pt x="2924" y="1"/>
                      <a:pt x="1806" y="353"/>
                      <a:pt x="1119" y="1517"/>
                    </a:cubicBezTo>
                    <a:cubicBezTo>
                      <a:pt x="393" y="2743"/>
                      <a:pt x="822" y="5041"/>
                      <a:pt x="607" y="6494"/>
                    </a:cubicBezTo>
                    <a:cubicBezTo>
                      <a:pt x="369" y="8030"/>
                      <a:pt x="0" y="9601"/>
                      <a:pt x="286" y="11197"/>
                    </a:cubicBezTo>
                    <a:cubicBezTo>
                      <a:pt x="476" y="12292"/>
                      <a:pt x="1036" y="13352"/>
                      <a:pt x="1679" y="14185"/>
                    </a:cubicBezTo>
                    <a:cubicBezTo>
                      <a:pt x="2346" y="15043"/>
                      <a:pt x="3108" y="15281"/>
                      <a:pt x="4036" y="15543"/>
                    </a:cubicBezTo>
                    <a:cubicBezTo>
                      <a:pt x="4747" y="15742"/>
                      <a:pt x="5523" y="15853"/>
                      <a:pt x="6306" y="15853"/>
                    </a:cubicBezTo>
                    <a:cubicBezTo>
                      <a:pt x="8791" y="15853"/>
                      <a:pt x="11348" y="14737"/>
                      <a:pt x="12109" y="11804"/>
                    </a:cubicBezTo>
                    <a:cubicBezTo>
                      <a:pt x="12219" y="11868"/>
                      <a:pt x="12334" y="11897"/>
                      <a:pt x="12447" y="11897"/>
                    </a:cubicBezTo>
                    <a:cubicBezTo>
                      <a:pt x="12885" y="11897"/>
                      <a:pt x="13312" y="11467"/>
                      <a:pt x="13454" y="10947"/>
                    </a:cubicBezTo>
                    <a:cubicBezTo>
                      <a:pt x="13621" y="10340"/>
                      <a:pt x="13430" y="9804"/>
                      <a:pt x="13407" y="9197"/>
                    </a:cubicBezTo>
                    <a:cubicBezTo>
                      <a:pt x="13371" y="8697"/>
                      <a:pt x="13407" y="8220"/>
                      <a:pt x="13359" y="7708"/>
                    </a:cubicBezTo>
                    <a:cubicBezTo>
                      <a:pt x="13240" y="6482"/>
                      <a:pt x="13049" y="5220"/>
                      <a:pt x="12490" y="4125"/>
                    </a:cubicBezTo>
                    <a:cubicBezTo>
                      <a:pt x="11918" y="2982"/>
                      <a:pt x="10990" y="2148"/>
                      <a:pt x="9990" y="1588"/>
                    </a:cubicBezTo>
                    <a:cubicBezTo>
                      <a:pt x="8989" y="1041"/>
                      <a:pt x="7930" y="743"/>
                      <a:pt x="6858" y="457"/>
                    </a:cubicBezTo>
                    <a:cubicBezTo>
                      <a:pt x="6043" y="237"/>
                      <a:pt x="5051" y="1"/>
                      <a:pt x="409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8"/>
              <p:cNvSpPr/>
              <p:nvPr/>
            </p:nvSpPr>
            <p:spPr>
              <a:xfrm>
                <a:off x="4424650" y="1799300"/>
                <a:ext cx="111350" cy="130725"/>
              </a:xfrm>
              <a:custGeom>
                <a:avLst/>
                <a:gdLst/>
                <a:ahLst/>
                <a:cxnLst/>
                <a:rect l="l" t="t" r="r" b="b"/>
                <a:pathLst>
                  <a:path w="4454" h="5229" extrusionOk="0">
                    <a:moveTo>
                      <a:pt x="3302" y="1"/>
                    </a:moveTo>
                    <a:cubicBezTo>
                      <a:pt x="2068" y="1"/>
                      <a:pt x="746" y="2642"/>
                      <a:pt x="381" y="3436"/>
                    </a:cubicBezTo>
                    <a:cubicBezTo>
                      <a:pt x="167" y="3900"/>
                      <a:pt x="0" y="4472"/>
                      <a:pt x="310" y="4876"/>
                    </a:cubicBezTo>
                    <a:cubicBezTo>
                      <a:pt x="498" y="5135"/>
                      <a:pt x="820" y="5228"/>
                      <a:pt x="1153" y="5228"/>
                    </a:cubicBezTo>
                    <a:cubicBezTo>
                      <a:pt x="1327" y="5228"/>
                      <a:pt x="1504" y="5203"/>
                      <a:pt x="1667" y="5162"/>
                    </a:cubicBezTo>
                    <a:cubicBezTo>
                      <a:pt x="3251" y="4746"/>
                      <a:pt x="4453" y="3162"/>
                      <a:pt x="4406" y="1519"/>
                    </a:cubicBezTo>
                    <a:cubicBezTo>
                      <a:pt x="4394" y="971"/>
                      <a:pt x="4203" y="352"/>
                      <a:pt x="3703" y="102"/>
                    </a:cubicBezTo>
                    <a:cubicBezTo>
                      <a:pt x="3571" y="33"/>
                      <a:pt x="3437" y="1"/>
                      <a:pt x="330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8"/>
              <p:cNvSpPr/>
              <p:nvPr/>
            </p:nvSpPr>
            <p:spPr>
              <a:xfrm>
                <a:off x="4101700" y="1495250"/>
                <a:ext cx="445900" cy="355425"/>
              </a:xfrm>
              <a:custGeom>
                <a:avLst/>
                <a:gdLst/>
                <a:ahLst/>
                <a:cxnLst/>
                <a:rect l="l" t="t" r="r" b="b"/>
                <a:pathLst>
                  <a:path w="17836" h="14217" extrusionOk="0">
                    <a:moveTo>
                      <a:pt x="8144" y="9395"/>
                    </a:moveTo>
                    <a:cubicBezTo>
                      <a:pt x="4572" y="10216"/>
                      <a:pt x="0" y="10466"/>
                      <a:pt x="1381" y="6680"/>
                    </a:cubicBezTo>
                    <a:cubicBezTo>
                      <a:pt x="3048" y="2108"/>
                      <a:pt x="8204" y="1"/>
                      <a:pt x="12395" y="2549"/>
                    </a:cubicBezTo>
                    <a:cubicBezTo>
                      <a:pt x="14109" y="3584"/>
                      <a:pt x="15181" y="5025"/>
                      <a:pt x="15990" y="6823"/>
                    </a:cubicBezTo>
                    <a:cubicBezTo>
                      <a:pt x="16609" y="8192"/>
                      <a:pt x="17836" y="9204"/>
                      <a:pt x="17288" y="10716"/>
                    </a:cubicBezTo>
                    <a:cubicBezTo>
                      <a:pt x="17157" y="11085"/>
                      <a:pt x="14621" y="14217"/>
                      <a:pt x="14335" y="13669"/>
                    </a:cubicBezTo>
                    <a:cubicBezTo>
                      <a:pt x="13430" y="11871"/>
                      <a:pt x="12526" y="10085"/>
                      <a:pt x="11621" y="8299"/>
                    </a:cubicBezTo>
                    <a:cubicBezTo>
                      <a:pt x="10990" y="8585"/>
                      <a:pt x="9656" y="9037"/>
                      <a:pt x="8144" y="9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8"/>
              <p:cNvSpPr/>
              <p:nvPr/>
            </p:nvSpPr>
            <p:spPr>
              <a:xfrm>
                <a:off x="4237125" y="1493775"/>
                <a:ext cx="418825" cy="931075"/>
              </a:xfrm>
              <a:custGeom>
                <a:avLst/>
                <a:gdLst/>
                <a:ahLst/>
                <a:cxnLst/>
                <a:rect l="l" t="t" r="r" b="b"/>
                <a:pathLst>
                  <a:path w="16753" h="37243" extrusionOk="0">
                    <a:moveTo>
                      <a:pt x="6275" y="8192"/>
                    </a:moveTo>
                    <a:cubicBezTo>
                      <a:pt x="7585" y="10597"/>
                      <a:pt x="7382" y="13502"/>
                      <a:pt x="6549" y="16074"/>
                    </a:cubicBezTo>
                    <a:cubicBezTo>
                      <a:pt x="5704" y="18645"/>
                      <a:pt x="4275" y="21015"/>
                      <a:pt x="3132" y="23479"/>
                    </a:cubicBezTo>
                    <a:cubicBezTo>
                      <a:pt x="1989" y="25956"/>
                      <a:pt x="1120" y="28647"/>
                      <a:pt x="1501" y="31314"/>
                    </a:cubicBezTo>
                    <a:cubicBezTo>
                      <a:pt x="1870" y="33981"/>
                      <a:pt x="3763" y="36612"/>
                      <a:pt x="6549" y="37243"/>
                    </a:cubicBezTo>
                    <a:cubicBezTo>
                      <a:pt x="6406" y="36969"/>
                      <a:pt x="6275" y="36695"/>
                      <a:pt x="6144" y="36409"/>
                    </a:cubicBezTo>
                    <a:cubicBezTo>
                      <a:pt x="6847" y="36564"/>
                      <a:pt x="7561" y="36719"/>
                      <a:pt x="8275" y="36874"/>
                    </a:cubicBezTo>
                    <a:cubicBezTo>
                      <a:pt x="8192" y="33111"/>
                      <a:pt x="9859" y="29516"/>
                      <a:pt x="11609" y="26134"/>
                    </a:cubicBezTo>
                    <a:cubicBezTo>
                      <a:pt x="14502" y="20550"/>
                      <a:pt x="16753" y="15216"/>
                      <a:pt x="15467" y="8882"/>
                    </a:cubicBezTo>
                    <a:cubicBezTo>
                      <a:pt x="14990" y="6560"/>
                      <a:pt x="13919" y="4298"/>
                      <a:pt x="12133" y="2643"/>
                    </a:cubicBezTo>
                    <a:cubicBezTo>
                      <a:pt x="10347" y="988"/>
                      <a:pt x="7787" y="0"/>
                      <a:pt x="5311" y="322"/>
                    </a:cubicBezTo>
                    <a:cubicBezTo>
                      <a:pt x="2822" y="643"/>
                      <a:pt x="536" y="2405"/>
                      <a:pt x="0" y="471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8"/>
              <p:cNvSpPr/>
              <p:nvPr/>
            </p:nvSpPr>
            <p:spPr>
              <a:xfrm>
                <a:off x="4264500" y="1395550"/>
                <a:ext cx="295600" cy="241125"/>
              </a:xfrm>
              <a:custGeom>
                <a:avLst/>
                <a:gdLst/>
                <a:ahLst/>
                <a:cxnLst/>
                <a:rect l="l" t="t" r="r" b="b"/>
                <a:pathLst>
                  <a:path w="11824" h="9645" extrusionOk="0">
                    <a:moveTo>
                      <a:pt x="1953" y="5858"/>
                    </a:moveTo>
                    <a:cubicBezTo>
                      <a:pt x="715" y="5703"/>
                      <a:pt x="1" y="4179"/>
                      <a:pt x="358" y="2977"/>
                    </a:cubicBezTo>
                    <a:cubicBezTo>
                      <a:pt x="715" y="1786"/>
                      <a:pt x="1834" y="964"/>
                      <a:pt x="3001" y="512"/>
                    </a:cubicBezTo>
                    <a:cubicBezTo>
                      <a:pt x="3894" y="167"/>
                      <a:pt x="4847" y="0"/>
                      <a:pt x="5811" y="12"/>
                    </a:cubicBezTo>
                    <a:cubicBezTo>
                      <a:pt x="7335" y="48"/>
                      <a:pt x="8871" y="572"/>
                      <a:pt x="10014" y="1596"/>
                    </a:cubicBezTo>
                    <a:cubicBezTo>
                      <a:pt x="11145" y="2619"/>
                      <a:pt x="11824" y="4167"/>
                      <a:pt x="11681" y="5691"/>
                    </a:cubicBezTo>
                    <a:cubicBezTo>
                      <a:pt x="11526" y="7203"/>
                      <a:pt x="10502" y="8644"/>
                      <a:pt x="9050" y="9144"/>
                    </a:cubicBezTo>
                    <a:cubicBezTo>
                      <a:pt x="7609" y="9644"/>
                      <a:pt x="5835" y="9085"/>
                      <a:pt x="5037" y="777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8"/>
              <p:cNvSpPr/>
              <p:nvPr/>
            </p:nvSpPr>
            <p:spPr>
              <a:xfrm>
                <a:off x="1621925" y="2386825"/>
                <a:ext cx="4776200" cy="1864150"/>
              </a:xfrm>
              <a:custGeom>
                <a:avLst/>
                <a:gdLst/>
                <a:ahLst/>
                <a:cxnLst/>
                <a:rect l="l" t="t" r="r" b="b"/>
                <a:pathLst>
                  <a:path w="191048" h="74566" extrusionOk="0">
                    <a:moveTo>
                      <a:pt x="8203" y="1"/>
                    </a:moveTo>
                    <a:cubicBezTo>
                      <a:pt x="7156" y="1"/>
                      <a:pt x="6576" y="721"/>
                      <a:pt x="6358" y="3152"/>
                    </a:cubicBezTo>
                    <a:cubicBezTo>
                      <a:pt x="5691" y="10736"/>
                      <a:pt x="3941" y="18011"/>
                      <a:pt x="2703" y="25512"/>
                    </a:cubicBezTo>
                    <a:cubicBezTo>
                      <a:pt x="0" y="41919"/>
                      <a:pt x="1727" y="59087"/>
                      <a:pt x="7644" y="74565"/>
                    </a:cubicBezTo>
                    <a:cubicBezTo>
                      <a:pt x="43875" y="73768"/>
                      <a:pt x="80094" y="72970"/>
                      <a:pt x="116312" y="72184"/>
                    </a:cubicBezTo>
                    <a:cubicBezTo>
                      <a:pt x="131886" y="71839"/>
                      <a:pt x="147459" y="71494"/>
                      <a:pt x="163032" y="71148"/>
                    </a:cubicBezTo>
                    <a:cubicBezTo>
                      <a:pt x="170819" y="70982"/>
                      <a:pt x="178618" y="70863"/>
                      <a:pt x="186393" y="70636"/>
                    </a:cubicBezTo>
                    <a:cubicBezTo>
                      <a:pt x="190500" y="70529"/>
                      <a:pt x="190119" y="69148"/>
                      <a:pt x="188512" y="65826"/>
                    </a:cubicBezTo>
                    <a:cubicBezTo>
                      <a:pt x="186904" y="62516"/>
                      <a:pt x="185357" y="59183"/>
                      <a:pt x="184333" y="55635"/>
                    </a:cubicBezTo>
                    <a:cubicBezTo>
                      <a:pt x="182964" y="50848"/>
                      <a:pt x="182571" y="45657"/>
                      <a:pt x="184107" y="40919"/>
                    </a:cubicBezTo>
                    <a:cubicBezTo>
                      <a:pt x="185273" y="37287"/>
                      <a:pt x="187512" y="34096"/>
                      <a:pt x="188893" y="30560"/>
                    </a:cubicBezTo>
                    <a:cubicBezTo>
                      <a:pt x="190929" y="25381"/>
                      <a:pt x="191048" y="19487"/>
                      <a:pt x="189250" y="14237"/>
                    </a:cubicBezTo>
                    <a:cubicBezTo>
                      <a:pt x="188155" y="11010"/>
                      <a:pt x="186321" y="8034"/>
                      <a:pt x="183976" y="5569"/>
                    </a:cubicBezTo>
                    <a:cubicBezTo>
                      <a:pt x="181113" y="2541"/>
                      <a:pt x="179421" y="1926"/>
                      <a:pt x="175755" y="1926"/>
                    </a:cubicBezTo>
                    <a:cubicBezTo>
                      <a:pt x="175457" y="1926"/>
                      <a:pt x="175146" y="1930"/>
                      <a:pt x="174820" y="1938"/>
                    </a:cubicBezTo>
                    <a:cubicBezTo>
                      <a:pt x="165735" y="2128"/>
                      <a:pt x="156663" y="2319"/>
                      <a:pt x="147578" y="2521"/>
                    </a:cubicBezTo>
                    <a:lnTo>
                      <a:pt x="93107" y="3676"/>
                    </a:lnTo>
                    <a:lnTo>
                      <a:pt x="65330" y="4259"/>
                    </a:lnTo>
                    <a:cubicBezTo>
                      <a:pt x="60128" y="4369"/>
                      <a:pt x="54915" y="4479"/>
                      <a:pt x="49703" y="4479"/>
                    </a:cubicBezTo>
                    <a:cubicBezTo>
                      <a:pt x="40813" y="4479"/>
                      <a:pt x="31925" y="4159"/>
                      <a:pt x="23098" y="2973"/>
                    </a:cubicBezTo>
                    <a:cubicBezTo>
                      <a:pt x="19598" y="2509"/>
                      <a:pt x="16109" y="1902"/>
                      <a:pt x="12657" y="1128"/>
                    </a:cubicBezTo>
                    <a:cubicBezTo>
                      <a:pt x="10670" y="677"/>
                      <a:pt x="9218" y="1"/>
                      <a:pt x="8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8"/>
              <p:cNvSpPr/>
              <p:nvPr/>
            </p:nvSpPr>
            <p:spPr>
              <a:xfrm>
                <a:off x="1690375" y="2659400"/>
                <a:ext cx="243500" cy="127400"/>
              </a:xfrm>
              <a:custGeom>
                <a:avLst/>
                <a:gdLst/>
                <a:ahLst/>
                <a:cxnLst/>
                <a:rect l="l" t="t" r="r" b="b"/>
                <a:pathLst>
                  <a:path w="9740" h="5096" extrusionOk="0">
                    <a:moveTo>
                      <a:pt x="5583" y="1"/>
                    </a:moveTo>
                    <a:cubicBezTo>
                      <a:pt x="4789" y="1"/>
                      <a:pt x="3992" y="146"/>
                      <a:pt x="3251" y="429"/>
                    </a:cubicBezTo>
                    <a:cubicBezTo>
                      <a:pt x="2632" y="667"/>
                      <a:pt x="1691" y="1274"/>
                      <a:pt x="1048" y="2024"/>
                    </a:cubicBezTo>
                    <a:cubicBezTo>
                      <a:pt x="334" y="2845"/>
                      <a:pt x="1" y="3834"/>
                      <a:pt x="846" y="4679"/>
                    </a:cubicBezTo>
                    <a:cubicBezTo>
                      <a:pt x="1159" y="4988"/>
                      <a:pt x="1619" y="5096"/>
                      <a:pt x="2118" y="5096"/>
                    </a:cubicBezTo>
                    <a:cubicBezTo>
                      <a:pt x="2926" y="5096"/>
                      <a:pt x="3839" y="4813"/>
                      <a:pt x="4406" y="4643"/>
                    </a:cubicBezTo>
                    <a:cubicBezTo>
                      <a:pt x="5608" y="4274"/>
                      <a:pt x="6823" y="3917"/>
                      <a:pt x="8025" y="3560"/>
                    </a:cubicBezTo>
                    <a:cubicBezTo>
                      <a:pt x="8799" y="3322"/>
                      <a:pt x="9740" y="2869"/>
                      <a:pt x="9692" y="2060"/>
                    </a:cubicBezTo>
                    <a:cubicBezTo>
                      <a:pt x="9657" y="1572"/>
                      <a:pt x="9252" y="1191"/>
                      <a:pt x="8835" y="929"/>
                    </a:cubicBezTo>
                    <a:cubicBezTo>
                      <a:pt x="7872" y="303"/>
                      <a:pt x="6730" y="1"/>
                      <a:pt x="55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8"/>
              <p:cNvSpPr/>
              <p:nvPr/>
            </p:nvSpPr>
            <p:spPr>
              <a:xfrm>
                <a:off x="1063525" y="2054250"/>
                <a:ext cx="672425" cy="742550"/>
              </a:xfrm>
              <a:custGeom>
                <a:avLst/>
                <a:gdLst/>
                <a:ahLst/>
                <a:cxnLst/>
                <a:rect l="l" t="t" r="r" b="b"/>
                <a:pathLst>
                  <a:path w="26897" h="29702" extrusionOk="0">
                    <a:moveTo>
                      <a:pt x="5120" y="1"/>
                    </a:moveTo>
                    <a:lnTo>
                      <a:pt x="2941" y="1096"/>
                    </a:lnTo>
                    <a:cubicBezTo>
                      <a:pt x="1310" y="2656"/>
                      <a:pt x="0" y="6585"/>
                      <a:pt x="560" y="8775"/>
                    </a:cubicBezTo>
                    <a:cubicBezTo>
                      <a:pt x="2024" y="14550"/>
                      <a:pt x="4822" y="25432"/>
                      <a:pt x="5334" y="26230"/>
                    </a:cubicBezTo>
                    <a:cubicBezTo>
                      <a:pt x="5988" y="27249"/>
                      <a:pt x="22126" y="29702"/>
                      <a:pt x="25229" y="29702"/>
                    </a:cubicBezTo>
                    <a:cubicBezTo>
                      <a:pt x="25460" y="29702"/>
                      <a:pt x="25619" y="29688"/>
                      <a:pt x="25694" y="29659"/>
                    </a:cubicBezTo>
                    <a:cubicBezTo>
                      <a:pt x="26753" y="29254"/>
                      <a:pt x="26896" y="25182"/>
                      <a:pt x="26896" y="25182"/>
                    </a:cubicBezTo>
                    <a:lnTo>
                      <a:pt x="12204" y="21860"/>
                    </a:lnTo>
                    <a:lnTo>
                      <a:pt x="5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8"/>
              <p:cNvSpPr/>
              <p:nvPr/>
            </p:nvSpPr>
            <p:spPr>
              <a:xfrm>
                <a:off x="2973875" y="2450675"/>
                <a:ext cx="176525" cy="175425"/>
              </a:xfrm>
              <a:custGeom>
                <a:avLst/>
                <a:gdLst/>
                <a:ahLst/>
                <a:cxnLst/>
                <a:rect l="l" t="t" r="r" b="b"/>
                <a:pathLst>
                  <a:path w="7061" h="7017" extrusionOk="0">
                    <a:moveTo>
                      <a:pt x="3239" y="0"/>
                    </a:moveTo>
                    <a:cubicBezTo>
                      <a:pt x="3184" y="0"/>
                      <a:pt x="3128" y="1"/>
                      <a:pt x="3072" y="3"/>
                    </a:cubicBezTo>
                    <a:cubicBezTo>
                      <a:pt x="2251" y="38"/>
                      <a:pt x="1465" y="241"/>
                      <a:pt x="917" y="908"/>
                    </a:cubicBezTo>
                    <a:cubicBezTo>
                      <a:pt x="0" y="2015"/>
                      <a:pt x="893" y="3586"/>
                      <a:pt x="1608" y="4348"/>
                    </a:cubicBezTo>
                    <a:cubicBezTo>
                      <a:pt x="2096" y="4860"/>
                      <a:pt x="2691" y="5551"/>
                      <a:pt x="3310" y="5908"/>
                    </a:cubicBezTo>
                    <a:cubicBezTo>
                      <a:pt x="4096" y="6361"/>
                      <a:pt x="5084" y="6634"/>
                      <a:pt x="5918" y="6992"/>
                    </a:cubicBezTo>
                    <a:cubicBezTo>
                      <a:pt x="5960" y="7009"/>
                      <a:pt x="6003" y="7017"/>
                      <a:pt x="6045" y="7017"/>
                    </a:cubicBezTo>
                    <a:cubicBezTo>
                      <a:pt x="6470" y="7017"/>
                      <a:pt x="6839" y="6200"/>
                      <a:pt x="6882" y="5896"/>
                    </a:cubicBezTo>
                    <a:cubicBezTo>
                      <a:pt x="6954" y="5372"/>
                      <a:pt x="6811" y="4789"/>
                      <a:pt x="6644" y="4277"/>
                    </a:cubicBezTo>
                    <a:cubicBezTo>
                      <a:pt x="6358" y="3408"/>
                      <a:pt x="5811" y="2217"/>
                      <a:pt x="4930" y="1789"/>
                    </a:cubicBezTo>
                    <a:cubicBezTo>
                      <a:pt x="5084" y="1741"/>
                      <a:pt x="6930" y="1777"/>
                      <a:pt x="7061" y="1705"/>
                    </a:cubicBezTo>
                    <a:cubicBezTo>
                      <a:pt x="7061" y="1705"/>
                      <a:pt x="5834" y="693"/>
                      <a:pt x="5501" y="538"/>
                    </a:cubicBezTo>
                    <a:cubicBezTo>
                      <a:pt x="4731" y="170"/>
                      <a:pt x="4065" y="0"/>
                      <a:pt x="323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8"/>
              <p:cNvSpPr/>
              <p:nvPr/>
            </p:nvSpPr>
            <p:spPr>
              <a:xfrm>
                <a:off x="3775450" y="2433150"/>
                <a:ext cx="176550" cy="178225"/>
              </a:xfrm>
              <a:custGeom>
                <a:avLst/>
                <a:gdLst/>
                <a:ahLst/>
                <a:cxnLst/>
                <a:rect l="l" t="t" r="r" b="b"/>
                <a:pathLst>
                  <a:path w="7062" h="7129" extrusionOk="0">
                    <a:moveTo>
                      <a:pt x="3981" y="1"/>
                    </a:moveTo>
                    <a:cubicBezTo>
                      <a:pt x="3956" y="1"/>
                      <a:pt x="3931" y="1"/>
                      <a:pt x="3906" y="1"/>
                    </a:cubicBezTo>
                    <a:cubicBezTo>
                      <a:pt x="3001" y="1"/>
                      <a:pt x="2299" y="204"/>
                      <a:pt x="1501" y="632"/>
                    </a:cubicBezTo>
                    <a:cubicBezTo>
                      <a:pt x="1168" y="799"/>
                      <a:pt x="1" y="1859"/>
                      <a:pt x="1" y="1859"/>
                    </a:cubicBezTo>
                    <a:cubicBezTo>
                      <a:pt x="35" y="1877"/>
                      <a:pt x="187" y="1884"/>
                      <a:pt x="395" y="1884"/>
                    </a:cubicBezTo>
                    <a:cubicBezTo>
                      <a:pt x="862" y="1884"/>
                      <a:pt x="1614" y="1851"/>
                      <a:pt x="1959" y="1851"/>
                    </a:cubicBezTo>
                    <a:cubicBezTo>
                      <a:pt x="2047" y="1851"/>
                      <a:pt x="2109" y="1853"/>
                      <a:pt x="2132" y="1859"/>
                    </a:cubicBezTo>
                    <a:cubicBezTo>
                      <a:pt x="1275" y="2323"/>
                      <a:pt x="775" y="3537"/>
                      <a:pt x="525" y="4418"/>
                    </a:cubicBezTo>
                    <a:cubicBezTo>
                      <a:pt x="382" y="4930"/>
                      <a:pt x="263" y="5514"/>
                      <a:pt x="358" y="6050"/>
                    </a:cubicBezTo>
                    <a:cubicBezTo>
                      <a:pt x="412" y="6339"/>
                      <a:pt x="802" y="7129"/>
                      <a:pt x="1227" y="7129"/>
                    </a:cubicBezTo>
                    <a:cubicBezTo>
                      <a:pt x="1274" y="7129"/>
                      <a:pt x="1322" y="7119"/>
                      <a:pt x="1370" y="7097"/>
                    </a:cubicBezTo>
                    <a:cubicBezTo>
                      <a:pt x="2192" y="6704"/>
                      <a:pt x="3168" y="6383"/>
                      <a:pt x="3918" y="5907"/>
                    </a:cubicBezTo>
                    <a:cubicBezTo>
                      <a:pt x="4537" y="5514"/>
                      <a:pt x="5085" y="4799"/>
                      <a:pt x="5561" y="4264"/>
                    </a:cubicBezTo>
                    <a:cubicBezTo>
                      <a:pt x="6240" y="3478"/>
                      <a:pt x="7061" y="1859"/>
                      <a:pt x="6097" y="811"/>
                    </a:cubicBezTo>
                    <a:cubicBezTo>
                      <a:pt x="5543" y="188"/>
                      <a:pt x="4776" y="1"/>
                      <a:pt x="3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8"/>
              <p:cNvSpPr/>
              <p:nvPr/>
            </p:nvSpPr>
            <p:spPr>
              <a:xfrm>
                <a:off x="4806850" y="2410500"/>
                <a:ext cx="176525" cy="179450"/>
              </a:xfrm>
              <a:custGeom>
                <a:avLst/>
                <a:gdLst/>
                <a:ahLst/>
                <a:cxnLst/>
                <a:rect l="l" t="t" r="r" b="b"/>
                <a:pathLst>
                  <a:path w="7061" h="7178" extrusionOk="0">
                    <a:moveTo>
                      <a:pt x="4029" y="0"/>
                    </a:moveTo>
                    <a:cubicBezTo>
                      <a:pt x="3980" y="0"/>
                      <a:pt x="3931" y="1"/>
                      <a:pt x="3881" y="2"/>
                    </a:cubicBezTo>
                    <a:cubicBezTo>
                      <a:pt x="2977" y="14"/>
                      <a:pt x="2274" y="229"/>
                      <a:pt x="1476" y="669"/>
                    </a:cubicBezTo>
                    <a:cubicBezTo>
                      <a:pt x="1155" y="848"/>
                      <a:pt x="0" y="1919"/>
                      <a:pt x="0" y="1919"/>
                    </a:cubicBezTo>
                    <a:cubicBezTo>
                      <a:pt x="27" y="1934"/>
                      <a:pt x="126" y="1940"/>
                      <a:pt x="267" y="1940"/>
                    </a:cubicBezTo>
                    <a:cubicBezTo>
                      <a:pt x="735" y="1940"/>
                      <a:pt x="1671" y="1878"/>
                      <a:pt x="2014" y="1878"/>
                    </a:cubicBezTo>
                    <a:cubicBezTo>
                      <a:pt x="2071" y="1878"/>
                      <a:pt x="2112" y="1879"/>
                      <a:pt x="2131" y="1883"/>
                    </a:cubicBezTo>
                    <a:cubicBezTo>
                      <a:pt x="1274" y="2360"/>
                      <a:pt x="798" y="3586"/>
                      <a:pt x="560" y="4467"/>
                    </a:cubicBezTo>
                    <a:cubicBezTo>
                      <a:pt x="429" y="4979"/>
                      <a:pt x="310" y="5574"/>
                      <a:pt x="417" y="6098"/>
                    </a:cubicBezTo>
                    <a:cubicBezTo>
                      <a:pt x="470" y="6387"/>
                      <a:pt x="880" y="7177"/>
                      <a:pt x="1300" y="7177"/>
                    </a:cubicBezTo>
                    <a:cubicBezTo>
                      <a:pt x="1347" y="7177"/>
                      <a:pt x="1394" y="7168"/>
                      <a:pt x="1441" y="7146"/>
                    </a:cubicBezTo>
                    <a:cubicBezTo>
                      <a:pt x="2250" y="6729"/>
                      <a:pt x="3227" y="6396"/>
                      <a:pt x="3977" y="5908"/>
                    </a:cubicBezTo>
                    <a:cubicBezTo>
                      <a:pt x="4584" y="5515"/>
                      <a:pt x="5132" y="4789"/>
                      <a:pt x="5584" y="4241"/>
                    </a:cubicBezTo>
                    <a:cubicBezTo>
                      <a:pt x="6263" y="3443"/>
                      <a:pt x="7060" y="1824"/>
                      <a:pt x="6084" y="776"/>
                    </a:cubicBezTo>
                    <a:cubicBezTo>
                      <a:pt x="5524" y="183"/>
                      <a:pt x="4796" y="0"/>
                      <a:pt x="402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8"/>
              <p:cNvSpPr/>
              <p:nvPr/>
            </p:nvSpPr>
            <p:spPr>
              <a:xfrm>
                <a:off x="5761125" y="2374825"/>
                <a:ext cx="245000" cy="248400"/>
              </a:xfrm>
              <a:custGeom>
                <a:avLst/>
                <a:gdLst/>
                <a:ahLst/>
                <a:cxnLst/>
                <a:rect l="l" t="t" r="r" b="b"/>
                <a:pathLst>
                  <a:path w="9800" h="9936" extrusionOk="0">
                    <a:moveTo>
                      <a:pt x="5486" y="0"/>
                    </a:moveTo>
                    <a:cubicBezTo>
                      <a:pt x="5459" y="0"/>
                      <a:pt x="5433" y="0"/>
                      <a:pt x="5406" y="1"/>
                    </a:cubicBezTo>
                    <a:cubicBezTo>
                      <a:pt x="4156" y="24"/>
                      <a:pt x="3179" y="310"/>
                      <a:pt x="2072" y="905"/>
                    </a:cubicBezTo>
                    <a:cubicBezTo>
                      <a:pt x="1620" y="1144"/>
                      <a:pt x="0" y="2632"/>
                      <a:pt x="0" y="2632"/>
                    </a:cubicBezTo>
                    <a:cubicBezTo>
                      <a:pt x="40" y="2649"/>
                      <a:pt x="179" y="2656"/>
                      <a:pt x="378" y="2656"/>
                    </a:cubicBezTo>
                    <a:cubicBezTo>
                      <a:pt x="1018" y="2656"/>
                      <a:pt x="2272" y="2587"/>
                      <a:pt x="2763" y="2587"/>
                    </a:cubicBezTo>
                    <a:cubicBezTo>
                      <a:pt x="2859" y="2587"/>
                      <a:pt x="2926" y="2590"/>
                      <a:pt x="2953" y="2596"/>
                    </a:cubicBezTo>
                    <a:cubicBezTo>
                      <a:pt x="1775" y="3251"/>
                      <a:pt x="1096" y="4954"/>
                      <a:pt x="751" y="6180"/>
                    </a:cubicBezTo>
                    <a:cubicBezTo>
                      <a:pt x="560" y="6882"/>
                      <a:pt x="393" y="7704"/>
                      <a:pt x="524" y="8442"/>
                    </a:cubicBezTo>
                    <a:cubicBezTo>
                      <a:pt x="600" y="8840"/>
                      <a:pt x="1169" y="9935"/>
                      <a:pt x="1752" y="9935"/>
                    </a:cubicBezTo>
                    <a:cubicBezTo>
                      <a:pt x="1815" y="9935"/>
                      <a:pt x="1878" y="9923"/>
                      <a:pt x="1941" y="9895"/>
                    </a:cubicBezTo>
                    <a:cubicBezTo>
                      <a:pt x="3072" y="9323"/>
                      <a:pt x="4430" y="8883"/>
                      <a:pt x="5477" y="8204"/>
                    </a:cubicBezTo>
                    <a:cubicBezTo>
                      <a:pt x="6323" y="7656"/>
                      <a:pt x="7097" y="6668"/>
                      <a:pt x="7740" y="5918"/>
                    </a:cubicBezTo>
                    <a:cubicBezTo>
                      <a:pt x="8680" y="4811"/>
                      <a:pt x="9799" y="2572"/>
                      <a:pt x="8466" y="1108"/>
                    </a:cubicBezTo>
                    <a:cubicBezTo>
                      <a:pt x="7663" y="247"/>
                      <a:pt x="6600" y="0"/>
                      <a:pt x="5486"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8"/>
              <p:cNvSpPr/>
              <p:nvPr/>
            </p:nvSpPr>
            <p:spPr>
              <a:xfrm>
                <a:off x="6099850" y="2922575"/>
                <a:ext cx="235775" cy="206300"/>
              </a:xfrm>
              <a:custGeom>
                <a:avLst/>
                <a:gdLst/>
                <a:ahLst/>
                <a:cxnLst/>
                <a:rect l="l" t="t" r="r" b="b"/>
                <a:pathLst>
                  <a:path w="9431" h="8252" extrusionOk="0">
                    <a:moveTo>
                      <a:pt x="5158" y="1"/>
                    </a:moveTo>
                    <a:cubicBezTo>
                      <a:pt x="2380" y="1"/>
                      <a:pt x="11" y="3240"/>
                      <a:pt x="1" y="5927"/>
                    </a:cubicBezTo>
                    <a:cubicBezTo>
                      <a:pt x="1" y="5939"/>
                      <a:pt x="1" y="5951"/>
                      <a:pt x="1" y="5963"/>
                    </a:cubicBezTo>
                    <a:cubicBezTo>
                      <a:pt x="16" y="7644"/>
                      <a:pt x="642" y="8251"/>
                      <a:pt x="1546" y="8251"/>
                    </a:cubicBezTo>
                    <a:cubicBezTo>
                      <a:pt x="3508" y="8251"/>
                      <a:pt x="6777" y="5385"/>
                      <a:pt x="7918" y="4439"/>
                    </a:cubicBezTo>
                    <a:cubicBezTo>
                      <a:pt x="8978" y="3558"/>
                      <a:pt x="9431" y="3272"/>
                      <a:pt x="8692" y="2034"/>
                    </a:cubicBezTo>
                    <a:cubicBezTo>
                      <a:pt x="8180" y="1189"/>
                      <a:pt x="7454" y="653"/>
                      <a:pt x="6561" y="284"/>
                    </a:cubicBezTo>
                    <a:cubicBezTo>
                      <a:pt x="6088" y="89"/>
                      <a:pt x="5617" y="1"/>
                      <a:pt x="5158"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8"/>
              <p:cNvSpPr/>
              <p:nvPr/>
            </p:nvSpPr>
            <p:spPr>
              <a:xfrm>
                <a:off x="6238275" y="2051575"/>
                <a:ext cx="670925" cy="958775"/>
              </a:xfrm>
              <a:custGeom>
                <a:avLst/>
                <a:gdLst/>
                <a:ahLst/>
                <a:cxnLst/>
                <a:rect l="l" t="t" r="r" b="b"/>
                <a:pathLst>
                  <a:path w="26837" h="38351" extrusionOk="0">
                    <a:moveTo>
                      <a:pt x="24027" y="0"/>
                    </a:moveTo>
                    <a:lnTo>
                      <a:pt x="16324" y="6168"/>
                    </a:lnTo>
                    <a:lnTo>
                      <a:pt x="16967" y="24134"/>
                    </a:lnTo>
                    <a:lnTo>
                      <a:pt x="0" y="34695"/>
                    </a:lnTo>
                    <a:cubicBezTo>
                      <a:pt x="0" y="34695"/>
                      <a:pt x="2006" y="38350"/>
                      <a:pt x="3529" y="38350"/>
                    </a:cubicBezTo>
                    <a:cubicBezTo>
                      <a:pt x="3531" y="38350"/>
                      <a:pt x="3534" y="38350"/>
                      <a:pt x="3536" y="38350"/>
                    </a:cubicBezTo>
                    <a:cubicBezTo>
                      <a:pt x="5060" y="38327"/>
                      <a:pt x="26158" y="29349"/>
                      <a:pt x="26504" y="27635"/>
                    </a:cubicBezTo>
                    <a:cubicBezTo>
                      <a:pt x="26837" y="25920"/>
                      <a:pt x="24027" y="0"/>
                      <a:pt x="24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8" name="Google Shape;5648;p48"/>
          <p:cNvGrpSpPr/>
          <p:nvPr/>
        </p:nvGrpSpPr>
        <p:grpSpPr>
          <a:xfrm>
            <a:off x="5646568" y="1304803"/>
            <a:ext cx="534588" cy="1770520"/>
            <a:chOff x="5999550" y="2881200"/>
            <a:chExt cx="510200" cy="1689750"/>
          </a:xfrm>
        </p:grpSpPr>
        <p:sp>
          <p:nvSpPr>
            <p:cNvPr id="5649" name="Google Shape;5649;p48"/>
            <p:cNvSpPr/>
            <p:nvPr/>
          </p:nvSpPr>
          <p:spPr>
            <a:xfrm>
              <a:off x="6021275" y="2881200"/>
              <a:ext cx="365525" cy="302075"/>
            </a:xfrm>
            <a:custGeom>
              <a:avLst/>
              <a:gdLst/>
              <a:ahLst/>
              <a:cxnLst/>
              <a:rect l="l" t="t" r="r" b="b"/>
              <a:pathLst>
                <a:path w="14621" h="12083" extrusionOk="0">
                  <a:moveTo>
                    <a:pt x="7714" y="1"/>
                  </a:moveTo>
                  <a:cubicBezTo>
                    <a:pt x="7582" y="1"/>
                    <a:pt x="7448" y="4"/>
                    <a:pt x="7311" y="10"/>
                  </a:cubicBezTo>
                  <a:cubicBezTo>
                    <a:pt x="1" y="331"/>
                    <a:pt x="1739" y="10606"/>
                    <a:pt x="1739" y="10606"/>
                  </a:cubicBezTo>
                  <a:lnTo>
                    <a:pt x="5906" y="11988"/>
                  </a:lnTo>
                  <a:lnTo>
                    <a:pt x="11609" y="12083"/>
                  </a:lnTo>
                  <a:lnTo>
                    <a:pt x="14300" y="8118"/>
                  </a:lnTo>
                  <a:cubicBezTo>
                    <a:pt x="14300" y="8118"/>
                    <a:pt x="14621" y="1"/>
                    <a:pt x="7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8"/>
            <p:cNvSpPr/>
            <p:nvPr/>
          </p:nvSpPr>
          <p:spPr>
            <a:xfrm>
              <a:off x="6299275" y="4432525"/>
              <a:ext cx="64025" cy="111050"/>
            </a:xfrm>
            <a:custGeom>
              <a:avLst/>
              <a:gdLst/>
              <a:ahLst/>
              <a:cxnLst/>
              <a:rect l="l" t="t" r="r" b="b"/>
              <a:pathLst>
                <a:path w="2561" h="4442" extrusionOk="0">
                  <a:moveTo>
                    <a:pt x="2561" y="0"/>
                  </a:moveTo>
                  <a:lnTo>
                    <a:pt x="120" y="1548"/>
                  </a:lnTo>
                  <a:lnTo>
                    <a:pt x="1" y="3513"/>
                  </a:lnTo>
                  <a:lnTo>
                    <a:pt x="287" y="4441"/>
                  </a:lnTo>
                  <a:lnTo>
                    <a:pt x="1989" y="3917"/>
                  </a:lnTo>
                  <a:lnTo>
                    <a:pt x="2454" y="2858"/>
                  </a:lnTo>
                  <a:lnTo>
                    <a:pt x="2561" y="0"/>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8"/>
            <p:cNvSpPr/>
            <p:nvPr/>
          </p:nvSpPr>
          <p:spPr>
            <a:xfrm>
              <a:off x="6291550" y="4501575"/>
              <a:ext cx="166700" cy="69375"/>
            </a:xfrm>
            <a:custGeom>
              <a:avLst/>
              <a:gdLst/>
              <a:ahLst/>
              <a:cxnLst/>
              <a:rect l="l" t="t" r="r" b="b"/>
              <a:pathLst>
                <a:path w="6668" h="2775" extrusionOk="0">
                  <a:moveTo>
                    <a:pt x="2786" y="1"/>
                  </a:moveTo>
                  <a:cubicBezTo>
                    <a:pt x="2786" y="1"/>
                    <a:pt x="2560" y="774"/>
                    <a:pt x="1691" y="1036"/>
                  </a:cubicBezTo>
                  <a:cubicBezTo>
                    <a:pt x="1594" y="1068"/>
                    <a:pt x="1491" y="1081"/>
                    <a:pt x="1386" y="1081"/>
                  </a:cubicBezTo>
                  <a:cubicBezTo>
                    <a:pt x="864" y="1081"/>
                    <a:pt x="310" y="751"/>
                    <a:pt x="310" y="751"/>
                  </a:cubicBezTo>
                  <a:lnTo>
                    <a:pt x="0" y="2775"/>
                  </a:lnTo>
                  <a:lnTo>
                    <a:pt x="6501" y="2775"/>
                  </a:lnTo>
                  <a:cubicBezTo>
                    <a:pt x="6501" y="2775"/>
                    <a:pt x="6668" y="1846"/>
                    <a:pt x="5965" y="1679"/>
                  </a:cubicBezTo>
                  <a:cubicBezTo>
                    <a:pt x="2834" y="917"/>
                    <a:pt x="2786" y="1"/>
                    <a:pt x="2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8"/>
            <p:cNvSpPr/>
            <p:nvPr/>
          </p:nvSpPr>
          <p:spPr>
            <a:xfrm>
              <a:off x="6088550" y="4489425"/>
              <a:ext cx="57475" cy="33650"/>
            </a:xfrm>
            <a:custGeom>
              <a:avLst/>
              <a:gdLst/>
              <a:ahLst/>
              <a:cxnLst/>
              <a:rect l="l" t="t" r="r" b="b"/>
              <a:pathLst>
                <a:path w="2299" h="1346" extrusionOk="0">
                  <a:moveTo>
                    <a:pt x="1059" y="0"/>
                  </a:moveTo>
                  <a:cubicBezTo>
                    <a:pt x="705" y="0"/>
                    <a:pt x="380" y="24"/>
                    <a:pt x="274" y="58"/>
                  </a:cubicBezTo>
                  <a:cubicBezTo>
                    <a:pt x="0" y="141"/>
                    <a:pt x="84" y="927"/>
                    <a:pt x="84" y="927"/>
                  </a:cubicBezTo>
                  <a:cubicBezTo>
                    <a:pt x="148" y="1255"/>
                    <a:pt x="512" y="1345"/>
                    <a:pt x="891" y="1345"/>
                  </a:cubicBezTo>
                  <a:cubicBezTo>
                    <a:pt x="1351" y="1345"/>
                    <a:pt x="1834" y="1213"/>
                    <a:pt x="1834" y="1213"/>
                  </a:cubicBezTo>
                  <a:cubicBezTo>
                    <a:pt x="1834" y="1213"/>
                    <a:pt x="2298" y="451"/>
                    <a:pt x="2215" y="201"/>
                  </a:cubicBezTo>
                  <a:cubicBezTo>
                    <a:pt x="2165" y="52"/>
                    <a:pt x="1580" y="0"/>
                    <a:pt x="1059" y="0"/>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8"/>
            <p:cNvSpPr/>
            <p:nvPr/>
          </p:nvSpPr>
          <p:spPr>
            <a:xfrm>
              <a:off x="6082900" y="4501575"/>
              <a:ext cx="166700" cy="69375"/>
            </a:xfrm>
            <a:custGeom>
              <a:avLst/>
              <a:gdLst/>
              <a:ahLst/>
              <a:cxnLst/>
              <a:rect l="l" t="t" r="r" b="b"/>
              <a:pathLst>
                <a:path w="6668" h="2775" extrusionOk="0">
                  <a:moveTo>
                    <a:pt x="2786" y="1"/>
                  </a:moveTo>
                  <a:cubicBezTo>
                    <a:pt x="2786" y="1"/>
                    <a:pt x="2560" y="774"/>
                    <a:pt x="1691" y="1036"/>
                  </a:cubicBezTo>
                  <a:cubicBezTo>
                    <a:pt x="1594" y="1068"/>
                    <a:pt x="1490" y="1081"/>
                    <a:pt x="1386" y="1081"/>
                  </a:cubicBezTo>
                  <a:cubicBezTo>
                    <a:pt x="864" y="1081"/>
                    <a:pt x="310" y="751"/>
                    <a:pt x="310" y="751"/>
                  </a:cubicBezTo>
                  <a:lnTo>
                    <a:pt x="0" y="2775"/>
                  </a:lnTo>
                  <a:lnTo>
                    <a:pt x="6501" y="2775"/>
                  </a:lnTo>
                  <a:cubicBezTo>
                    <a:pt x="6501" y="2775"/>
                    <a:pt x="6668" y="1846"/>
                    <a:pt x="5977" y="1679"/>
                  </a:cubicBezTo>
                  <a:cubicBezTo>
                    <a:pt x="2834" y="917"/>
                    <a:pt x="2786" y="1"/>
                    <a:pt x="2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8"/>
            <p:cNvSpPr/>
            <p:nvPr/>
          </p:nvSpPr>
          <p:spPr>
            <a:xfrm>
              <a:off x="6344000" y="4482950"/>
              <a:ext cx="35075" cy="41675"/>
            </a:xfrm>
            <a:custGeom>
              <a:avLst/>
              <a:gdLst/>
              <a:ahLst/>
              <a:cxnLst/>
              <a:rect l="l" t="t" r="r" b="b"/>
              <a:pathLst>
                <a:path w="1403" h="1667" extrusionOk="0">
                  <a:moveTo>
                    <a:pt x="909" y="1"/>
                  </a:moveTo>
                  <a:cubicBezTo>
                    <a:pt x="658" y="1"/>
                    <a:pt x="29" y="385"/>
                    <a:pt x="10" y="579"/>
                  </a:cubicBezTo>
                  <a:cubicBezTo>
                    <a:pt x="0" y="763"/>
                    <a:pt x="6" y="1667"/>
                    <a:pt x="762" y="1667"/>
                  </a:cubicBezTo>
                  <a:cubicBezTo>
                    <a:pt x="934" y="1667"/>
                    <a:pt x="1145" y="1620"/>
                    <a:pt x="1403" y="1508"/>
                  </a:cubicBezTo>
                  <a:cubicBezTo>
                    <a:pt x="1403" y="1508"/>
                    <a:pt x="1093" y="579"/>
                    <a:pt x="1010" y="67"/>
                  </a:cubicBezTo>
                  <a:cubicBezTo>
                    <a:pt x="1003" y="21"/>
                    <a:pt x="966" y="1"/>
                    <a:pt x="909" y="1"/>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8"/>
            <p:cNvSpPr/>
            <p:nvPr/>
          </p:nvSpPr>
          <p:spPr>
            <a:xfrm>
              <a:off x="6172200" y="3141300"/>
              <a:ext cx="101225" cy="150050"/>
            </a:xfrm>
            <a:custGeom>
              <a:avLst/>
              <a:gdLst/>
              <a:ahLst/>
              <a:cxnLst/>
              <a:rect l="l" t="t" r="r" b="b"/>
              <a:pathLst>
                <a:path w="4049" h="6002" extrusionOk="0">
                  <a:moveTo>
                    <a:pt x="0" y="0"/>
                  </a:moveTo>
                  <a:lnTo>
                    <a:pt x="1512" y="5525"/>
                  </a:lnTo>
                  <a:cubicBezTo>
                    <a:pt x="1512" y="5525"/>
                    <a:pt x="1942" y="6001"/>
                    <a:pt x="2664" y="6001"/>
                  </a:cubicBezTo>
                  <a:cubicBezTo>
                    <a:pt x="2673" y="6001"/>
                    <a:pt x="2682" y="6001"/>
                    <a:pt x="2691" y="6001"/>
                  </a:cubicBezTo>
                  <a:cubicBezTo>
                    <a:pt x="3191" y="5989"/>
                    <a:pt x="3560" y="5858"/>
                    <a:pt x="4048" y="5596"/>
                  </a:cubicBezTo>
                  <a:lnTo>
                    <a:pt x="4001" y="2131"/>
                  </a:lnTo>
                  <a:lnTo>
                    <a:pt x="4012" y="1953"/>
                  </a:lnTo>
                  <a:lnTo>
                    <a:pt x="0" y="0"/>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8"/>
            <p:cNvSpPr/>
            <p:nvPr/>
          </p:nvSpPr>
          <p:spPr>
            <a:xfrm>
              <a:off x="5999550" y="3319875"/>
              <a:ext cx="510200" cy="1228450"/>
            </a:xfrm>
            <a:custGeom>
              <a:avLst/>
              <a:gdLst/>
              <a:ahLst/>
              <a:cxnLst/>
              <a:rect l="l" t="t" r="r" b="b"/>
              <a:pathLst>
                <a:path w="20408" h="49138" extrusionOk="0">
                  <a:moveTo>
                    <a:pt x="14228" y="1"/>
                  </a:moveTo>
                  <a:lnTo>
                    <a:pt x="4513" y="1239"/>
                  </a:lnTo>
                  <a:lnTo>
                    <a:pt x="5811" y="13753"/>
                  </a:lnTo>
                  <a:cubicBezTo>
                    <a:pt x="5811" y="13753"/>
                    <a:pt x="0" y="25444"/>
                    <a:pt x="1131" y="49138"/>
                  </a:cubicBezTo>
                  <a:lnTo>
                    <a:pt x="20408" y="48971"/>
                  </a:lnTo>
                  <a:cubicBezTo>
                    <a:pt x="20408" y="48971"/>
                    <a:pt x="19646" y="23670"/>
                    <a:pt x="15586" y="13907"/>
                  </a:cubicBezTo>
                  <a:cubicBezTo>
                    <a:pt x="15586" y="13907"/>
                    <a:pt x="14633" y="9264"/>
                    <a:pt x="14812" y="7049"/>
                  </a:cubicBezTo>
                  <a:cubicBezTo>
                    <a:pt x="15050" y="4132"/>
                    <a:pt x="16276" y="2251"/>
                    <a:pt x="14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8"/>
            <p:cNvSpPr/>
            <p:nvPr/>
          </p:nvSpPr>
          <p:spPr>
            <a:xfrm>
              <a:off x="6134975" y="3634800"/>
              <a:ext cx="339650" cy="691175"/>
            </a:xfrm>
            <a:custGeom>
              <a:avLst/>
              <a:gdLst/>
              <a:ahLst/>
              <a:cxnLst/>
              <a:rect l="l" t="t" r="r" b="b"/>
              <a:pathLst>
                <a:path w="13586" h="27647" extrusionOk="0">
                  <a:moveTo>
                    <a:pt x="9931" y="1"/>
                  </a:moveTo>
                  <a:cubicBezTo>
                    <a:pt x="9931" y="1"/>
                    <a:pt x="6296" y="867"/>
                    <a:pt x="2221" y="867"/>
                  </a:cubicBezTo>
                  <a:cubicBezTo>
                    <a:pt x="1590" y="867"/>
                    <a:pt x="950" y="846"/>
                    <a:pt x="310" y="798"/>
                  </a:cubicBezTo>
                  <a:lnTo>
                    <a:pt x="1" y="2096"/>
                  </a:lnTo>
                  <a:lnTo>
                    <a:pt x="1465" y="2525"/>
                  </a:lnTo>
                  <a:lnTo>
                    <a:pt x="191" y="27647"/>
                  </a:lnTo>
                  <a:lnTo>
                    <a:pt x="13586" y="27087"/>
                  </a:lnTo>
                  <a:cubicBezTo>
                    <a:pt x="13586" y="27087"/>
                    <a:pt x="12014" y="9145"/>
                    <a:pt x="9323" y="1596"/>
                  </a:cubicBezTo>
                  <a:lnTo>
                    <a:pt x="10169" y="1310"/>
                  </a:lnTo>
                  <a:lnTo>
                    <a:pt x="9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8"/>
            <p:cNvSpPr/>
            <p:nvPr/>
          </p:nvSpPr>
          <p:spPr>
            <a:xfrm>
              <a:off x="6312975" y="3765475"/>
              <a:ext cx="35150" cy="35150"/>
            </a:xfrm>
            <a:custGeom>
              <a:avLst/>
              <a:gdLst/>
              <a:ahLst/>
              <a:cxnLst/>
              <a:rect l="l" t="t" r="r" b="b"/>
              <a:pathLst>
                <a:path w="1406" h="1406" extrusionOk="0">
                  <a:moveTo>
                    <a:pt x="703" y="0"/>
                  </a:moveTo>
                  <a:cubicBezTo>
                    <a:pt x="322" y="0"/>
                    <a:pt x="1" y="322"/>
                    <a:pt x="1" y="703"/>
                  </a:cubicBezTo>
                  <a:cubicBezTo>
                    <a:pt x="1" y="1096"/>
                    <a:pt x="322" y="1405"/>
                    <a:pt x="703" y="1405"/>
                  </a:cubicBezTo>
                  <a:cubicBezTo>
                    <a:pt x="1096" y="1405"/>
                    <a:pt x="1406" y="1096"/>
                    <a:pt x="1406" y="703"/>
                  </a:cubicBezTo>
                  <a:cubicBezTo>
                    <a:pt x="1406" y="322"/>
                    <a:pt x="1096" y="0"/>
                    <a:pt x="703"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8"/>
            <p:cNvSpPr/>
            <p:nvPr/>
          </p:nvSpPr>
          <p:spPr>
            <a:xfrm>
              <a:off x="6265650" y="3776775"/>
              <a:ext cx="79500" cy="95900"/>
            </a:xfrm>
            <a:custGeom>
              <a:avLst/>
              <a:gdLst/>
              <a:ahLst/>
              <a:cxnLst/>
              <a:rect l="l" t="t" r="r" b="b"/>
              <a:pathLst>
                <a:path w="3180" h="3836" extrusionOk="0">
                  <a:moveTo>
                    <a:pt x="1941" y="1"/>
                  </a:moveTo>
                  <a:cubicBezTo>
                    <a:pt x="1632" y="560"/>
                    <a:pt x="120" y="1299"/>
                    <a:pt x="60" y="1608"/>
                  </a:cubicBezTo>
                  <a:cubicBezTo>
                    <a:pt x="1" y="1906"/>
                    <a:pt x="489" y="3823"/>
                    <a:pt x="751" y="3835"/>
                  </a:cubicBezTo>
                  <a:cubicBezTo>
                    <a:pt x="756" y="3835"/>
                    <a:pt x="761" y="3835"/>
                    <a:pt x="765" y="3835"/>
                  </a:cubicBezTo>
                  <a:cubicBezTo>
                    <a:pt x="986" y="3835"/>
                    <a:pt x="1085" y="3606"/>
                    <a:pt x="1193" y="3606"/>
                  </a:cubicBezTo>
                  <a:cubicBezTo>
                    <a:pt x="1208" y="3606"/>
                    <a:pt x="1223" y="3610"/>
                    <a:pt x="1239" y="3620"/>
                  </a:cubicBezTo>
                  <a:cubicBezTo>
                    <a:pt x="1296" y="3662"/>
                    <a:pt x="1357" y="3694"/>
                    <a:pt x="1426" y="3694"/>
                  </a:cubicBezTo>
                  <a:cubicBezTo>
                    <a:pt x="1515" y="3694"/>
                    <a:pt x="1618" y="3639"/>
                    <a:pt x="1739" y="3477"/>
                  </a:cubicBezTo>
                  <a:cubicBezTo>
                    <a:pt x="1965" y="3192"/>
                    <a:pt x="2703" y="2454"/>
                    <a:pt x="2775" y="1870"/>
                  </a:cubicBezTo>
                  <a:cubicBezTo>
                    <a:pt x="2846" y="1287"/>
                    <a:pt x="3180" y="656"/>
                    <a:pt x="3180" y="656"/>
                  </a:cubicBezTo>
                  <a:lnTo>
                    <a:pt x="1941" y="1"/>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8"/>
            <p:cNvSpPr/>
            <p:nvPr/>
          </p:nvSpPr>
          <p:spPr>
            <a:xfrm>
              <a:off x="6197200" y="3765475"/>
              <a:ext cx="35150" cy="35150"/>
            </a:xfrm>
            <a:custGeom>
              <a:avLst/>
              <a:gdLst/>
              <a:ahLst/>
              <a:cxnLst/>
              <a:rect l="l" t="t" r="r" b="b"/>
              <a:pathLst>
                <a:path w="1406" h="1406" extrusionOk="0">
                  <a:moveTo>
                    <a:pt x="703" y="0"/>
                  </a:moveTo>
                  <a:cubicBezTo>
                    <a:pt x="310" y="0"/>
                    <a:pt x="0" y="322"/>
                    <a:pt x="0" y="703"/>
                  </a:cubicBezTo>
                  <a:cubicBezTo>
                    <a:pt x="0" y="1096"/>
                    <a:pt x="310" y="1405"/>
                    <a:pt x="703" y="1405"/>
                  </a:cubicBezTo>
                  <a:cubicBezTo>
                    <a:pt x="1084" y="1405"/>
                    <a:pt x="1405" y="1096"/>
                    <a:pt x="1405" y="703"/>
                  </a:cubicBezTo>
                  <a:cubicBezTo>
                    <a:pt x="1405" y="322"/>
                    <a:pt x="1084" y="0"/>
                    <a:pt x="703"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8"/>
            <p:cNvSpPr/>
            <p:nvPr/>
          </p:nvSpPr>
          <p:spPr>
            <a:xfrm>
              <a:off x="6200175" y="3776775"/>
              <a:ext cx="79500" cy="95900"/>
            </a:xfrm>
            <a:custGeom>
              <a:avLst/>
              <a:gdLst/>
              <a:ahLst/>
              <a:cxnLst/>
              <a:rect l="l" t="t" r="r" b="b"/>
              <a:pathLst>
                <a:path w="3180" h="3836" extrusionOk="0">
                  <a:moveTo>
                    <a:pt x="1238" y="1"/>
                  </a:moveTo>
                  <a:lnTo>
                    <a:pt x="0" y="656"/>
                  </a:lnTo>
                  <a:cubicBezTo>
                    <a:pt x="0" y="656"/>
                    <a:pt x="334" y="1287"/>
                    <a:pt x="405" y="1870"/>
                  </a:cubicBezTo>
                  <a:cubicBezTo>
                    <a:pt x="476" y="2454"/>
                    <a:pt x="1215" y="3192"/>
                    <a:pt x="1441" y="3477"/>
                  </a:cubicBezTo>
                  <a:cubicBezTo>
                    <a:pt x="1562" y="3639"/>
                    <a:pt x="1664" y="3694"/>
                    <a:pt x="1754" y="3694"/>
                  </a:cubicBezTo>
                  <a:cubicBezTo>
                    <a:pt x="1823" y="3694"/>
                    <a:pt x="1884" y="3662"/>
                    <a:pt x="1941" y="3620"/>
                  </a:cubicBezTo>
                  <a:cubicBezTo>
                    <a:pt x="1956" y="3610"/>
                    <a:pt x="1972" y="3606"/>
                    <a:pt x="1986" y="3606"/>
                  </a:cubicBezTo>
                  <a:cubicBezTo>
                    <a:pt x="2095" y="3606"/>
                    <a:pt x="2194" y="3835"/>
                    <a:pt x="2414" y="3835"/>
                  </a:cubicBezTo>
                  <a:cubicBezTo>
                    <a:pt x="2419" y="3835"/>
                    <a:pt x="2424" y="3835"/>
                    <a:pt x="2429" y="3835"/>
                  </a:cubicBezTo>
                  <a:cubicBezTo>
                    <a:pt x="2691" y="3823"/>
                    <a:pt x="3179" y="1906"/>
                    <a:pt x="3120" y="1608"/>
                  </a:cubicBezTo>
                  <a:cubicBezTo>
                    <a:pt x="3060" y="1299"/>
                    <a:pt x="1548" y="560"/>
                    <a:pt x="1238"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8"/>
            <p:cNvSpPr/>
            <p:nvPr/>
          </p:nvSpPr>
          <p:spPr>
            <a:xfrm>
              <a:off x="6307625" y="3302625"/>
              <a:ext cx="138725" cy="491750"/>
            </a:xfrm>
            <a:custGeom>
              <a:avLst/>
              <a:gdLst/>
              <a:ahLst/>
              <a:cxnLst/>
              <a:rect l="l" t="t" r="r" b="b"/>
              <a:pathLst>
                <a:path w="5549" h="19670" extrusionOk="0">
                  <a:moveTo>
                    <a:pt x="2370" y="0"/>
                  </a:moveTo>
                  <a:lnTo>
                    <a:pt x="1334" y="1024"/>
                  </a:lnTo>
                  <a:cubicBezTo>
                    <a:pt x="1334" y="1024"/>
                    <a:pt x="2060" y="2477"/>
                    <a:pt x="2763" y="3810"/>
                  </a:cubicBezTo>
                  <a:cubicBezTo>
                    <a:pt x="3453" y="5132"/>
                    <a:pt x="2132" y="6549"/>
                    <a:pt x="2132" y="6549"/>
                  </a:cubicBezTo>
                  <a:lnTo>
                    <a:pt x="2096" y="11049"/>
                  </a:lnTo>
                  <a:lnTo>
                    <a:pt x="0" y="18657"/>
                  </a:lnTo>
                  <a:lnTo>
                    <a:pt x="1858" y="19669"/>
                  </a:lnTo>
                  <a:cubicBezTo>
                    <a:pt x="1858" y="19669"/>
                    <a:pt x="4406" y="15562"/>
                    <a:pt x="4977" y="12466"/>
                  </a:cubicBezTo>
                  <a:cubicBezTo>
                    <a:pt x="5549" y="9370"/>
                    <a:pt x="5465" y="3417"/>
                    <a:pt x="4775" y="2072"/>
                  </a:cubicBezTo>
                  <a:cubicBezTo>
                    <a:pt x="4084" y="727"/>
                    <a:pt x="2370" y="0"/>
                    <a:pt x="2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8"/>
            <p:cNvSpPr/>
            <p:nvPr/>
          </p:nvSpPr>
          <p:spPr>
            <a:xfrm>
              <a:off x="6060575" y="3316300"/>
              <a:ext cx="174450" cy="487900"/>
            </a:xfrm>
            <a:custGeom>
              <a:avLst/>
              <a:gdLst/>
              <a:ahLst/>
              <a:cxnLst/>
              <a:rect l="l" t="t" r="r" b="b"/>
              <a:pathLst>
                <a:path w="6978" h="19516" extrusionOk="0">
                  <a:moveTo>
                    <a:pt x="2727" y="1"/>
                  </a:moveTo>
                  <a:cubicBezTo>
                    <a:pt x="2727" y="1"/>
                    <a:pt x="1107" y="906"/>
                    <a:pt x="548" y="2311"/>
                  </a:cubicBezTo>
                  <a:cubicBezTo>
                    <a:pt x="0" y="3716"/>
                    <a:pt x="512" y="9645"/>
                    <a:pt x="1393" y="12669"/>
                  </a:cubicBezTo>
                  <a:cubicBezTo>
                    <a:pt x="2274" y="15693"/>
                    <a:pt x="5227" y="19515"/>
                    <a:pt x="5227" y="19515"/>
                  </a:cubicBezTo>
                  <a:lnTo>
                    <a:pt x="6977" y="18325"/>
                  </a:lnTo>
                  <a:lnTo>
                    <a:pt x="4465" y="10609"/>
                  </a:lnTo>
                  <a:lnTo>
                    <a:pt x="3632" y="6502"/>
                  </a:lnTo>
                  <a:cubicBezTo>
                    <a:pt x="3632" y="6502"/>
                    <a:pt x="2179" y="5216"/>
                    <a:pt x="2727" y="3835"/>
                  </a:cubicBezTo>
                  <a:cubicBezTo>
                    <a:pt x="3286" y="2442"/>
                    <a:pt x="3870" y="918"/>
                    <a:pt x="3870" y="918"/>
                  </a:cubicBezTo>
                  <a:lnTo>
                    <a:pt x="2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8"/>
            <p:cNvSpPr/>
            <p:nvPr/>
          </p:nvSpPr>
          <p:spPr>
            <a:xfrm>
              <a:off x="6078125" y="3309500"/>
              <a:ext cx="320600" cy="140500"/>
            </a:xfrm>
            <a:custGeom>
              <a:avLst/>
              <a:gdLst/>
              <a:ahLst/>
              <a:cxnLst/>
              <a:rect l="l" t="t" r="r" b="b"/>
              <a:pathLst>
                <a:path w="12824" h="5620" extrusionOk="0">
                  <a:moveTo>
                    <a:pt x="11865" y="1"/>
                  </a:moveTo>
                  <a:cubicBezTo>
                    <a:pt x="11601" y="1"/>
                    <a:pt x="11337" y="54"/>
                    <a:pt x="11073" y="106"/>
                  </a:cubicBezTo>
                  <a:cubicBezTo>
                    <a:pt x="7894" y="749"/>
                    <a:pt x="4704" y="1380"/>
                    <a:pt x="1525" y="2023"/>
                  </a:cubicBezTo>
                  <a:cubicBezTo>
                    <a:pt x="1179" y="2095"/>
                    <a:pt x="822" y="2166"/>
                    <a:pt x="525" y="2368"/>
                  </a:cubicBezTo>
                  <a:cubicBezTo>
                    <a:pt x="227" y="2559"/>
                    <a:pt x="1" y="2904"/>
                    <a:pt x="60" y="3261"/>
                  </a:cubicBezTo>
                  <a:cubicBezTo>
                    <a:pt x="109" y="3543"/>
                    <a:pt x="498" y="3833"/>
                    <a:pt x="808" y="3833"/>
                  </a:cubicBezTo>
                  <a:cubicBezTo>
                    <a:pt x="878" y="3833"/>
                    <a:pt x="944" y="3818"/>
                    <a:pt x="1001" y="3785"/>
                  </a:cubicBezTo>
                  <a:cubicBezTo>
                    <a:pt x="1203" y="4226"/>
                    <a:pt x="1501" y="4631"/>
                    <a:pt x="1906" y="4881"/>
                  </a:cubicBezTo>
                  <a:cubicBezTo>
                    <a:pt x="2168" y="5030"/>
                    <a:pt x="2491" y="5138"/>
                    <a:pt x="2798" y="5138"/>
                  </a:cubicBezTo>
                  <a:cubicBezTo>
                    <a:pt x="2980" y="5138"/>
                    <a:pt x="3156" y="5100"/>
                    <a:pt x="3311" y="5012"/>
                  </a:cubicBezTo>
                  <a:cubicBezTo>
                    <a:pt x="3715" y="5393"/>
                    <a:pt x="4275" y="5619"/>
                    <a:pt x="4835" y="5619"/>
                  </a:cubicBezTo>
                  <a:cubicBezTo>
                    <a:pt x="4852" y="5619"/>
                    <a:pt x="4870" y="5619"/>
                    <a:pt x="4887" y="5619"/>
                  </a:cubicBezTo>
                  <a:cubicBezTo>
                    <a:pt x="5430" y="5619"/>
                    <a:pt x="5979" y="5440"/>
                    <a:pt x="6382" y="5071"/>
                  </a:cubicBezTo>
                  <a:cubicBezTo>
                    <a:pt x="6754" y="5284"/>
                    <a:pt x="7184" y="5395"/>
                    <a:pt x="7614" y="5395"/>
                  </a:cubicBezTo>
                  <a:cubicBezTo>
                    <a:pt x="7858" y="5395"/>
                    <a:pt x="8102" y="5359"/>
                    <a:pt x="8335" y="5285"/>
                  </a:cubicBezTo>
                  <a:cubicBezTo>
                    <a:pt x="8990" y="5083"/>
                    <a:pt x="9478" y="4488"/>
                    <a:pt x="9764" y="3881"/>
                  </a:cubicBezTo>
                  <a:cubicBezTo>
                    <a:pt x="9827" y="3889"/>
                    <a:pt x="9891" y="3893"/>
                    <a:pt x="9954" y="3893"/>
                  </a:cubicBezTo>
                  <a:cubicBezTo>
                    <a:pt x="10428" y="3893"/>
                    <a:pt x="10897" y="3663"/>
                    <a:pt x="11181" y="3285"/>
                  </a:cubicBezTo>
                  <a:cubicBezTo>
                    <a:pt x="11502" y="2857"/>
                    <a:pt x="11597" y="2285"/>
                    <a:pt x="11383" y="1797"/>
                  </a:cubicBezTo>
                  <a:cubicBezTo>
                    <a:pt x="11990" y="1618"/>
                    <a:pt x="12514" y="1190"/>
                    <a:pt x="12824" y="630"/>
                  </a:cubicBezTo>
                  <a:cubicBezTo>
                    <a:pt x="12717" y="285"/>
                    <a:pt x="12502" y="82"/>
                    <a:pt x="12145" y="23"/>
                  </a:cubicBezTo>
                  <a:cubicBezTo>
                    <a:pt x="12052" y="7"/>
                    <a:pt x="11958" y="1"/>
                    <a:pt x="1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8"/>
            <p:cNvSpPr/>
            <p:nvPr/>
          </p:nvSpPr>
          <p:spPr>
            <a:xfrm>
              <a:off x="6040025" y="3240400"/>
              <a:ext cx="400375" cy="207950"/>
            </a:xfrm>
            <a:custGeom>
              <a:avLst/>
              <a:gdLst/>
              <a:ahLst/>
              <a:cxnLst/>
              <a:rect l="l" t="t" r="r" b="b"/>
              <a:pathLst>
                <a:path w="16015" h="8318" extrusionOk="0">
                  <a:moveTo>
                    <a:pt x="9311" y="1"/>
                  </a:moveTo>
                  <a:cubicBezTo>
                    <a:pt x="9311" y="1"/>
                    <a:pt x="7803" y="448"/>
                    <a:pt x="6721" y="448"/>
                  </a:cubicBezTo>
                  <a:cubicBezTo>
                    <a:pt x="6646" y="448"/>
                    <a:pt x="6572" y="446"/>
                    <a:pt x="6501" y="441"/>
                  </a:cubicBezTo>
                  <a:lnTo>
                    <a:pt x="6501" y="930"/>
                  </a:lnTo>
                  <a:cubicBezTo>
                    <a:pt x="6501" y="930"/>
                    <a:pt x="3203" y="2239"/>
                    <a:pt x="1489" y="3918"/>
                  </a:cubicBezTo>
                  <a:cubicBezTo>
                    <a:pt x="1" y="5375"/>
                    <a:pt x="1105" y="6151"/>
                    <a:pt x="2209" y="6151"/>
                  </a:cubicBezTo>
                  <a:cubicBezTo>
                    <a:pt x="2377" y="6151"/>
                    <a:pt x="2545" y="6133"/>
                    <a:pt x="2703" y="6097"/>
                  </a:cubicBezTo>
                  <a:cubicBezTo>
                    <a:pt x="2703" y="6097"/>
                    <a:pt x="2846" y="7572"/>
                    <a:pt x="4006" y="7572"/>
                  </a:cubicBezTo>
                  <a:cubicBezTo>
                    <a:pt x="4305" y="7572"/>
                    <a:pt x="4672" y="7474"/>
                    <a:pt x="5120" y="7228"/>
                  </a:cubicBezTo>
                  <a:cubicBezTo>
                    <a:pt x="5120" y="7228"/>
                    <a:pt x="5327" y="8318"/>
                    <a:pt x="6282" y="8318"/>
                  </a:cubicBezTo>
                  <a:cubicBezTo>
                    <a:pt x="6685" y="8318"/>
                    <a:pt x="7220" y="8124"/>
                    <a:pt x="7930" y="7573"/>
                  </a:cubicBezTo>
                  <a:cubicBezTo>
                    <a:pt x="7930" y="7573"/>
                    <a:pt x="8582" y="7961"/>
                    <a:pt x="9308" y="7961"/>
                  </a:cubicBezTo>
                  <a:cubicBezTo>
                    <a:pt x="9934" y="7961"/>
                    <a:pt x="10614" y="7672"/>
                    <a:pt x="10978" y="6597"/>
                  </a:cubicBezTo>
                  <a:cubicBezTo>
                    <a:pt x="10978" y="6597"/>
                    <a:pt x="13479" y="6430"/>
                    <a:pt x="12633" y="4513"/>
                  </a:cubicBezTo>
                  <a:cubicBezTo>
                    <a:pt x="12633" y="4513"/>
                    <a:pt x="16015" y="3477"/>
                    <a:pt x="14169" y="2346"/>
                  </a:cubicBezTo>
                  <a:cubicBezTo>
                    <a:pt x="12276" y="1203"/>
                    <a:pt x="9323" y="560"/>
                    <a:pt x="9323" y="560"/>
                  </a:cubicBezTo>
                  <a:lnTo>
                    <a:pt x="9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8"/>
            <p:cNvSpPr/>
            <p:nvPr/>
          </p:nvSpPr>
          <p:spPr>
            <a:xfrm>
              <a:off x="6172200" y="3141300"/>
              <a:ext cx="100625" cy="99125"/>
            </a:xfrm>
            <a:custGeom>
              <a:avLst/>
              <a:gdLst/>
              <a:ahLst/>
              <a:cxnLst/>
              <a:rect l="l" t="t" r="r" b="b"/>
              <a:pathLst>
                <a:path w="4025" h="3965" extrusionOk="0">
                  <a:moveTo>
                    <a:pt x="0" y="0"/>
                  </a:moveTo>
                  <a:lnTo>
                    <a:pt x="786" y="2846"/>
                  </a:lnTo>
                  <a:cubicBezTo>
                    <a:pt x="1119" y="3096"/>
                    <a:pt x="1476" y="3310"/>
                    <a:pt x="1857" y="3489"/>
                  </a:cubicBezTo>
                  <a:cubicBezTo>
                    <a:pt x="2262" y="3691"/>
                    <a:pt x="2667" y="3822"/>
                    <a:pt x="3131" y="3882"/>
                  </a:cubicBezTo>
                  <a:cubicBezTo>
                    <a:pt x="3429" y="3917"/>
                    <a:pt x="3727" y="3929"/>
                    <a:pt x="4024" y="3965"/>
                  </a:cubicBezTo>
                  <a:lnTo>
                    <a:pt x="4001" y="2131"/>
                  </a:lnTo>
                  <a:lnTo>
                    <a:pt x="4012" y="1953"/>
                  </a:lnTo>
                  <a:lnTo>
                    <a:pt x="0"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8"/>
            <p:cNvSpPr/>
            <p:nvPr/>
          </p:nvSpPr>
          <p:spPr>
            <a:xfrm>
              <a:off x="6090525" y="2943375"/>
              <a:ext cx="264450" cy="280300"/>
            </a:xfrm>
            <a:custGeom>
              <a:avLst/>
              <a:gdLst/>
              <a:ahLst/>
              <a:cxnLst/>
              <a:rect l="l" t="t" r="r" b="b"/>
              <a:pathLst>
                <a:path w="10578" h="11212" extrusionOk="0">
                  <a:moveTo>
                    <a:pt x="6214" y="1"/>
                  </a:moveTo>
                  <a:cubicBezTo>
                    <a:pt x="3840" y="1"/>
                    <a:pt x="1244" y="794"/>
                    <a:pt x="1433" y="4976"/>
                  </a:cubicBezTo>
                  <a:cubicBezTo>
                    <a:pt x="1433" y="4976"/>
                    <a:pt x="1322" y="4951"/>
                    <a:pt x="1165" y="4951"/>
                  </a:cubicBezTo>
                  <a:cubicBezTo>
                    <a:pt x="746" y="4951"/>
                    <a:pt x="0" y="5127"/>
                    <a:pt x="148" y="6417"/>
                  </a:cubicBezTo>
                  <a:cubicBezTo>
                    <a:pt x="362" y="8203"/>
                    <a:pt x="1648" y="8239"/>
                    <a:pt x="2029" y="8322"/>
                  </a:cubicBezTo>
                  <a:cubicBezTo>
                    <a:pt x="2029" y="8322"/>
                    <a:pt x="2680" y="11211"/>
                    <a:pt x="6152" y="11211"/>
                  </a:cubicBezTo>
                  <a:cubicBezTo>
                    <a:pt x="6315" y="11211"/>
                    <a:pt x="6484" y="11205"/>
                    <a:pt x="6660" y="11191"/>
                  </a:cubicBezTo>
                  <a:cubicBezTo>
                    <a:pt x="10577" y="10882"/>
                    <a:pt x="9935" y="7846"/>
                    <a:pt x="9911" y="5833"/>
                  </a:cubicBezTo>
                  <a:cubicBezTo>
                    <a:pt x="9875" y="3821"/>
                    <a:pt x="10101" y="333"/>
                    <a:pt x="7541" y="71"/>
                  </a:cubicBezTo>
                  <a:cubicBezTo>
                    <a:pt x="7122" y="30"/>
                    <a:pt x="6672" y="1"/>
                    <a:pt x="6214"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8"/>
            <p:cNvSpPr/>
            <p:nvPr/>
          </p:nvSpPr>
          <p:spPr>
            <a:xfrm>
              <a:off x="6099250" y="2937125"/>
              <a:ext cx="261650" cy="194375"/>
            </a:xfrm>
            <a:custGeom>
              <a:avLst/>
              <a:gdLst/>
              <a:ahLst/>
              <a:cxnLst/>
              <a:rect l="l" t="t" r="r" b="b"/>
              <a:pathLst>
                <a:path w="10466" h="7775" extrusionOk="0">
                  <a:moveTo>
                    <a:pt x="5861" y="1"/>
                  </a:moveTo>
                  <a:cubicBezTo>
                    <a:pt x="5629" y="1"/>
                    <a:pt x="5382" y="12"/>
                    <a:pt x="5121" y="35"/>
                  </a:cubicBezTo>
                  <a:cubicBezTo>
                    <a:pt x="1" y="499"/>
                    <a:pt x="1084" y="5226"/>
                    <a:pt x="1084" y="5226"/>
                  </a:cubicBezTo>
                  <a:cubicBezTo>
                    <a:pt x="1787" y="5607"/>
                    <a:pt x="2085" y="7774"/>
                    <a:pt x="2085" y="7774"/>
                  </a:cubicBezTo>
                  <a:lnTo>
                    <a:pt x="2085" y="5155"/>
                  </a:lnTo>
                  <a:cubicBezTo>
                    <a:pt x="5383" y="3917"/>
                    <a:pt x="5633" y="1631"/>
                    <a:pt x="5633" y="1631"/>
                  </a:cubicBezTo>
                  <a:cubicBezTo>
                    <a:pt x="5633" y="1631"/>
                    <a:pt x="6287" y="3690"/>
                    <a:pt x="9538" y="4381"/>
                  </a:cubicBezTo>
                  <a:cubicBezTo>
                    <a:pt x="9538" y="4381"/>
                    <a:pt x="10466" y="1"/>
                    <a:pt x="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8"/>
            <p:cNvSpPr/>
            <p:nvPr/>
          </p:nvSpPr>
          <p:spPr>
            <a:xfrm>
              <a:off x="6360300" y="3397875"/>
              <a:ext cx="34550" cy="136950"/>
            </a:xfrm>
            <a:custGeom>
              <a:avLst/>
              <a:gdLst/>
              <a:ahLst/>
              <a:cxnLst/>
              <a:rect l="l" t="t" r="r" b="b"/>
              <a:pathLst>
                <a:path w="1382" h="5478" extrusionOk="0">
                  <a:moveTo>
                    <a:pt x="656" y="0"/>
                  </a:moveTo>
                  <a:cubicBezTo>
                    <a:pt x="1382" y="1512"/>
                    <a:pt x="25" y="2739"/>
                    <a:pt x="25" y="2739"/>
                  </a:cubicBezTo>
                  <a:lnTo>
                    <a:pt x="1" y="5477"/>
                  </a:lnTo>
                  <a:lnTo>
                    <a:pt x="501" y="2929"/>
                  </a:lnTo>
                  <a:cubicBezTo>
                    <a:pt x="501" y="2929"/>
                    <a:pt x="1168" y="2334"/>
                    <a:pt x="1156" y="1465"/>
                  </a:cubicBezTo>
                  <a:cubicBezTo>
                    <a:pt x="1144" y="584"/>
                    <a:pt x="656" y="0"/>
                    <a:pt x="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8"/>
            <p:cNvSpPr/>
            <p:nvPr/>
          </p:nvSpPr>
          <p:spPr>
            <a:xfrm>
              <a:off x="6146600" y="3466325"/>
              <a:ext cx="45850" cy="177125"/>
            </a:xfrm>
            <a:custGeom>
              <a:avLst/>
              <a:gdLst/>
              <a:ahLst/>
              <a:cxnLst/>
              <a:rect l="l" t="t" r="r" b="b"/>
              <a:pathLst>
                <a:path w="1834" h="7085" extrusionOk="0">
                  <a:moveTo>
                    <a:pt x="0" y="1"/>
                  </a:moveTo>
                  <a:cubicBezTo>
                    <a:pt x="0" y="2775"/>
                    <a:pt x="1834" y="7085"/>
                    <a:pt x="1834" y="708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48"/>
          <p:cNvGrpSpPr/>
          <p:nvPr/>
        </p:nvGrpSpPr>
        <p:grpSpPr>
          <a:xfrm>
            <a:off x="2381110" y="1312881"/>
            <a:ext cx="1150207" cy="1762442"/>
            <a:chOff x="478625" y="-235750"/>
            <a:chExt cx="4138925" cy="6342000"/>
          </a:xfrm>
        </p:grpSpPr>
        <p:sp>
          <p:nvSpPr>
            <p:cNvPr id="5672" name="Google Shape;5672;p48"/>
            <p:cNvSpPr/>
            <p:nvPr/>
          </p:nvSpPr>
          <p:spPr>
            <a:xfrm>
              <a:off x="1997480" y="999293"/>
              <a:ext cx="511443" cy="478942"/>
            </a:xfrm>
            <a:custGeom>
              <a:avLst/>
              <a:gdLst/>
              <a:ahLst/>
              <a:cxnLst/>
              <a:rect l="l" t="t" r="r" b="b"/>
              <a:pathLst>
                <a:path w="17229" h="19051" extrusionOk="0">
                  <a:moveTo>
                    <a:pt x="596" y="0"/>
                  </a:moveTo>
                  <a:lnTo>
                    <a:pt x="0" y="15419"/>
                  </a:lnTo>
                  <a:lnTo>
                    <a:pt x="9930" y="19050"/>
                  </a:lnTo>
                  <a:lnTo>
                    <a:pt x="17229" y="8787"/>
                  </a:lnTo>
                  <a:lnTo>
                    <a:pt x="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8"/>
            <p:cNvSpPr/>
            <p:nvPr/>
          </p:nvSpPr>
          <p:spPr>
            <a:xfrm>
              <a:off x="478625" y="5789225"/>
              <a:ext cx="4138925" cy="317025"/>
            </a:xfrm>
            <a:custGeom>
              <a:avLst/>
              <a:gdLst/>
              <a:ahLst/>
              <a:cxnLst/>
              <a:rect l="l" t="t" r="r" b="b"/>
              <a:pathLst>
                <a:path w="165557" h="12681" extrusionOk="0">
                  <a:moveTo>
                    <a:pt x="82773" y="1"/>
                  </a:moveTo>
                  <a:cubicBezTo>
                    <a:pt x="60817" y="1"/>
                    <a:pt x="39767" y="668"/>
                    <a:pt x="24241" y="1858"/>
                  </a:cubicBezTo>
                  <a:cubicBezTo>
                    <a:pt x="8716" y="3049"/>
                    <a:pt x="0" y="4656"/>
                    <a:pt x="0" y="6347"/>
                  </a:cubicBezTo>
                  <a:cubicBezTo>
                    <a:pt x="0" y="8026"/>
                    <a:pt x="8716" y="9633"/>
                    <a:pt x="24241" y="10824"/>
                  </a:cubicBezTo>
                  <a:cubicBezTo>
                    <a:pt x="39767" y="12014"/>
                    <a:pt x="60817" y="12681"/>
                    <a:pt x="82773" y="12681"/>
                  </a:cubicBezTo>
                  <a:cubicBezTo>
                    <a:pt x="104728" y="12681"/>
                    <a:pt x="125790" y="12014"/>
                    <a:pt x="141316" y="10824"/>
                  </a:cubicBezTo>
                  <a:cubicBezTo>
                    <a:pt x="156841" y="9633"/>
                    <a:pt x="165557" y="8026"/>
                    <a:pt x="165557" y="6347"/>
                  </a:cubicBezTo>
                  <a:cubicBezTo>
                    <a:pt x="165557" y="4656"/>
                    <a:pt x="156841" y="3049"/>
                    <a:pt x="141316" y="1858"/>
                  </a:cubicBezTo>
                  <a:cubicBezTo>
                    <a:pt x="125790" y="668"/>
                    <a:pt x="104728" y="1"/>
                    <a:pt x="82773"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8"/>
            <p:cNvSpPr/>
            <p:nvPr/>
          </p:nvSpPr>
          <p:spPr>
            <a:xfrm>
              <a:off x="1964825" y="1540200"/>
              <a:ext cx="367028" cy="478950"/>
            </a:xfrm>
            <a:custGeom>
              <a:avLst/>
              <a:gdLst/>
              <a:ahLst/>
              <a:cxnLst/>
              <a:rect l="l" t="t" r="r" b="b"/>
              <a:pathLst>
                <a:path w="13896" h="19158" extrusionOk="0">
                  <a:moveTo>
                    <a:pt x="8943" y="1"/>
                  </a:moveTo>
                  <a:lnTo>
                    <a:pt x="418" y="8561"/>
                  </a:lnTo>
                  <a:lnTo>
                    <a:pt x="1" y="19158"/>
                  </a:lnTo>
                  <a:lnTo>
                    <a:pt x="13896" y="7097"/>
                  </a:lnTo>
                  <a:lnTo>
                    <a:pt x="8943"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8"/>
            <p:cNvSpPr/>
            <p:nvPr/>
          </p:nvSpPr>
          <p:spPr>
            <a:xfrm>
              <a:off x="2175250" y="1104725"/>
              <a:ext cx="490575" cy="691475"/>
            </a:xfrm>
            <a:custGeom>
              <a:avLst/>
              <a:gdLst/>
              <a:ahLst/>
              <a:cxnLst/>
              <a:rect l="l" t="t" r="r" b="b"/>
              <a:pathLst>
                <a:path w="19623" h="27659" extrusionOk="0">
                  <a:moveTo>
                    <a:pt x="13133" y="1"/>
                  </a:moveTo>
                  <a:lnTo>
                    <a:pt x="1" y="16455"/>
                  </a:lnTo>
                  <a:cubicBezTo>
                    <a:pt x="1" y="16455"/>
                    <a:pt x="1918" y="26171"/>
                    <a:pt x="7097" y="27659"/>
                  </a:cubicBezTo>
                  <a:lnTo>
                    <a:pt x="18075" y="18539"/>
                  </a:lnTo>
                  <a:cubicBezTo>
                    <a:pt x="18075" y="18539"/>
                    <a:pt x="19622" y="4227"/>
                    <a:pt x="1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8"/>
            <p:cNvSpPr/>
            <p:nvPr/>
          </p:nvSpPr>
          <p:spPr>
            <a:xfrm>
              <a:off x="2615800" y="-59100"/>
              <a:ext cx="785525" cy="898350"/>
            </a:xfrm>
            <a:custGeom>
              <a:avLst/>
              <a:gdLst/>
              <a:ahLst/>
              <a:cxnLst/>
              <a:rect l="l" t="t" r="r" b="b"/>
              <a:pathLst>
                <a:path w="31421" h="35934" extrusionOk="0">
                  <a:moveTo>
                    <a:pt x="15490" y="0"/>
                  </a:moveTo>
                  <a:cubicBezTo>
                    <a:pt x="15312" y="0"/>
                    <a:pt x="15133" y="0"/>
                    <a:pt x="14942" y="12"/>
                  </a:cubicBezTo>
                  <a:cubicBezTo>
                    <a:pt x="11990" y="84"/>
                    <a:pt x="9597" y="774"/>
                    <a:pt x="7656" y="1893"/>
                  </a:cubicBezTo>
                  <a:cubicBezTo>
                    <a:pt x="2774" y="4715"/>
                    <a:pt x="822" y="10299"/>
                    <a:pt x="179" y="15895"/>
                  </a:cubicBezTo>
                  <a:cubicBezTo>
                    <a:pt x="119" y="16443"/>
                    <a:pt x="72" y="17002"/>
                    <a:pt x="36" y="17562"/>
                  </a:cubicBezTo>
                  <a:cubicBezTo>
                    <a:pt x="0" y="17931"/>
                    <a:pt x="0" y="18300"/>
                    <a:pt x="0" y="18669"/>
                  </a:cubicBezTo>
                  <a:lnTo>
                    <a:pt x="12" y="20491"/>
                  </a:lnTo>
                  <a:cubicBezTo>
                    <a:pt x="60" y="29028"/>
                    <a:pt x="6989" y="35933"/>
                    <a:pt x="15538" y="35933"/>
                  </a:cubicBezTo>
                  <a:cubicBezTo>
                    <a:pt x="24360" y="35933"/>
                    <a:pt x="31421" y="28575"/>
                    <a:pt x="31040" y="19753"/>
                  </a:cubicBezTo>
                  <a:lnTo>
                    <a:pt x="30980" y="18134"/>
                  </a:lnTo>
                  <a:cubicBezTo>
                    <a:pt x="30968" y="17943"/>
                    <a:pt x="30956" y="17753"/>
                    <a:pt x="30944" y="17562"/>
                  </a:cubicBezTo>
                  <a:cubicBezTo>
                    <a:pt x="30873" y="16645"/>
                    <a:pt x="30778" y="15740"/>
                    <a:pt x="30647" y="14824"/>
                  </a:cubicBezTo>
                  <a:cubicBezTo>
                    <a:pt x="29825" y="9156"/>
                    <a:pt x="27539" y="3679"/>
                    <a:pt x="22098" y="1274"/>
                  </a:cubicBezTo>
                  <a:cubicBezTo>
                    <a:pt x="20407" y="524"/>
                    <a:pt x="18395" y="72"/>
                    <a:pt x="16026" y="12"/>
                  </a:cubicBezTo>
                  <a:cubicBezTo>
                    <a:pt x="15847" y="0"/>
                    <a:pt x="15657" y="0"/>
                    <a:pt x="15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8"/>
            <p:cNvSpPr/>
            <p:nvPr/>
          </p:nvSpPr>
          <p:spPr>
            <a:xfrm>
              <a:off x="2503575" y="948175"/>
              <a:ext cx="1064450" cy="1744850"/>
            </a:xfrm>
            <a:custGeom>
              <a:avLst/>
              <a:gdLst/>
              <a:ahLst/>
              <a:cxnLst/>
              <a:rect l="l" t="t" r="r" b="b"/>
              <a:pathLst>
                <a:path w="42578" h="69794" extrusionOk="0">
                  <a:moveTo>
                    <a:pt x="27218" y="0"/>
                  </a:moveTo>
                  <a:cubicBezTo>
                    <a:pt x="23573" y="763"/>
                    <a:pt x="20937" y="974"/>
                    <a:pt x="19138" y="974"/>
                  </a:cubicBezTo>
                  <a:cubicBezTo>
                    <a:pt x="16925" y="974"/>
                    <a:pt x="15979" y="655"/>
                    <a:pt x="15979" y="655"/>
                  </a:cubicBezTo>
                  <a:lnTo>
                    <a:pt x="15252" y="905"/>
                  </a:lnTo>
                  <a:lnTo>
                    <a:pt x="7704" y="3560"/>
                  </a:lnTo>
                  <a:lnTo>
                    <a:pt x="5334" y="4393"/>
                  </a:lnTo>
                  <a:lnTo>
                    <a:pt x="0" y="6263"/>
                  </a:lnTo>
                  <a:lnTo>
                    <a:pt x="5120" y="29908"/>
                  </a:lnTo>
                  <a:lnTo>
                    <a:pt x="6454" y="36088"/>
                  </a:lnTo>
                  <a:lnTo>
                    <a:pt x="7275" y="39874"/>
                  </a:lnTo>
                  <a:lnTo>
                    <a:pt x="8406" y="45089"/>
                  </a:lnTo>
                  <a:lnTo>
                    <a:pt x="4239" y="64806"/>
                  </a:lnTo>
                  <a:cubicBezTo>
                    <a:pt x="9603" y="68145"/>
                    <a:pt x="15460" y="69793"/>
                    <a:pt x="21794" y="69793"/>
                  </a:cubicBezTo>
                  <a:cubicBezTo>
                    <a:pt x="27270" y="69793"/>
                    <a:pt x="33102" y="68562"/>
                    <a:pt x="39279" y="66127"/>
                  </a:cubicBezTo>
                  <a:cubicBezTo>
                    <a:pt x="37148" y="56376"/>
                    <a:pt x="35684" y="50363"/>
                    <a:pt x="35243" y="43803"/>
                  </a:cubicBezTo>
                  <a:cubicBezTo>
                    <a:pt x="35624" y="42362"/>
                    <a:pt x="36005" y="40934"/>
                    <a:pt x="36350" y="39553"/>
                  </a:cubicBezTo>
                  <a:cubicBezTo>
                    <a:pt x="37017" y="36921"/>
                    <a:pt x="37612" y="34397"/>
                    <a:pt x="38148" y="31980"/>
                  </a:cubicBezTo>
                  <a:cubicBezTo>
                    <a:pt x="38470" y="30504"/>
                    <a:pt x="38779" y="29075"/>
                    <a:pt x="39065" y="27682"/>
                  </a:cubicBezTo>
                  <a:cubicBezTo>
                    <a:pt x="39136" y="27301"/>
                    <a:pt x="39208" y="26932"/>
                    <a:pt x="39291" y="26563"/>
                  </a:cubicBezTo>
                  <a:cubicBezTo>
                    <a:pt x="41899" y="13514"/>
                    <a:pt x="42577" y="4893"/>
                    <a:pt x="42577" y="4893"/>
                  </a:cubicBezTo>
                  <a:cubicBezTo>
                    <a:pt x="41422" y="3977"/>
                    <a:pt x="39315" y="3131"/>
                    <a:pt x="37029" y="2405"/>
                  </a:cubicBezTo>
                  <a:cubicBezTo>
                    <a:pt x="36219" y="2143"/>
                    <a:pt x="35386" y="1905"/>
                    <a:pt x="34552" y="1679"/>
                  </a:cubicBezTo>
                  <a:cubicBezTo>
                    <a:pt x="32874" y="1214"/>
                    <a:pt x="31231" y="833"/>
                    <a:pt x="29933" y="548"/>
                  </a:cubicBezTo>
                  <a:cubicBezTo>
                    <a:pt x="28314" y="191"/>
                    <a:pt x="27218" y="0"/>
                    <a:pt x="2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8"/>
            <p:cNvSpPr/>
            <p:nvPr/>
          </p:nvSpPr>
          <p:spPr>
            <a:xfrm>
              <a:off x="2884875" y="947825"/>
              <a:ext cx="367025" cy="190825"/>
            </a:xfrm>
            <a:custGeom>
              <a:avLst/>
              <a:gdLst/>
              <a:ahLst/>
              <a:cxnLst/>
              <a:rect l="l" t="t" r="r" b="b"/>
              <a:pathLst>
                <a:path w="14681" h="7633" extrusionOk="0">
                  <a:moveTo>
                    <a:pt x="8381" y="0"/>
                  </a:moveTo>
                  <a:cubicBezTo>
                    <a:pt x="5187" y="0"/>
                    <a:pt x="1743" y="84"/>
                    <a:pt x="727" y="669"/>
                  </a:cubicBezTo>
                  <a:lnTo>
                    <a:pt x="0" y="919"/>
                  </a:lnTo>
                  <a:cubicBezTo>
                    <a:pt x="512" y="3062"/>
                    <a:pt x="2024" y="7229"/>
                    <a:pt x="6180" y="7610"/>
                  </a:cubicBezTo>
                  <a:cubicBezTo>
                    <a:pt x="6347" y="7625"/>
                    <a:pt x="6511" y="7632"/>
                    <a:pt x="6674" y="7632"/>
                  </a:cubicBezTo>
                  <a:cubicBezTo>
                    <a:pt x="11102" y="7632"/>
                    <a:pt x="13888" y="2319"/>
                    <a:pt x="14681" y="562"/>
                  </a:cubicBezTo>
                  <a:cubicBezTo>
                    <a:pt x="13062" y="216"/>
                    <a:pt x="11966" y="14"/>
                    <a:pt x="11966" y="14"/>
                  </a:cubicBezTo>
                  <a:cubicBezTo>
                    <a:pt x="10932" y="14"/>
                    <a:pt x="9677" y="0"/>
                    <a:pt x="8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8"/>
            <p:cNvSpPr/>
            <p:nvPr/>
          </p:nvSpPr>
          <p:spPr>
            <a:xfrm>
              <a:off x="2892325" y="625550"/>
              <a:ext cx="328625" cy="387775"/>
            </a:xfrm>
            <a:custGeom>
              <a:avLst/>
              <a:gdLst/>
              <a:ahLst/>
              <a:cxnLst/>
              <a:rect l="l" t="t" r="r" b="b"/>
              <a:pathLst>
                <a:path w="13145" h="15511"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2777" y="15035"/>
                    <a:pt x="4709" y="15511"/>
                    <a:pt x="6639" y="15511"/>
                  </a:cubicBezTo>
                  <a:cubicBezTo>
                    <a:pt x="8575" y="15511"/>
                    <a:pt x="10510" y="15032"/>
                    <a:pt x="12442" y="14072"/>
                  </a:cubicBezTo>
                  <a:cubicBezTo>
                    <a:pt x="12061" y="10881"/>
                    <a:pt x="12049" y="8488"/>
                    <a:pt x="12275" y="6357"/>
                  </a:cubicBezTo>
                  <a:cubicBezTo>
                    <a:pt x="12442" y="4737"/>
                    <a:pt x="12752" y="3285"/>
                    <a:pt x="13145" y="1749"/>
                  </a:cubicBezTo>
                  <a:cubicBezTo>
                    <a:pt x="11798" y="497"/>
                    <a:pt x="10376" y="1"/>
                    <a:pt x="898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8"/>
            <p:cNvSpPr/>
            <p:nvPr/>
          </p:nvSpPr>
          <p:spPr>
            <a:xfrm>
              <a:off x="2892325" y="625550"/>
              <a:ext cx="328625" cy="352100"/>
            </a:xfrm>
            <a:custGeom>
              <a:avLst/>
              <a:gdLst/>
              <a:ahLst/>
              <a:cxnLst/>
              <a:rect l="l" t="t" r="r" b="b"/>
              <a:pathLst>
                <a:path w="13145" h="14084"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6977" y="13191"/>
                    <a:pt x="10454" y="9345"/>
                    <a:pt x="12275" y="6357"/>
                  </a:cubicBezTo>
                  <a:cubicBezTo>
                    <a:pt x="12442" y="4737"/>
                    <a:pt x="12752" y="3285"/>
                    <a:pt x="13145" y="1749"/>
                  </a:cubicBezTo>
                  <a:cubicBezTo>
                    <a:pt x="11798" y="497"/>
                    <a:pt x="10376" y="1"/>
                    <a:pt x="8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8"/>
            <p:cNvSpPr/>
            <p:nvPr/>
          </p:nvSpPr>
          <p:spPr>
            <a:xfrm>
              <a:off x="2915825" y="-235750"/>
              <a:ext cx="933475" cy="1256775"/>
            </a:xfrm>
            <a:custGeom>
              <a:avLst/>
              <a:gdLst/>
              <a:ahLst/>
              <a:cxnLst/>
              <a:rect l="l" t="t" r="r" b="b"/>
              <a:pathLst>
                <a:path w="37339" h="50271" extrusionOk="0">
                  <a:moveTo>
                    <a:pt x="11840" y="0"/>
                  </a:moveTo>
                  <a:cubicBezTo>
                    <a:pt x="3208" y="0"/>
                    <a:pt x="1" y="7757"/>
                    <a:pt x="1" y="7757"/>
                  </a:cubicBezTo>
                  <a:lnTo>
                    <a:pt x="10311" y="28938"/>
                  </a:lnTo>
                  <a:cubicBezTo>
                    <a:pt x="10311" y="28938"/>
                    <a:pt x="10728" y="47357"/>
                    <a:pt x="23218" y="49869"/>
                  </a:cubicBezTo>
                  <a:cubicBezTo>
                    <a:pt x="24591" y="50147"/>
                    <a:pt x="25833" y="50271"/>
                    <a:pt x="26957" y="50271"/>
                  </a:cubicBezTo>
                  <a:cubicBezTo>
                    <a:pt x="36037" y="50271"/>
                    <a:pt x="37339" y="42190"/>
                    <a:pt x="37339" y="42190"/>
                  </a:cubicBezTo>
                  <a:lnTo>
                    <a:pt x="37339" y="42190"/>
                  </a:lnTo>
                  <a:cubicBezTo>
                    <a:pt x="35838" y="43330"/>
                    <a:pt x="33673" y="44102"/>
                    <a:pt x="31481" y="44102"/>
                  </a:cubicBezTo>
                  <a:cubicBezTo>
                    <a:pt x="27791" y="44102"/>
                    <a:pt x="24024" y="41917"/>
                    <a:pt x="23218" y="35629"/>
                  </a:cubicBezTo>
                  <a:cubicBezTo>
                    <a:pt x="21932" y="25616"/>
                    <a:pt x="30064" y="5018"/>
                    <a:pt x="17289" y="923"/>
                  </a:cubicBezTo>
                  <a:cubicBezTo>
                    <a:pt x="15271" y="274"/>
                    <a:pt x="13460" y="0"/>
                    <a:pt x="1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8"/>
            <p:cNvSpPr/>
            <p:nvPr/>
          </p:nvSpPr>
          <p:spPr>
            <a:xfrm>
              <a:off x="2574100" y="355725"/>
              <a:ext cx="181325" cy="263650"/>
            </a:xfrm>
            <a:custGeom>
              <a:avLst/>
              <a:gdLst/>
              <a:ahLst/>
              <a:cxnLst/>
              <a:rect l="l" t="t" r="r" b="b"/>
              <a:pathLst>
                <a:path w="7253" h="10546" extrusionOk="0">
                  <a:moveTo>
                    <a:pt x="3149" y="1"/>
                  </a:moveTo>
                  <a:cubicBezTo>
                    <a:pt x="2562" y="1"/>
                    <a:pt x="1971" y="237"/>
                    <a:pt x="1490" y="921"/>
                  </a:cubicBezTo>
                  <a:cubicBezTo>
                    <a:pt x="0" y="3047"/>
                    <a:pt x="1594" y="10546"/>
                    <a:pt x="5959" y="10546"/>
                  </a:cubicBezTo>
                  <a:cubicBezTo>
                    <a:pt x="6165" y="10546"/>
                    <a:pt x="6378" y="10529"/>
                    <a:pt x="6597" y="10494"/>
                  </a:cubicBezTo>
                  <a:cubicBezTo>
                    <a:pt x="6597" y="10494"/>
                    <a:pt x="7252" y="5732"/>
                    <a:pt x="5752" y="1183"/>
                  </a:cubicBezTo>
                  <a:cubicBezTo>
                    <a:pt x="5752" y="1183"/>
                    <a:pt x="4461" y="1"/>
                    <a:pt x="3149"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8"/>
            <p:cNvSpPr/>
            <p:nvPr/>
          </p:nvSpPr>
          <p:spPr>
            <a:xfrm>
              <a:off x="2635425" y="19000"/>
              <a:ext cx="667375" cy="841800"/>
            </a:xfrm>
            <a:custGeom>
              <a:avLst/>
              <a:gdLst/>
              <a:ahLst/>
              <a:cxnLst/>
              <a:rect l="l" t="t" r="r" b="b"/>
              <a:pathLst>
                <a:path w="26695" h="33672" extrusionOk="0">
                  <a:moveTo>
                    <a:pt x="14134" y="0"/>
                  </a:moveTo>
                  <a:cubicBezTo>
                    <a:pt x="13564" y="0"/>
                    <a:pt x="12969" y="18"/>
                    <a:pt x="12348" y="55"/>
                  </a:cubicBezTo>
                  <a:cubicBezTo>
                    <a:pt x="7073" y="365"/>
                    <a:pt x="3978" y="2913"/>
                    <a:pt x="2216" y="5318"/>
                  </a:cubicBezTo>
                  <a:cubicBezTo>
                    <a:pt x="2168" y="5377"/>
                    <a:pt x="2132" y="5425"/>
                    <a:pt x="2085" y="5485"/>
                  </a:cubicBezTo>
                  <a:cubicBezTo>
                    <a:pt x="1930" y="5699"/>
                    <a:pt x="1799" y="5913"/>
                    <a:pt x="1656" y="6127"/>
                  </a:cubicBezTo>
                  <a:cubicBezTo>
                    <a:pt x="1299" y="6699"/>
                    <a:pt x="1001" y="7259"/>
                    <a:pt x="787" y="7747"/>
                  </a:cubicBezTo>
                  <a:cubicBezTo>
                    <a:pt x="322" y="8747"/>
                    <a:pt x="72" y="9830"/>
                    <a:pt x="13" y="10938"/>
                  </a:cubicBezTo>
                  <a:cubicBezTo>
                    <a:pt x="1" y="11116"/>
                    <a:pt x="1" y="11247"/>
                    <a:pt x="25" y="11259"/>
                  </a:cubicBezTo>
                  <a:cubicBezTo>
                    <a:pt x="25" y="11783"/>
                    <a:pt x="49" y="14950"/>
                    <a:pt x="692" y="18736"/>
                  </a:cubicBezTo>
                  <a:cubicBezTo>
                    <a:pt x="1644" y="24535"/>
                    <a:pt x="4001" y="31774"/>
                    <a:pt x="9776" y="33262"/>
                  </a:cubicBezTo>
                  <a:cubicBezTo>
                    <a:pt x="10844" y="33540"/>
                    <a:pt x="11867" y="33672"/>
                    <a:pt x="12843" y="33672"/>
                  </a:cubicBezTo>
                  <a:cubicBezTo>
                    <a:pt x="18550" y="33672"/>
                    <a:pt x="22665" y="29163"/>
                    <a:pt x="24861" y="23022"/>
                  </a:cubicBezTo>
                  <a:cubicBezTo>
                    <a:pt x="24992" y="22665"/>
                    <a:pt x="25111" y="22308"/>
                    <a:pt x="25230" y="21939"/>
                  </a:cubicBezTo>
                  <a:cubicBezTo>
                    <a:pt x="25254" y="21844"/>
                    <a:pt x="25290" y="21737"/>
                    <a:pt x="25314" y="21641"/>
                  </a:cubicBezTo>
                  <a:cubicBezTo>
                    <a:pt x="25433" y="21272"/>
                    <a:pt x="25528" y="20903"/>
                    <a:pt x="25623" y="20522"/>
                  </a:cubicBezTo>
                  <a:cubicBezTo>
                    <a:pt x="26195" y="18308"/>
                    <a:pt x="26552" y="15938"/>
                    <a:pt x="26647" y="13545"/>
                  </a:cubicBezTo>
                  <a:cubicBezTo>
                    <a:pt x="26671" y="13212"/>
                    <a:pt x="26671" y="12890"/>
                    <a:pt x="26683" y="12569"/>
                  </a:cubicBezTo>
                  <a:cubicBezTo>
                    <a:pt x="26683" y="12235"/>
                    <a:pt x="26695" y="11902"/>
                    <a:pt x="26683" y="11569"/>
                  </a:cubicBezTo>
                  <a:cubicBezTo>
                    <a:pt x="26671" y="10616"/>
                    <a:pt x="26623" y="9664"/>
                    <a:pt x="26540" y="8711"/>
                  </a:cubicBezTo>
                  <a:cubicBezTo>
                    <a:pt x="26540" y="8711"/>
                    <a:pt x="26373" y="6961"/>
                    <a:pt x="26373" y="6937"/>
                  </a:cubicBezTo>
                  <a:cubicBezTo>
                    <a:pt x="25592" y="4002"/>
                    <a:pt x="22656" y="0"/>
                    <a:pt x="14134"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8"/>
            <p:cNvSpPr/>
            <p:nvPr/>
          </p:nvSpPr>
          <p:spPr>
            <a:xfrm>
              <a:off x="2655075" y="-31150"/>
              <a:ext cx="726900" cy="440825"/>
            </a:xfrm>
            <a:custGeom>
              <a:avLst/>
              <a:gdLst/>
              <a:ahLst/>
              <a:cxnLst/>
              <a:rect l="l" t="t" r="r" b="b"/>
              <a:pathLst>
                <a:path w="29076" h="17633" extrusionOk="0">
                  <a:moveTo>
                    <a:pt x="17678" y="0"/>
                  </a:moveTo>
                  <a:cubicBezTo>
                    <a:pt x="17127" y="0"/>
                    <a:pt x="16553" y="16"/>
                    <a:pt x="15955" y="49"/>
                  </a:cubicBezTo>
                  <a:cubicBezTo>
                    <a:pt x="10681" y="371"/>
                    <a:pt x="9978" y="335"/>
                    <a:pt x="6180" y="2252"/>
                  </a:cubicBezTo>
                  <a:cubicBezTo>
                    <a:pt x="4644" y="3109"/>
                    <a:pt x="3775" y="3740"/>
                    <a:pt x="2632" y="4835"/>
                  </a:cubicBezTo>
                  <a:cubicBezTo>
                    <a:pt x="1013" y="6395"/>
                    <a:pt x="132" y="9550"/>
                    <a:pt x="1" y="9753"/>
                  </a:cubicBezTo>
                  <a:cubicBezTo>
                    <a:pt x="3882" y="13932"/>
                    <a:pt x="17789" y="14087"/>
                    <a:pt x="17789" y="14087"/>
                  </a:cubicBezTo>
                  <a:cubicBezTo>
                    <a:pt x="20265" y="15111"/>
                    <a:pt x="22301" y="15706"/>
                    <a:pt x="23623" y="15992"/>
                  </a:cubicBezTo>
                  <a:cubicBezTo>
                    <a:pt x="23623" y="15992"/>
                    <a:pt x="24242" y="16432"/>
                    <a:pt x="25016" y="17063"/>
                  </a:cubicBezTo>
                  <a:cubicBezTo>
                    <a:pt x="25254" y="17448"/>
                    <a:pt x="25645" y="17633"/>
                    <a:pt x="26035" y="17633"/>
                  </a:cubicBezTo>
                  <a:cubicBezTo>
                    <a:pt x="26503" y="17633"/>
                    <a:pt x="26970" y="17367"/>
                    <a:pt x="27171" y="16861"/>
                  </a:cubicBezTo>
                  <a:cubicBezTo>
                    <a:pt x="27647" y="15623"/>
                    <a:pt x="28183" y="14468"/>
                    <a:pt x="28290" y="14360"/>
                  </a:cubicBezTo>
                  <a:cubicBezTo>
                    <a:pt x="28504" y="14110"/>
                    <a:pt x="28778" y="13884"/>
                    <a:pt x="29076" y="13706"/>
                  </a:cubicBezTo>
                  <a:cubicBezTo>
                    <a:pt x="28254" y="8038"/>
                    <a:pt x="25968" y="2561"/>
                    <a:pt x="20527" y="156"/>
                  </a:cubicBezTo>
                  <a:cubicBezTo>
                    <a:pt x="19658" y="55"/>
                    <a:pt x="18709" y="0"/>
                    <a:pt x="17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8"/>
            <p:cNvSpPr/>
            <p:nvPr/>
          </p:nvSpPr>
          <p:spPr>
            <a:xfrm>
              <a:off x="2635425" y="156100"/>
              <a:ext cx="60450" cy="331625"/>
            </a:xfrm>
            <a:custGeom>
              <a:avLst/>
              <a:gdLst/>
              <a:ahLst/>
              <a:cxnLst/>
              <a:rect l="l" t="t" r="r" b="b"/>
              <a:pathLst>
                <a:path w="2418" h="13265" extrusionOk="0">
                  <a:moveTo>
                    <a:pt x="2085" y="1"/>
                  </a:moveTo>
                  <a:lnTo>
                    <a:pt x="2085" y="1"/>
                  </a:lnTo>
                  <a:cubicBezTo>
                    <a:pt x="1513" y="810"/>
                    <a:pt x="1084" y="1596"/>
                    <a:pt x="787" y="2263"/>
                  </a:cubicBezTo>
                  <a:cubicBezTo>
                    <a:pt x="322" y="3263"/>
                    <a:pt x="60" y="4346"/>
                    <a:pt x="13" y="5442"/>
                  </a:cubicBezTo>
                  <a:cubicBezTo>
                    <a:pt x="1" y="5632"/>
                    <a:pt x="1" y="5763"/>
                    <a:pt x="25" y="5775"/>
                  </a:cubicBezTo>
                  <a:cubicBezTo>
                    <a:pt x="25" y="6311"/>
                    <a:pt x="49" y="9478"/>
                    <a:pt x="692" y="13264"/>
                  </a:cubicBezTo>
                  <a:cubicBezTo>
                    <a:pt x="1525" y="11597"/>
                    <a:pt x="525" y="8597"/>
                    <a:pt x="1632" y="5525"/>
                  </a:cubicBezTo>
                  <a:cubicBezTo>
                    <a:pt x="2418" y="3299"/>
                    <a:pt x="2216" y="929"/>
                    <a:pt x="2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8"/>
            <p:cNvSpPr/>
            <p:nvPr/>
          </p:nvSpPr>
          <p:spPr>
            <a:xfrm>
              <a:off x="3217950" y="352700"/>
              <a:ext cx="145500" cy="214825"/>
            </a:xfrm>
            <a:custGeom>
              <a:avLst/>
              <a:gdLst/>
              <a:ahLst/>
              <a:cxnLst/>
              <a:rect l="l" t="t" r="r" b="b"/>
              <a:pathLst>
                <a:path w="5820" h="8593" extrusionOk="0">
                  <a:moveTo>
                    <a:pt x="3247" y="0"/>
                  </a:moveTo>
                  <a:cubicBezTo>
                    <a:pt x="1513" y="0"/>
                    <a:pt x="215" y="2757"/>
                    <a:pt x="215" y="2757"/>
                  </a:cubicBezTo>
                  <a:cubicBezTo>
                    <a:pt x="0" y="5662"/>
                    <a:pt x="239" y="8484"/>
                    <a:pt x="239" y="8484"/>
                  </a:cubicBezTo>
                  <a:cubicBezTo>
                    <a:pt x="558" y="8558"/>
                    <a:pt x="860" y="8592"/>
                    <a:pt x="1145" y="8592"/>
                  </a:cubicBezTo>
                  <a:cubicBezTo>
                    <a:pt x="5132" y="8592"/>
                    <a:pt x="5819" y="1812"/>
                    <a:pt x="4775" y="757"/>
                  </a:cubicBezTo>
                  <a:cubicBezTo>
                    <a:pt x="4244" y="213"/>
                    <a:pt x="3729" y="0"/>
                    <a:pt x="3247"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8"/>
            <p:cNvSpPr/>
            <p:nvPr/>
          </p:nvSpPr>
          <p:spPr>
            <a:xfrm>
              <a:off x="2898850" y="358575"/>
              <a:ext cx="236075" cy="189850"/>
            </a:xfrm>
            <a:custGeom>
              <a:avLst/>
              <a:gdLst/>
              <a:ahLst/>
              <a:cxnLst/>
              <a:rect l="l" t="t" r="r" b="b"/>
              <a:pathLst>
                <a:path w="9443" h="7594" extrusionOk="0">
                  <a:moveTo>
                    <a:pt x="4231" y="782"/>
                  </a:moveTo>
                  <a:cubicBezTo>
                    <a:pt x="5385" y="782"/>
                    <a:pt x="6725" y="1109"/>
                    <a:pt x="7919" y="2236"/>
                  </a:cubicBezTo>
                  <a:cubicBezTo>
                    <a:pt x="8002" y="2927"/>
                    <a:pt x="8204" y="6153"/>
                    <a:pt x="5002" y="6737"/>
                  </a:cubicBezTo>
                  <a:cubicBezTo>
                    <a:pt x="4793" y="6776"/>
                    <a:pt x="4587" y="6795"/>
                    <a:pt x="4385" y="6795"/>
                  </a:cubicBezTo>
                  <a:cubicBezTo>
                    <a:pt x="3356" y="6795"/>
                    <a:pt x="2436" y="6295"/>
                    <a:pt x="1799" y="5379"/>
                  </a:cubicBezTo>
                  <a:cubicBezTo>
                    <a:pt x="953" y="4177"/>
                    <a:pt x="846" y="2570"/>
                    <a:pt x="1513" y="1355"/>
                  </a:cubicBezTo>
                  <a:cubicBezTo>
                    <a:pt x="1855" y="1203"/>
                    <a:pt x="2923" y="782"/>
                    <a:pt x="4231" y="782"/>
                  </a:cubicBezTo>
                  <a:close/>
                  <a:moveTo>
                    <a:pt x="4251" y="1"/>
                  </a:moveTo>
                  <a:cubicBezTo>
                    <a:pt x="2466" y="1"/>
                    <a:pt x="1076" y="675"/>
                    <a:pt x="1049" y="688"/>
                  </a:cubicBezTo>
                  <a:lnTo>
                    <a:pt x="942" y="736"/>
                  </a:lnTo>
                  <a:lnTo>
                    <a:pt x="882" y="843"/>
                  </a:lnTo>
                  <a:cubicBezTo>
                    <a:pt x="1" y="2331"/>
                    <a:pt x="96" y="4344"/>
                    <a:pt x="1132" y="5832"/>
                  </a:cubicBezTo>
                  <a:cubicBezTo>
                    <a:pt x="1930" y="6963"/>
                    <a:pt x="3109" y="7594"/>
                    <a:pt x="4406" y="7594"/>
                  </a:cubicBezTo>
                  <a:cubicBezTo>
                    <a:pt x="4644" y="7594"/>
                    <a:pt x="4894" y="7570"/>
                    <a:pt x="5144" y="7523"/>
                  </a:cubicBezTo>
                  <a:cubicBezTo>
                    <a:pt x="9443" y="6737"/>
                    <a:pt x="8704" y="2022"/>
                    <a:pt x="8693" y="1974"/>
                  </a:cubicBezTo>
                  <a:lnTo>
                    <a:pt x="8669" y="1843"/>
                  </a:lnTo>
                  <a:lnTo>
                    <a:pt x="8585" y="1760"/>
                  </a:lnTo>
                  <a:cubicBezTo>
                    <a:pt x="7196" y="391"/>
                    <a:pt x="5609" y="1"/>
                    <a:pt x="4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8"/>
            <p:cNvSpPr/>
            <p:nvPr/>
          </p:nvSpPr>
          <p:spPr>
            <a:xfrm>
              <a:off x="2642875" y="356650"/>
              <a:ext cx="221175" cy="191775"/>
            </a:xfrm>
            <a:custGeom>
              <a:avLst/>
              <a:gdLst/>
              <a:ahLst/>
              <a:cxnLst/>
              <a:rect l="l" t="t" r="r" b="b"/>
              <a:pathLst>
                <a:path w="8847" h="7671" extrusionOk="0">
                  <a:moveTo>
                    <a:pt x="4272" y="804"/>
                  </a:moveTo>
                  <a:cubicBezTo>
                    <a:pt x="5348" y="804"/>
                    <a:pt x="6596" y="1072"/>
                    <a:pt x="7811" y="1944"/>
                  </a:cubicBezTo>
                  <a:cubicBezTo>
                    <a:pt x="7894" y="2754"/>
                    <a:pt x="8049" y="6230"/>
                    <a:pt x="4870" y="6814"/>
                  </a:cubicBezTo>
                  <a:cubicBezTo>
                    <a:pt x="4650" y="6856"/>
                    <a:pt x="4443" y="6875"/>
                    <a:pt x="4247" y="6875"/>
                  </a:cubicBezTo>
                  <a:cubicBezTo>
                    <a:pt x="3163" y="6875"/>
                    <a:pt x="2448" y="6289"/>
                    <a:pt x="2025" y="5754"/>
                  </a:cubicBezTo>
                  <a:cubicBezTo>
                    <a:pt x="1120" y="4611"/>
                    <a:pt x="870" y="2813"/>
                    <a:pt x="1417" y="1420"/>
                  </a:cubicBezTo>
                  <a:cubicBezTo>
                    <a:pt x="1780" y="1252"/>
                    <a:pt x="2881" y="804"/>
                    <a:pt x="4272" y="804"/>
                  </a:cubicBezTo>
                  <a:close/>
                  <a:moveTo>
                    <a:pt x="4265" y="1"/>
                  </a:moveTo>
                  <a:cubicBezTo>
                    <a:pt x="2403" y="1"/>
                    <a:pt x="1010" y="716"/>
                    <a:pt x="917" y="765"/>
                  </a:cubicBezTo>
                  <a:lnTo>
                    <a:pt x="786" y="837"/>
                  </a:lnTo>
                  <a:lnTo>
                    <a:pt x="727" y="968"/>
                  </a:lnTo>
                  <a:cubicBezTo>
                    <a:pt x="1" y="2658"/>
                    <a:pt x="274" y="4837"/>
                    <a:pt x="1394" y="6254"/>
                  </a:cubicBezTo>
                  <a:cubicBezTo>
                    <a:pt x="2132" y="7183"/>
                    <a:pt x="3132" y="7671"/>
                    <a:pt x="4263" y="7671"/>
                  </a:cubicBezTo>
                  <a:cubicBezTo>
                    <a:pt x="4513" y="7671"/>
                    <a:pt x="4763" y="7647"/>
                    <a:pt x="5025" y="7600"/>
                  </a:cubicBezTo>
                  <a:cubicBezTo>
                    <a:pt x="8442" y="6980"/>
                    <a:pt x="8847" y="3444"/>
                    <a:pt x="8585" y="1670"/>
                  </a:cubicBezTo>
                  <a:lnTo>
                    <a:pt x="8561" y="1504"/>
                  </a:lnTo>
                  <a:lnTo>
                    <a:pt x="8430" y="1408"/>
                  </a:lnTo>
                  <a:cubicBezTo>
                    <a:pt x="6999" y="328"/>
                    <a:pt x="5525" y="1"/>
                    <a:pt x="4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8"/>
            <p:cNvSpPr/>
            <p:nvPr/>
          </p:nvSpPr>
          <p:spPr>
            <a:xfrm>
              <a:off x="3104550" y="373700"/>
              <a:ext cx="152125" cy="45850"/>
            </a:xfrm>
            <a:custGeom>
              <a:avLst/>
              <a:gdLst/>
              <a:ahLst/>
              <a:cxnLst/>
              <a:rect l="l" t="t" r="r" b="b"/>
              <a:pathLst>
                <a:path w="6085" h="1834" extrusionOk="0">
                  <a:moveTo>
                    <a:pt x="6084" y="0"/>
                  </a:moveTo>
                  <a:lnTo>
                    <a:pt x="6084" y="0"/>
                  </a:lnTo>
                  <a:cubicBezTo>
                    <a:pt x="3751" y="310"/>
                    <a:pt x="2548" y="572"/>
                    <a:pt x="0" y="1048"/>
                  </a:cubicBezTo>
                  <a:lnTo>
                    <a:pt x="143" y="1834"/>
                  </a:lnTo>
                  <a:cubicBezTo>
                    <a:pt x="2012" y="1488"/>
                    <a:pt x="2953" y="1369"/>
                    <a:pt x="5513" y="869"/>
                  </a:cubicBezTo>
                  <a:lnTo>
                    <a:pt x="60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8"/>
            <p:cNvSpPr/>
            <p:nvPr/>
          </p:nvSpPr>
          <p:spPr>
            <a:xfrm>
              <a:off x="2843500" y="395100"/>
              <a:ext cx="79800" cy="27125"/>
            </a:xfrm>
            <a:custGeom>
              <a:avLst/>
              <a:gdLst/>
              <a:ahLst/>
              <a:cxnLst/>
              <a:rect l="l" t="t" r="r" b="b"/>
              <a:pathLst>
                <a:path w="3192" h="1085" extrusionOk="0">
                  <a:moveTo>
                    <a:pt x="1576" y="0"/>
                  </a:moveTo>
                  <a:cubicBezTo>
                    <a:pt x="1109" y="0"/>
                    <a:pt x="571" y="87"/>
                    <a:pt x="0" y="347"/>
                  </a:cubicBezTo>
                  <a:lnTo>
                    <a:pt x="334" y="1085"/>
                  </a:lnTo>
                  <a:cubicBezTo>
                    <a:pt x="788" y="874"/>
                    <a:pt x="1220" y="804"/>
                    <a:pt x="1590" y="804"/>
                  </a:cubicBezTo>
                  <a:cubicBezTo>
                    <a:pt x="2307" y="804"/>
                    <a:pt x="2798" y="1065"/>
                    <a:pt x="2798" y="1073"/>
                  </a:cubicBezTo>
                  <a:lnTo>
                    <a:pt x="3191" y="358"/>
                  </a:lnTo>
                  <a:cubicBezTo>
                    <a:pt x="3144" y="343"/>
                    <a:pt x="2501" y="0"/>
                    <a:pt x="1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8"/>
            <p:cNvSpPr/>
            <p:nvPr/>
          </p:nvSpPr>
          <p:spPr>
            <a:xfrm>
              <a:off x="3128950" y="316550"/>
              <a:ext cx="155700" cy="598900"/>
            </a:xfrm>
            <a:custGeom>
              <a:avLst/>
              <a:gdLst/>
              <a:ahLst/>
              <a:cxnLst/>
              <a:rect l="l" t="t" r="r" b="b"/>
              <a:pathLst>
                <a:path w="6228" h="23956" extrusionOk="0">
                  <a:moveTo>
                    <a:pt x="6227" y="0"/>
                  </a:moveTo>
                  <a:cubicBezTo>
                    <a:pt x="6227" y="0"/>
                    <a:pt x="4882" y="107"/>
                    <a:pt x="370" y="786"/>
                  </a:cubicBezTo>
                  <a:cubicBezTo>
                    <a:pt x="2775" y="4167"/>
                    <a:pt x="2167" y="15681"/>
                    <a:pt x="1" y="23955"/>
                  </a:cubicBezTo>
                  <a:cubicBezTo>
                    <a:pt x="1" y="23955"/>
                    <a:pt x="4156" y="20907"/>
                    <a:pt x="4918" y="14990"/>
                  </a:cubicBezTo>
                  <a:lnTo>
                    <a:pt x="6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8"/>
            <p:cNvSpPr/>
            <p:nvPr/>
          </p:nvSpPr>
          <p:spPr>
            <a:xfrm>
              <a:off x="3403975" y="1114850"/>
              <a:ext cx="544150" cy="1636525"/>
            </a:xfrm>
            <a:custGeom>
              <a:avLst/>
              <a:gdLst/>
              <a:ahLst/>
              <a:cxnLst/>
              <a:rect l="l" t="t" r="r" b="b"/>
              <a:pathLst>
                <a:path w="21766" h="65461" extrusionOk="0">
                  <a:moveTo>
                    <a:pt x="6561" y="1"/>
                  </a:moveTo>
                  <a:cubicBezTo>
                    <a:pt x="1" y="5977"/>
                    <a:pt x="1513" y="15729"/>
                    <a:pt x="1513" y="15729"/>
                  </a:cubicBezTo>
                  <a:cubicBezTo>
                    <a:pt x="1680" y="20872"/>
                    <a:pt x="2716" y="26373"/>
                    <a:pt x="5668" y="39101"/>
                  </a:cubicBezTo>
                  <a:cubicBezTo>
                    <a:pt x="6895" y="47887"/>
                    <a:pt x="16181" y="65461"/>
                    <a:pt x="16181" y="65461"/>
                  </a:cubicBezTo>
                  <a:lnTo>
                    <a:pt x="21766" y="61996"/>
                  </a:lnTo>
                  <a:cubicBezTo>
                    <a:pt x="17753" y="53245"/>
                    <a:pt x="14122" y="38767"/>
                    <a:pt x="14122" y="38767"/>
                  </a:cubicBezTo>
                  <a:cubicBezTo>
                    <a:pt x="12836" y="29897"/>
                    <a:pt x="6561" y="1"/>
                    <a:pt x="656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8"/>
            <p:cNvSpPr/>
            <p:nvPr/>
          </p:nvSpPr>
          <p:spPr>
            <a:xfrm>
              <a:off x="3375400" y="1070500"/>
              <a:ext cx="358400" cy="847550"/>
            </a:xfrm>
            <a:custGeom>
              <a:avLst/>
              <a:gdLst/>
              <a:ahLst/>
              <a:cxnLst/>
              <a:rect l="l" t="t" r="r" b="b"/>
              <a:pathLst>
                <a:path w="14336" h="33902" extrusionOk="0">
                  <a:moveTo>
                    <a:pt x="7704" y="0"/>
                  </a:moveTo>
                  <a:cubicBezTo>
                    <a:pt x="1" y="810"/>
                    <a:pt x="680" y="20622"/>
                    <a:pt x="680" y="20622"/>
                  </a:cubicBezTo>
                  <a:lnTo>
                    <a:pt x="4037" y="33790"/>
                  </a:lnTo>
                  <a:cubicBezTo>
                    <a:pt x="4428" y="33866"/>
                    <a:pt x="4818" y="33901"/>
                    <a:pt x="5204" y="33901"/>
                  </a:cubicBezTo>
                  <a:cubicBezTo>
                    <a:pt x="10038" y="33901"/>
                    <a:pt x="14336" y="28409"/>
                    <a:pt x="14336" y="28409"/>
                  </a:cubicBezTo>
                  <a:lnTo>
                    <a:pt x="7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8"/>
            <p:cNvSpPr/>
            <p:nvPr/>
          </p:nvSpPr>
          <p:spPr>
            <a:xfrm>
              <a:off x="3545975" y="1258025"/>
              <a:ext cx="270875" cy="328050"/>
            </a:xfrm>
            <a:custGeom>
              <a:avLst/>
              <a:gdLst/>
              <a:ahLst/>
              <a:cxnLst/>
              <a:rect l="l" t="t" r="r" b="b"/>
              <a:pathLst>
                <a:path w="10835" h="13122" extrusionOk="0">
                  <a:moveTo>
                    <a:pt x="2631" y="0"/>
                  </a:moveTo>
                  <a:lnTo>
                    <a:pt x="2631" y="0"/>
                  </a:lnTo>
                  <a:cubicBezTo>
                    <a:pt x="3012" y="1858"/>
                    <a:pt x="3060" y="2215"/>
                    <a:pt x="3489" y="3668"/>
                  </a:cubicBezTo>
                  <a:cubicBezTo>
                    <a:pt x="3489" y="3668"/>
                    <a:pt x="0" y="5108"/>
                    <a:pt x="1512" y="9704"/>
                  </a:cubicBezTo>
                  <a:cubicBezTo>
                    <a:pt x="2240" y="11953"/>
                    <a:pt x="3957" y="13122"/>
                    <a:pt x="6111" y="13122"/>
                  </a:cubicBezTo>
                  <a:cubicBezTo>
                    <a:pt x="6671" y="13122"/>
                    <a:pt x="7261" y="13043"/>
                    <a:pt x="7870" y="12883"/>
                  </a:cubicBezTo>
                  <a:cubicBezTo>
                    <a:pt x="10835" y="12121"/>
                    <a:pt x="8013" y="6346"/>
                    <a:pt x="7501" y="4489"/>
                  </a:cubicBezTo>
                  <a:cubicBezTo>
                    <a:pt x="6989" y="2620"/>
                    <a:pt x="2632" y="1"/>
                    <a:pt x="2631"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8"/>
            <p:cNvSpPr/>
            <p:nvPr/>
          </p:nvSpPr>
          <p:spPr>
            <a:xfrm>
              <a:off x="3802050" y="2644700"/>
              <a:ext cx="374775" cy="330075"/>
            </a:xfrm>
            <a:custGeom>
              <a:avLst/>
              <a:gdLst/>
              <a:ahLst/>
              <a:cxnLst/>
              <a:rect l="l" t="t" r="r" b="b"/>
              <a:pathLst>
                <a:path w="14991" h="13203" extrusionOk="0">
                  <a:moveTo>
                    <a:pt x="5585" y="0"/>
                  </a:moveTo>
                  <a:lnTo>
                    <a:pt x="0" y="3465"/>
                  </a:lnTo>
                  <a:cubicBezTo>
                    <a:pt x="0" y="3465"/>
                    <a:pt x="155" y="8835"/>
                    <a:pt x="1322" y="10180"/>
                  </a:cubicBezTo>
                  <a:cubicBezTo>
                    <a:pt x="1733" y="10650"/>
                    <a:pt x="2272" y="10802"/>
                    <a:pt x="2799" y="10802"/>
                  </a:cubicBezTo>
                  <a:cubicBezTo>
                    <a:pt x="3767" y="10802"/>
                    <a:pt x="4692" y="10287"/>
                    <a:pt x="4692" y="10287"/>
                  </a:cubicBezTo>
                  <a:cubicBezTo>
                    <a:pt x="4692" y="10287"/>
                    <a:pt x="6927" y="13203"/>
                    <a:pt x="9537" y="13203"/>
                  </a:cubicBezTo>
                  <a:cubicBezTo>
                    <a:pt x="10275" y="13203"/>
                    <a:pt x="11043" y="12969"/>
                    <a:pt x="11800" y="12371"/>
                  </a:cubicBezTo>
                  <a:cubicBezTo>
                    <a:pt x="14990" y="9847"/>
                    <a:pt x="5585" y="0"/>
                    <a:pt x="5585"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8"/>
            <p:cNvSpPr/>
            <p:nvPr/>
          </p:nvSpPr>
          <p:spPr>
            <a:xfrm>
              <a:off x="3602225" y="5479800"/>
              <a:ext cx="162850" cy="194625"/>
            </a:xfrm>
            <a:custGeom>
              <a:avLst/>
              <a:gdLst/>
              <a:ahLst/>
              <a:cxnLst/>
              <a:rect l="l" t="t" r="r" b="b"/>
              <a:pathLst>
                <a:path w="6514" h="7785" extrusionOk="0">
                  <a:moveTo>
                    <a:pt x="4092" y="0"/>
                  </a:moveTo>
                  <a:cubicBezTo>
                    <a:pt x="2037" y="0"/>
                    <a:pt x="0" y="1388"/>
                    <a:pt x="0" y="1388"/>
                  </a:cubicBezTo>
                  <a:lnTo>
                    <a:pt x="1513" y="7615"/>
                  </a:lnTo>
                  <a:cubicBezTo>
                    <a:pt x="2148" y="7728"/>
                    <a:pt x="2765" y="7785"/>
                    <a:pt x="3363" y="7785"/>
                  </a:cubicBezTo>
                  <a:cubicBezTo>
                    <a:pt x="4478" y="7785"/>
                    <a:pt x="5529" y="7586"/>
                    <a:pt x="6513" y="7175"/>
                  </a:cubicBezTo>
                  <a:lnTo>
                    <a:pt x="5930" y="472"/>
                  </a:lnTo>
                  <a:cubicBezTo>
                    <a:pt x="5354" y="131"/>
                    <a:pt x="4723" y="0"/>
                    <a:pt x="4092"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8"/>
            <p:cNvSpPr/>
            <p:nvPr/>
          </p:nvSpPr>
          <p:spPr>
            <a:xfrm>
              <a:off x="2616975" y="5456475"/>
              <a:ext cx="157200" cy="216700"/>
            </a:xfrm>
            <a:custGeom>
              <a:avLst/>
              <a:gdLst/>
              <a:ahLst/>
              <a:cxnLst/>
              <a:rect l="l" t="t" r="r" b="b"/>
              <a:pathLst>
                <a:path w="6288" h="8668" extrusionOk="0">
                  <a:moveTo>
                    <a:pt x="2652" y="0"/>
                  </a:moveTo>
                  <a:cubicBezTo>
                    <a:pt x="1743" y="0"/>
                    <a:pt x="800" y="159"/>
                    <a:pt x="1" y="631"/>
                  </a:cubicBezTo>
                  <a:lnTo>
                    <a:pt x="501" y="8239"/>
                  </a:lnTo>
                  <a:lnTo>
                    <a:pt x="5335" y="8667"/>
                  </a:lnTo>
                  <a:lnTo>
                    <a:pt x="6287" y="690"/>
                  </a:lnTo>
                  <a:cubicBezTo>
                    <a:pt x="6287" y="690"/>
                    <a:pt x="4543" y="0"/>
                    <a:pt x="2652"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8"/>
            <p:cNvSpPr/>
            <p:nvPr/>
          </p:nvSpPr>
          <p:spPr>
            <a:xfrm>
              <a:off x="3602525" y="5646050"/>
              <a:ext cx="478050" cy="297400"/>
            </a:xfrm>
            <a:custGeom>
              <a:avLst/>
              <a:gdLst/>
              <a:ahLst/>
              <a:cxnLst/>
              <a:rect l="l" t="t" r="r" b="b"/>
              <a:pathLst>
                <a:path w="19122" h="11896" extrusionOk="0">
                  <a:moveTo>
                    <a:pt x="6763" y="1"/>
                  </a:moveTo>
                  <a:cubicBezTo>
                    <a:pt x="6121" y="483"/>
                    <a:pt x="4841" y="612"/>
                    <a:pt x="3657" y="612"/>
                  </a:cubicBezTo>
                  <a:cubicBezTo>
                    <a:pt x="2296" y="612"/>
                    <a:pt x="1060" y="442"/>
                    <a:pt x="1060" y="442"/>
                  </a:cubicBezTo>
                  <a:cubicBezTo>
                    <a:pt x="0" y="4692"/>
                    <a:pt x="441" y="8371"/>
                    <a:pt x="858" y="10347"/>
                  </a:cubicBezTo>
                  <a:cubicBezTo>
                    <a:pt x="1060" y="11336"/>
                    <a:pt x="1262" y="11895"/>
                    <a:pt x="1262" y="11895"/>
                  </a:cubicBezTo>
                  <a:lnTo>
                    <a:pt x="19074" y="11895"/>
                  </a:lnTo>
                  <a:cubicBezTo>
                    <a:pt x="19122" y="11348"/>
                    <a:pt x="19110" y="10824"/>
                    <a:pt x="19038" y="10347"/>
                  </a:cubicBezTo>
                  <a:cubicBezTo>
                    <a:pt x="18372" y="5073"/>
                    <a:pt x="12133" y="3680"/>
                    <a:pt x="12133" y="3680"/>
                  </a:cubicBezTo>
                  <a:cubicBezTo>
                    <a:pt x="8442" y="501"/>
                    <a:pt x="6763" y="1"/>
                    <a:pt x="6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8"/>
            <p:cNvSpPr/>
            <p:nvPr/>
          </p:nvSpPr>
          <p:spPr>
            <a:xfrm>
              <a:off x="3623950" y="5904725"/>
              <a:ext cx="456625" cy="38725"/>
            </a:xfrm>
            <a:custGeom>
              <a:avLst/>
              <a:gdLst/>
              <a:ahLst/>
              <a:cxnLst/>
              <a:rect l="l" t="t" r="r" b="b"/>
              <a:pathLst>
                <a:path w="18265" h="1549" extrusionOk="0">
                  <a:moveTo>
                    <a:pt x="1" y="0"/>
                  </a:moveTo>
                  <a:cubicBezTo>
                    <a:pt x="203" y="989"/>
                    <a:pt x="405" y="1548"/>
                    <a:pt x="405" y="1548"/>
                  </a:cubicBezTo>
                  <a:lnTo>
                    <a:pt x="18217" y="1548"/>
                  </a:lnTo>
                  <a:cubicBezTo>
                    <a:pt x="18265" y="1001"/>
                    <a:pt x="18253" y="477"/>
                    <a:pt x="18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8"/>
            <p:cNvSpPr/>
            <p:nvPr/>
          </p:nvSpPr>
          <p:spPr>
            <a:xfrm>
              <a:off x="2512200" y="2568300"/>
              <a:ext cx="1269525" cy="2976025"/>
            </a:xfrm>
            <a:custGeom>
              <a:avLst/>
              <a:gdLst/>
              <a:ahLst/>
              <a:cxnLst/>
              <a:rect l="l" t="t" r="r" b="b"/>
              <a:pathLst>
                <a:path w="50781" h="119041" extrusionOk="0">
                  <a:moveTo>
                    <a:pt x="3894" y="1"/>
                  </a:moveTo>
                  <a:cubicBezTo>
                    <a:pt x="3894" y="1"/>
                    <a:pt x="96" y="10478"/>
                    <a:pt x="72" y="16776"/>
                  </a:cubicBezTo>
                  <a:lnTo>
                    <a:pt x="1" y="46542"/>
                  </a:lnTo>
                  <a:lnTo>
                    <a:pt x="167" y="55626"/>
                  </a:lnTo>
                  <a:lnTo>
                    <a:pt x="453" y="70247"/>
                  </a:lnTo>
                  <a:lnTo>
                    <a:pt x="3513" y="117503"/>
                  </a:lnTo>
                  <a:cubicBezTo>
                    <a:pt x="4438" y="118252"/>
                    <a:pt x="5788" y="118572"/>
                    <a:pt x="7279" y="118572"/>
                  </a:cubicBezTo>
                  <a:cubicBezTo>
                    <a:pt x="8610" y="118572"/>
                    <a:pt x="10053" y="118317"/>
                    <a:pt x="11407" y="117884"/>
                  </a:cubicBezTo>
                  <a:lnTo>
                    <a:pt x="14145" y="91881"/>
                  </a:lnTo>
                  <a:cubicBezTo>
                    <a:pt x="15681" y="85142"/>
                    <a:pt x="15836" y="70259"/>
                    <a:pt x="14848" y="62484"/>
                  </a:cubicBezTo>
                  <a:cubicBezTo>
                    <a:pt x="14836" y="62413"/>
                    <a:pt x="14824" y="62330"/>
                    <a:pt x="14812" y="62246"/>
                  </a:cubicBezTo>
                  <a:lnTo>
                    <a:pt x="15657" y="51531"/>
                  </a:lnTo>
                  <a:lnTo>
                    <a:pt x="17967" y="21956"/>
                  </a:lnTo>
                  <a:cubicBezTo>
                    <a:pt x="19718" y="22146"/>
                    <a:pt x="21599" y="22289"/>
                    <a:pt x="23611" y="22360"/>
                  </a:cubicBezTo>
                  <a:lnTo>
                    <a:pt x="25742" y="51281"/>
                  </a:lnTo>
                  <a:lnTo>
                    <a:pt x="26659" y="57091"/>
                  </a:lnTo>
                  <a:lnTo>
                    <a:pt x="27242" y="59306"/>
                  </a:lnTo>
                  <a:lnTo>
                    <a:pt x="43161" y="118920"/>
                  </a:lnTo>
                  <a:cubicBezTo>
                    <a:pt x="43881" y="118998"/>
                    <a:pt x="44583" y="119041"/>
                    <a:pt x="45259" y="119041"/>
                  </a:cubicBezTo>
                  <a:cubicBezTo>
                    <a:pt x="47455" y="119041"/>
                    <a:pt x="49379" y="118596"/>
                    <a:pt x="50781" y="117503"/>
                  </a:cubicBezTo>
                  <a:cubicBezTo>
                    <a:pt x="50781" y="117503"/>
                    <a:pt x="48316" y="93012"/>
                    <a:pt x="47697" y="85035"/>
                  </a:cubicBezTo>
                  <a:cubicBezTo>
                    <a:pt x="47161" y="78082"/>
                    <a:pt x="43375" y="63032"/>
                    <a:pt x="41994" y="59186"/>
                  </a:cubicBezTo>
                  <a:cubicBezTo>
                    <a:pt x="41804" y="58627"/>
                    <a:pt x="41685" y="58317"/>
                    <a:pt x="41685" y="58317"/>
                  </a:cubicBezTo>
                  <a:lnTo>
                    <a:pt x="41601" y="48388"/>
                  </a:lnTo>
                  <a:lnTo>
                    <a:pt x="42173" y="21098"/>
                  </a:lnTo>
                  <a:cubicBezTo>
                    <a:pt x="42173" y="21098"/>
                    <a:pt x="43459" y="12538"/>
                    <a:pt x="38934" y="1322"/>
                  </a:cubicBezTo>
                  <a:cubicBezTo>
                    <a:pt x="38934" y="1322"/>
                    <a:pt x="31390" y="2971"/>
                    <a:pt x="22204" y="2971"/>
                  </a:cubicBezTo>
                  <a:cubicBezTo>
                    <a:pt x="16255" y="2971"/>
                    <a:pt x="9618" y="2280"/>
                    <a:pt x="3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8"/>
            <p:cNvSpPr/>
            <p:nvPr/>
          </p:nvSpPr>
          <p:spPr>
            <a:xfrm>
              <a:off x="2146975" y="5635050"/>
              <a:ext cx="638500" cy="308100"/>
            </a:xfrm>
            <a:custGeom>
              <a:avLst/>
              <a:gdLst/>
              <a:ahLst/>
              <a:cxnLst/>
              <a:rect l="l" t="t" r="r" b="b"/>
              <a:pathLst>
                <a:path w="25540" h="12324" extrusionOk="0">
                  <a:moveTo>
                    <a:pt x="18444" y="0"/>
                  </a:moveTo>
                  <a:cubicBezTo>
                    <a:pt x="18444" y="0"/>
                    <a:pt x="13741" y="2489"/>
                    <a:pt x="12157" y="3965"/>
                  </a:cubicBezTo>
                  <a:cubicBezTo>
                    <a:pt x="12157" y="3965"/>
                    <a:pt x="6668" y="4977"/>
                    <a:pt x="2954" y="7168"/>
                  </a:cubicBezTo>
                  <a:cubicBezTo>
                    <a:pt x="1584" y="7966"/>
                    <a:pt x="608" y="9275"/>
                    <a:pt x="203" y="10764"/>
                  </a:cubicBezTo>
                  <a:cubicBezTo>
                    <a:pt x="72" y="11264"/>
                    <a:pt x="1" y="11788"/>
                    <a:pt x="1" y="12323"/>
                  </a:cubicBezTo>
                  <a:lnTo>
                    <a:pt x="24325" y="12323"/>
                  </a:lnTo>
                  <a:cubicBezTo>
                    <a:pt x="24385" y="11800"/>
                    <a:pt x="24444" y="11288"/>
                    <a:pt x="24528" y="10764"/>
                  </a:cubicBezTo>
                  <a:cubicBezTo>
                    <a:pt x="24956" y="7609"/>
                    <a:pt x="25540" y="4310"/>
                    <a:pt x="24528" y="858"/>
                  </a:cubicBezTo>
                  <a:cubicBezTo>
                    <a:pt x="24528" y="858"/>
                    <a:pt x="24031" y="1020"/>
                    <a:pt x="23090" y="1020"/>
                  </a:cubicBezTo>
                  <a:cubicBezTo>
                    <a:pt x="22055" y="1020"/>
                    <a:pt x="20483" y="824"/>
                    <a:pt x="18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8"/>
            <p:cNvSpPr/>
            <p:nvPr/>
          </p:nvSpPr>
          <p:spPr>
            <a:xfrm>
              <a:off x="2146975" y="5904125"/>
              <a:ext cx="613200" cy="39025"/>
            </a:xfrm>
            <a:custGeom>
              <a:avLst/>
              <a:gdLst/>
              <a:ahLst/>
              <a:cxnLst/>
              <a:rect l="l" t="t" r="r" b="b"/>
              <a:pathLst>
                <a:path w="24528" h="1561" extrusionOk="0">
                  <a:moveTo>
                    <a:pt x="203" y="1"/>
                  </a:moveTo>
                  <a:cubicBezTo>
                    <a:pt x="72" y="501"/>
                    <a:pt x="1" y="1025"/>
                    <a:pt x="1" y="1560"/>
                  </a:cubicBezTo>
                  <a:lnTo>
                    <a:pt x="24325" y="1560"/>
                  </a:lnTo>
                  <a:cubicBezTo>
                    <a:pt x="24385" y="1037"/>
                    <a:pt x="24444" y="525"/>
                    <a:pt x="24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8"/>
            <p:cNvSpPr/>
            <p:nvPr/>
          </p:nvSpPr>
          <p:spPr>
            <a:xfrm>
              <a:off x="1059050" y="2848100"/>
              <a:ext cx="1217425" cy="2828950"/>
            </a:xfrm>
            <a:custGeom>
              <a:avLst/>
              <a:gdLst/>
              <a:ahLst/>
              <a:cxnLst/>
              <a:rect l="l" t="t" r="r" b="b"/>
              <a:pathLst>
                <a:path w="48697" h="113158" extrusionOk="0">
                  <a:moveTo>
                    <a:pt x="953" y="0"/>
                  </a:moveTo>
                  <a:cubicBezTo>
                    <a:pt x="322" y="7168"/>
                    <a:pt x="48" y="15681"/>
                    <a:pt x="24" y="24730"/>
                  </a:cubicBezTo>
                  <a:cubicBezTo>
                    <a:pt x="0" y="29730"/>
                    <a:pt x="60" y="34886"/>
                    <a:pt x="179" y="40077"/>
                  </a:cubicBezTo>
                  <a:cubicBezTo>
                    <a:pt x="393" y="50078"/>
                    <a:pt x="882" y="60532"/>
                    <a:pt x="1465" y="70307"/>
                  </a:cubicBezTo>
                  <a:cubicBezTo>
                    <a:pt x="1524" y="71354"/>
                    <a:pt x="1584" y="72390"/>
                    <a:pt x="1644" y="73426"/>
                  </a:cubicBezTo>
                  <a:cubicBezTo>
                    <a:pt x="1703" y="74319"/>
                    <a:pt x="1763" y="75200"/>
                    <a:pt x="1810" y="76081"/>
                  </a:cubicBezTo>
                  <a:cubicBezTo>
                    <a:pt x="1834" y="76415"/>
                    <a:pt x="1858" y="76748"/>
                    <a:pt x="1882" y="77081"/>
                  </a:cubicBezTo>
                  <a:cubicBezTo>
                    <a:pt x="1953" y="78177"/>
                    <a:pt x="2025" y="79248"/>
                    <a:pt x="2096" y="80296"/>
                  </a:cubicBezTo>
                  <a:lnTo>
                    <a:pt x="2096" y="80308"/>
                  </a:lnTo>
                  <a:cubicBezTo>
                    <a:pt x="2144" y="81022"/>
                    <a:pt x="2191" y="81725"/>
                    <a:pt x="2239" y="82415"/>
                  </a:cubicBezTo>
                  <a:cubicBezTo>
                    <a:pt x="2275" y="82892"/>
                    <a:pt x="2310" y="83380"/>
                    <a:pt x="2346" y="83844"/>
                  </a:cubicBezTo>
                  <a:cubicBezTo>
                    <a:pt x="2429" y="84987"/>
                    <a:pt x="2501" y="86094"/>
                    <a:pt x="2584" y="87190"/>
                  </a:cubicBezTo>
                  <a:cubicBezTo>
                    <a:pt x="2620" y="87714"/>
                    <a:pt x="2656" y="88237"/>
                    <a:pt x="2703" y="88749"/>
                  </a:cubicBezTo>
                  <a:cubicBezTo>
                    <a:pt x="2751" y="89380"/>
                    <a:pt x="2798" y="90000"/>
                    <a:pt x="2834" y="90607"/>
                  </a:cubicBezTo>
                  <a:cubicBezTo>
                    <a:pt x="2929" y="91797"/>
                    <a:pt x="3013" y="92940"/>
                    <a:pt x="3108" y="94060"/>
                  </a:cubicBezTo>
                  <a:cubicBezTo>
                    <a:pt x="3132" y="94405"/>
                    <a:pt x="3156" y="94750"/>
                    <a:pt x="3191" y="95095"/>
                  </a:cubicBezTo>
                  <a:cubicBezTo>
                    <a:pt x="3251" y="95869"/>
                    <a:pt x="3310" y="96619"/>
                    <a:pt x="3370" y="97358"/>
                  </a:cubicBezTo>
                  <a:cubicBezTo>
                    <a:pt x="3477" y="98608"/>
                    <a:pt x="3572" y="99798"/>
                    <a:pt x="3668" y="100930"/>
                  </a:cubicBezTo>
                  <a:cubicBezTo>
                    <a:pt x="3679" y="101096"/>
                    <a:pt x="3691" y="101275"/>
                    <a:pt x="3703" y="101441"/>
                  </a:cubicBezTo>
                  <a:lnTo>
                    <a:pt x="3715" y="101441"/>
                  </a:lnTo>
                  <a:cubicBezTo>
                    <a:pt x="3787" y="102382"/>
                    <a:pt x="3858" y="103263"/>
                    <a:pt x="3930" y="104097"/>
                  </a:cubicBezTo>
                  <a:cubicBezTo>
                    <a:pt x="3941" y="104097"/>
                    <a:pt x="3941" y="104097"/>
                    <a:pt x="3941" y="104108"/>
                  </a:cubicBezTo>
                  <a:cubicBezTo>
                    <a:pt x="4060" y="105478"/>
                    <a:pt x="4168" y="106716"/>
                    <a:pt x="4263" y="107788"/>
                  </a:cubicBezTo>
                  <a:lnTo>
                    <a:pt x="4263" y="107799"/>
                  </a:lnTo>
                  <a:cubicBezTo>
                    <a:pt x="4370" y="109038"/>
                    <a:pt x="4465" y="110062"/>
                    <a:pt x="4537" y="110836"/>
                  </a:cubicBezTo>
                  <a:cubicBezTo>
                    <a:pt x="4656" y="112014"/>
                    <a:pt x="4715" y="112645"/>
                    <a:pt x="4715" y="112645"/>
                  </a:cubicBezTo>
                  <a:lnTo>
                    <a:pt x="10014" y="113157"/>
                  </a:lnTo>
                  <a:lnTo>
                    <a:pt x="10311" y="110145"/>
                  </a:lnTo>
                  <a:lnTo>
                    <a:pt x="10514" y="108121"/>
                  </a:lnTo>
                  <a:lnTo>
                    <a:pt x="10514" y="108109"/>
                  </a:lnTo>
                  <a:lnTo>
                    <a:pt x="10526" y="108014"/>
                  </a:lnTo>
                  <a:lnTo>
                    <a:pt x="10526" y="108002"/>
                  </a:lnTo>
                  <a:lnTo>
                    <a:pt x="10978" y="103335"/>
                  </a:lnTo>
                  <a:lnTo>
                    <a:pt x="10978" y="103323"/>
                  </a:lnTo>
                  <a:lnTo>
                    <a:pt x="11038" y="102799"/>
                  </a:lnTo>
                  <a:lnTo>
                    <a:pt x="11133" y="101822"/>
                  </a:lnTo>
                  <a:lnTo>
                    <a:pt x="11133" y="101811"/>
                  </a:lnTo>
                  <a:lnTo>
                    <a:pt x="11192" y="101203"/>
                  </a:lnTo>
                  <a:lnTo>
                    <a:pt x="11490" y="98203"/>
                  </a:lnTo>
                  <a:lnTo>
                    <a:pt x="11645" y="96548"/>
                  </a:lnTo>
                  <a:lnTo>
                    <a:pt x="11645" y="96536"/>
                  </a:lnTo>
                  <a:lnTo>
                    <a:pt x="11752" y="95524"/>
                  </a:lnTo>
                  <a:lnTo>
                    <a:pt x="11859" y="94405"/>
                  </a:lnTo>
                  <a:lnTo>
                    <a:pt x="11859" y="94393"/>
                  </a:lnTo>
                  <a:lnTo>
                    <a:pt x="12121" y="91809"/>
                  </a:lnTo>
                  <a:lnTo>
                    <a:pt x="12312" y="89797"/>
                  </a:lnTo>
                  <a:lnTo>
                    <a:pt x="12312" y="89785"/>
                  </a:lnTo>
                  <a:lnTo>
                    <a:pt x="12371" y="89250"/>
                  </a:lnTo>
                  <a:lnTo>
                    <a:pt x="12526" y="87595"/>
                  </a:lnTo>
                  <a:lnTo>
                    <a:pt x="12740" y="85428"/>
                  </a:lnTo>
                  <a:lnTo>
                    <a:pt x="12978" y="83070"/>
                  </a:lnTo>
                  <a:lnTo>
                    <a:pt x="12990" y="82963"/>
                  </a:lnTo>
                  <a:lnTo>
                    <a:pt x="13204" y="80784"/>
                  </a:lnTo>
                  <a:lnTo>
                    <a:pt x="13371" y="79034"/>
                  </a:lnTo>
                  <a:lnTo>
                    <a:pt x="13609" y="76677"/>
                  </a:lnTo>
                  <a:lnTo>
                    <a:pt x="13633" y="76391"/>
                  </a:lnTo>
                  <a:lnTo>
                    <a:pt x="13633" y="76379"/>
                  </a:lnTo>
                  <a:lnTo>
                    <a:pt x="13871" y="73974"/>
                  </a:lnTo>
                  <a:lnTo>
                    <a:pt x="14288" y="69723"/>
                  </a:lnTo>
                  <a:lnTo>
                    <a:pt x="16991" y="42351"/>
                  </a:lnTo>
                  <a:lnTo>
                    <a:pt x="18265" y="27099"/>
                  </a:lnTo>
                  <a:lnTo>
                    <a:pt x="19277" y="14931"/>
                  </a:lnTo>
                  <a:cubicBezTo>
                    <a:pt x="19697" y="14859"/>
                    <a:pt x="20287" y="14836"/>
                    <a:pt x="20887" y="14836"/>
                  </a:cubicBezTo>
                  <a:cubicBezTo>
                    <a:pt x="22087" y="14836"/>
                    <a:pt x="23325" y="14931"/>
                    <a:pt x="23325" y="14931"/>
                  </a:cubicBezTo>
                  <a:lnTo>
                    <a:pt x="25599" y="27111"/>
                  </a:lnTo>
                  <a:lnTo>
                    <a:pt x="28492" y="42613"/>
                  </a:lnTo>
                  <a:lnTo>
                    <a:pt x="35005" y="74891"/>
                  </a:lnTo>
                  <a:lnTo>
                    <a:pt x="35445" y="77046"/>
                  </a:lnTo>
                  <a:lnTo>
                    <a:pt x="36410" y="81784"/>
                  </a:lnTo>
                  <a:lnTo>
                    <a:pt x="36410" y="81796"/>
                  </a:lnTo>
                  <a:lnTo>
                    <a:pt x="36707" y="83273"/>
                  </a:lnTo>
                  <a:lnTo>
                    <a:pt x="37791" y="88678"/>
                  </a:lnTo>
                  <a:lnTo>
                    <a:pt x="37958" y="89488"/>
                  </a:lnTo>
                  <a:lnTo>
                    <a:pt x="39184" y="95536"/>
                  </a:lnTo>
                  <a:lnTo>
                    <a:pt x="39184" y="95548"/>
                  </a:lnTo>
                  <a:lnTo>
                    <a:pt x="39220" y="95715"/>
                  </a:lnTo>
                  <a:lnTo>
                    <a:pt x="40470" y="101930"/>
                  </a:lnTo>
                  <a:lnTo>
                    <a:pt x="40470" y="101942"/>
                  </a:lnTo>
                  <a:lnTo>
                    <a:pt x="40565" y="102394"/>
                  </a:lnTo>
                  <a:lnTo>
                    <a:pt x="41732" y="108157"/>
                  </a:lnTo>
                  <a:lnTo>
                    <a:pt x="41732" y="108169"/>
                  </a:lnTo>
                  <a:lnTo>
                    <a:pt x="41946" y="109228"/>
                  </a:lnTo>
                  <a:lnTo>
                    <a:pt x="41946" y="109240"/>
                  </a:lnTo>
                  <a:lnTo>
                    <a:pt x="42553" y="112264"/>
                  </a:lnTo>
                  <a:cubicBezTo>
                    <a:pt x="43084" y="112424"/>
                    <a:pt x="43650" y="112494"/>
                    <a:pt x="44230" y="112494"/>
                  </a:cubicBezTo>
                  <a:cubicBezTo>
                    <a:pt x="45731" y="112494"/>
                    <a:pt x="47332" y="112022"/>
                    <a:pt x="48697" y="111395"/>
                  </a:cubicBezTo>
                  <a:lnTo>
                    <a:pt x="48566" y="109192"/>
                  </a:lnTo>
                  <a:lnTo>
                    <a:pt x="48566" y="109181"/>
                  </a:lnTo>
                  <a:lnTo>
                    <a:pt x="48471" y="107573"/>
                  </a:lnTo>
                  <a:lnTo>
                    <a:pt x="48471" y="107561"/>
                  </a:lnTo>
                  <a:lnTo>
                    <a:pt x="48161" y="102394"/>
                  </a:lnTo>
                  <a:lnTo>
                    <a:pt x="48102" y="101251"/>
                  </a:lnTo>
                  <a:lnTo>
                    <a:pt x="47768" y="95607"/>
                  </a:lnTo>
                  <a:lnTo>
                    <a:pt x="47768" y="95596"/>
                  </a:lnTo>
                  <a:lnTo>
                    <a:pt x="47721" y="94941"/>
                  </a:lnTo>
                  <a:lnTo>
                    <a:pt x="47364" y="88809"/>
                  </a:lnTo>
                  <a:lnTo>
                    <a:pt x="47352" y="88642"/>
                  </a:lnTo>
                  <a:lnTo>
                    <a:pt x="46983" y="82344"/>
                  </a:lnTo>
                  <a:lnTo>
                    <a:pt x="46959" y="82022"/>
                  </a:lnTo>
                  <a:lnTo>
                    <a:pt x="46959" y="82011"/>
                  </a:lnTo>
                  <a:lnTo>
                    <a:pt x="46602" y="76046"/>
                  </a:lnTo>
                  <a:lnTo>
                    <a:pt x="46554" y="75224"/>
                  </a:lnTo>
                  <a:lnTo>
                    <a:pt x="44577" y="41863"/>
                  </a:lnTo>
                  <a:lnTo>
                    <a:pt x="43530" y="25146"/>
                  </a:lnTo>
                  <a:lnTo>
                    <a:pt x="42041" y="1167"/>
                  </a:lnTo>
                  <a:lnTo>
                    <a:pt x="953"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8"/>
            <p:cNvSpPr/>
            <p:nvPr/>
          </p:nvSpPr>
          <p:spPr>
            <a:xfrm>
              <a:off x="1100425" y="4683750"/>
              <a:ext cx="305425" cy="993300"/>
            </a:xfrm>
            <a:custGeom>
              <a:avLst/>
              <a:gdLst/>
              <a:ahLst/>
              <a:cxnLst/>
              <a:rect l="l" t="t" r="r" b="b"/>
              <a:pathLst>
                <a:path w="12217" h="39732" extrusionOk="0">
                  <a:moveTo>
                    <a:pt x="0" y="0"/>
                  </a:moveTo>
                  <a:cubicBezTo>
                    <a:pt x="48" y="893"/>
                    <a:pt x="108" y="1774"/>
                    <a:pt x="155" y="2655"/>
                  </a:cubicBezTo>
                  <a:cubicBezTo>
                    <a:pt x="179" y="2989"/>
                    <a:pt x="203" y="3322"/>
                    <a:pt x="227" y="3655"/>
                  </a:cubicBezTo>
                  <a:lnTo>
                    <a:pt x="227" y="3667"/>
                  </a:lnTo>
                  <a:cubicBezTo>
                    <a:pt x="227" y="3727"/>
                    <a:pt x="227" y="3786"/>
                    <a:pt x="239" y="3858"/>
                  </a:cubicBezTo>
                  <a:cubicBezTo>
                    <a:pt x="298" y="4775"/>
                    <a:pt x="358" y="5691"/>
                    <a:pt x="417" y="6596"/>
                  </a:cubicBezTo>
                  <a:cubicBezTo>
                    <a:pt x="429" y="6691"/>
                    <a:pt x="429" y="6775"/>
                    <a:pt x="441" y="6870"/>
                  </a:cubicBezTo>
                  <a:lnTo>
                    <a:pt x="441" y="6882"/>
                  </a:lnTo>
                  <a:cubicBezTo>
                    <a:pt x="489" y="7596"/>
                    <a:pt x="536" y="8299"/>
                    <a:pt x="596" y="8989"/>
                  </a:cubicBezTo>
                  <a:lnTo>
                    <a:pt x="596" y="9001"/>
                  </a:lnTo>
                  <a:cubicBezTo>
                    <a:pt x="620" y="9478"/>
                    <a:pt x="655" y="9954"/>
                    <a:pt x="691" y="10418"/>
                  </a:cubicBezTo>
                  <a:lnTo>
                    <a:pt x="691" y="10430"/>
                  </a:lnTo>
                  <a:cubicBezTo>
                    <a:pt x="715" y="10871"/>
                    <a:pt x="751" y="11299"/>
                    <a:pt x="774" y="11740"/>
                  </a:cubicBezTo>
                  <a:cubicBezTo>
                    <a:pt x="834" y="12418"/>
                    <a:pt x="881" y="13097"/>
                    <a:pt x="929" y="13764"/>
                  </a:cubicBezTo>
                  <a:cubicBezTo>
                    <a:pt x="965" y="14288"/>
                    <a:pt x="1001" y="14811"/>
                    <a:pt x="1048" y="15335"/>
                  </a:cubicBezTo>
                  <a:cubicBezTo>
                    <a:pt x="1096" y="15954"/>
                    <a:pt x="1143" y="16574"/>
                    <a:pt x="1179" y="17181"/>
                  </a:cubicBezTo>
                  <a:cubicBezTo>
                    <a:pt x="1274" y="18371"/>
                    <a:pt x="1370" y="19514"/>
                    <a:pt x="1453" y="20634"/>
                  </a:cubicBezTo>
                  <a:cubicBezTo>
                    <a:pt x="1477" y="20991"/>
                    <a:pt x="1501" y="21336"/>
                    <a:pt x="1536" y="21669"/>
                  </a:cubicBezTo>
                  <a:cubicBezTo>
                    <a:pt x="1596" y="22443"/>
                    <a:pt x="1655" y="23193"/>
                    <a:pt x="1715" y="23932"/>
                  </a:cubicBezTo>
                  <a:cubicBezTo>
                    <a:pt x="1822" y="25182"/>
                    <a:pt x="1917" y="26372"/>
                    <a:pt x="2013" y="27504"/>
                  </a:cubicBezTo>
                  <a:cubicBezTo>
                    <a:pt x="2024" y="27670"/>
                    <a:pt x="2036" y="27849"/>
                    <a:pt x="2048" y="28015"/>
                  </a:cubicBezTo>
                  <a:cubicBezTo>
                    <a:pt x="2132" y="28956"/>
                    <a:pt x="2203" y="29837"/>
                    <a:pt x="2275" y="30671"/>
                  </a:cubicBezTo>
                  <a:lnTo>
                    <a:pt x="2275" y="30682"/>
                  </a:lnTo>
                  <a:cubicBezTo>
                    <a:pt x="2394" y="32052"/>
                    <a:pt x="2513" y="33290"/>
                    <a:pt x="2608" y="34362"/>
                  </a:cubicBezTo>
                  <a:lnTo>
                    <a:pt x="2608" y="34373"/>
                  </a:lnTo>
                  <a:cubicBezTo>
                    <a:pt x="2715" y="35612"/>
                    <a:pt x="2810" y="36636"/>
                    <a:pt x="2882" y="37410"/>
                  </a:cubicBezTo>
                  <a:cubicBezTo>
                    <a:pt x="3001" y="38588"/>
                    <a:pt x="3060" y="39219"/>
                    <a:pt x="3060" y="39219"/>
                  </a:cubicBezTo>
                  <a:lnTo>
                    <a:pt x="8359" y="39731"/>
                  </a:lnTo>
                  <a:lnTo>
                    <a:pt x="8656" y="36719"/>
                  </a:lnTo>
                  <a:lnTo>
                    <a:pt x="8859" y="34695"/>
                  </a:lnTo>
                  <a:lnTo>
                    <a:pt x="8859" y="34683"/>
                  </a:lnTo>
                  <a:lnTo>
                    <a:pt x="8871" y="34588"/>
                  </a:lnTo>
                  <a:lnTo>
                    <a:pt x="8871" y="34576"/>
                  </a:lnTo>
                  <a:lnTo>
                    <a:pt x="9323" y="29909"/>
                  </a:lnTo>
                  <a:lnTo>
                    <a:pt x="9323" y="29897"/>
                  </a:lnTo>
                  <a:lnTo>
                    <a:pt x="9383" y="29373"/>
                  </a:lnTo>
                  <a:lnTo>
                    <a:pt x="9478" y="28396"/>
                  </a:lnTo>
                  <a:lnTo>
                    <a:pt x="9478" y="28385"/>
                  </a:lnTo>
                  <a:lnTo>
                    <a:pt x="9537" y="27777"/>
                  </a:lnTo>
                  <a:lnTo>
                    <a:pt x="9835" y="24777"/>
                  </a:lnTo>
                  <a:lnTo>
                    <a:pt x="9990" y="23122"/>
                  </a:lnTo>
                  <a:lnTo>
                    <a:pt x="9990" y="23110"/>
                  </a:lnTo>
                  <a:lnTo>
                    <a:pt x="10097" y="22110"/>
                  </a:lnTo>
                  <a:lnTo>
                    <a:pt x="10204" y="20979"/>
                  </a:lnTo>
                  <a:lnTo>
                    <a:pt x="10204" y="20967"/>
                  </a:lnTo>
                  <a:lnTo>
                    <a:pt x="10466" y="18383"/>
                  </a:lnTo>
                  <a:lnTo>
                    <a:pt x="10657" y="16371"/>
                  </a:lnTo>
                  <a:lnTo>
                    <a:pt x="10657" y="16359"/>
                  </a:lnTo>
                  <a:lnTo>
                    <a:pt x="10716" y="15824"/>
                  </a:lnTo>
                  <a:lnTo>
                    <a:pt x="10883" y="14169"/>
                  </a:lnTo>
                  <a:lnTo>
                    <a:pt x="11073" y="12204"/>
                  </a:lnTo>
                  <a:lnTo>
                    <a:pt x="11085" y="12002"/>
                  </a:lnTo>
                  <a:lnTo>
                    <a:pt x="11323" y="9644"/>
                  </a:lnTo>
                  <a:lnTo>
                    <a:pt x="11335" y="9537"/>
                  </a:lnTo>
                  <a:lnTo>
                    <a:pt x="11335" y="9489"/>
                  </a:lnTo>
                  <a:lnTo>
                    <a:pt x="11549" y="7358"/>
                  </a:lnTo>
                  <a:lnTo>
                    <a:pt x="11573" y="7096"/>
                  </a:lnTo>
                  <a:lnTo>
                    <a:pt x="11716" y="5608"/>
                  </a:lnTo>
                  <a:lnTo>
                    <a:pt x="11835" y="4382"/>
                  </a:lnTo>
                  <a:lnTo>
                    <a:pt x="11954" y="3251"/>
                  </a:lnTo>
                  <a:lnTo>
                    <a:pt x="11978" y="2965"/>
                  </a:lnTo>
                  <a:lnTo>
                    <a:pt x="11978" y="2953"/>
                  </a:lnTo>
                  <a:lnTo>
                    <a:pt x="12216" y="548"/>
                  </a:lnTo>
                  <a:lnTo>
                    <a:pt x="12216" y="548"/>
                  </a:lnTo>
                  <a:cubicBezTo>
                    <a:pt x="11380" y="575"/>
                    <a:pt x="10542" y="588"/>
                    <a:pt x="9702" y="588"/>
                  </a:cubicBezTo>
                  <a:cubicBezTo>
                    <a:pt x="6449" y="588"/>
                    <a:pt x="3180" y="38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8"/>
            <p:cNvSpPr/>
            <p:nvPr/>
          </p:nvSpPr>
          <p:spPr>
            <a:xfrm>
              <a:off x="1106375" y="4780175"/>
              <a:ext cx="289950" cy="81000"/>
            </a:xfrm>
            <a:custGeom>
              <a:avLst/>
              <a:gdLst/>
              <a:ahLst/>
              <a:cxnLst/>
              <a:rect l="l" t="t" r="r" b="b"/>
              <a:pathLst>
                <a:path w="11598" h="3240" extrusionOk="0">
                  <a:moveTo>
                    <a:pt x="1" y="1"/>
                  </a:moveTo>
                  <a:lnTo>
                    <a:pt x="1" y="1"/>
                  </a:lnTo>
                  <a:cubicBezTo>
                    <a:pt x="60" y="918"/>
                    <a:pt x="120" y="1834"/>
                    <a:pt x="179" y="2739"/>
                  </a:cubicBezTo>
                  <a:cubicBezTo>
                    <a:pt x="3096" y="3001"/>
                    <a:pt x="6751" y="3239"/>
                    <a:pt x="10478" y="3239"/>
                  </a:cubicBezTo>
                  <a:lnTo>
                    <a:pt x="11335" y="3239"/>
                  </a:lnTo>
                  <a:lnTo>
                    <a:pt x="11478" y="1751"/>
                  </a:lnTo>
                  <a:lnTo>
                    <a:pt x="11597" y="525"/>
                  </a:lnTo>
                  <a:lnTo>
                    <a:pt x="11597" y="525"/>
                  </a:lnTo>
                  <a:cubicBezTo>
                    <a:pt x="11276" y="528"/>
                    <a:pt x="10955" y="530"/>
                    <a:pt x="10634" y="530"/>
                  </a:cubicBezTo>
                  <a:cubicBezTo>
                    <a:pt x="6778" y="530"/>
                    <a:pt x="2968" y="276"/>
                    <a:pt x="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8"/>
            <p:cNvSpPr/>
            <p:nvPr/>
          </p:nvSpPr>
          <p:spPr>
            <a:xfrm>
              <a:off x="1115300" y="4908775"/>
              <a:ext cx="268525" cy="80100"/>
            </a:xfrm>
            <a:custGeom>
              <a:avLst/>
              <a:gdLst/>
              <a:ahLst/>
              <a:cxnLst/>
              <a:rect l="l" t="t" r="r" b="b"/>
              <a:pathLst>
                <a:path w="10741" h="3204" extrusionOk="0">
                  <a:moveTo>
                    <a:pt x="1" y="0"/>
                  </a:moveTo>
                  <a:lnTo>
                    <a:pt x="1" y="0"/>
                  </a:lnTo>
                  <a:cubicBezTo>
                    <a:pt x="25" y="477"/>
                    <a:pt x="60" y="953"/>
                    <a:pt x="96" y="1417"/>
                  </a:cubicBezTo>
                  <a:lnTo>
                    <a:pt x="96" y="1429"/>
                  </a:lnTo>
                  <a:cubicBezTo>
                    <a:pt x="120" y="1870"/>
                    <a:pt x="156" y="2298"/>
                    <a:pt x="179" y="2739"/>
                  </a:cubicBezTo>
                  <a:cubicBezTo>
                    <a:pt x="3037" y="2989"/>
                    <a:pt x="6549" y="3203"/>
                    <a:pt x="10121" y="3203"/>
                  </a:cubicBezTo>
                  <a:lnTo>
                    <a:pt x="10478" y="3203"/>
                  </a:lnTo>
                  <a:lnTo>
                    <a:pt x="10490" y="3001"/>
                  </a:lnTo>
                  <a:lnTo>
                    <a:pt x="10728" y="643"/>
                  </a:lnTo>
                  <a:lnTo>
                    <a:pt x="10740" y="536"/>
                  </a:lnTo>
                  <a:lnTo>
                    <a:pt x="10740" y="488"/>
                  </a:lnTo>
                  <a:cubicBezTo>
                    <a:pt x="10492" y="491"/>
                    <a:pt x="10243" y="492"/>
                    <a:pt x="9995" y="492"/>
                  </a:cubicBezTo>
                  <a:cubicBezTo>
                    <a:pt x="6389" y="492"/>
                    <a:pt x="2830" y="256"/>
                    <a:pt x="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8"/>
            <p:cNvSpPr/>
            <p:nvPr/>
          </p:nvSpPr>
          <p:spPr>
            <a:xfrm>
              <a:off x="1934150" y="4720350"/>
              <a:ext cx="342325" cy="940000"/>
            </a:xfrm>
            <a:custGeom>
              <a:avLst/>
              <a:gdLst/>
              <a:ahLst/>
              <a:cxnLst/>
              <a:rect l="l" t="t" r="r" b="b"/>
              <a:pathLst>
                <a:path w="13693" h="37600" extrusionOk="0">
                  <a:moveTo>
                    <a:pt x="1" y="1"/>
                  </a:moveTo>
                  <a:lnTo>
                    <a:pt x="441" y="2168"/>
                  </a:lnTo>
                  <a:lnTo>
                    <a:pt x="656" y="3227"/>
                  </a:lnTo>
                  <a:lnTo>
                    <a:pt x="1215" y="5989"/>
                  </a:lnTo>
                  <a:lnTo>
                    <a:pt x="1394" y="6894"/>
                  </a:lnTo>
                  <a:lnTo>
                    <a:pt x="1406" y="6906"/>
                  </a:lnTo>
                  <a:lnTo>
                    <a:pt x="1703" y="8383"/>
                  </a:lnTo>
                  <a:lnTo>
                    <a:pt x="1703" y="8395"/>
                  </a:lnTo>
                  <a:lnTo>
                    <a:pt x="2263" y="11157"/>
                  </a:lnTo>
                  <a:lnTo>
                    <a:pt x="2787" y="13788"/>
                  </a:lnTo>
                  <a:lnTo>
                    <a:pt x="2954" y="14598"/>
                  </a:lnTo>
                  <a:lnTo>
                    <a:pt x="4180" y="20646"/>
                  </a:lnTo>
                  <a:lnTo>
                    <a:pt x="4180" y="20658"/>
                  </a:lnTo>
                  <a:lnTo>
                    <a:pt x="4216" y="20825"/>
                  </a:lnTo>
                  <a:lnTo>
                    <a:pt x="5466" y="27040"/>
                  </a:lnTo>
                  <a:lnTo>
                    <a:pt x="5466" y="27052"/>
                  </a:lnTo>
                  <a:lnTo>
                    <a:pt x="5561" y="27504"/>
                  </a:lnTo>
                  <a:lnTo>
                    <a:pt x="6728" y="33267"/>
                  </a:lnTo>
                  <a:lnTo>
                    <a:pt x="6728" y="33279"/>
                  </a:lnTo>
                  <a:lnTo>
                    <a:pt x="6942" y="34338"/>
                  </a:lnTo>
                  <a:lnTo>
                    <a:pt x="6942" y="34350"/>
                  </a:lnTo>
                  <a:lnTo>
                    <a:pt x="7549" y="37362"/>
                  </a:lnTo>
                  <a:cubicBezTo>
                    <a:pt x="8086" y="37527"/>
                    <a:pt x="8657" y="37599"/>
                    <a:pt x="9244" y="37599"/>
                  </a:cubicBezTo>
                  <a:cubicBezTo>
                    <a:pt x="10739" y="37599"/>
                    <a:pt x="12333" y="37126"/>
                    <a:pt x="13693" y="36493"/>
                  </a:cubicBezTo>
                  <a:lnTo>
                    <a:pt x="13562" y="34302"/>
                  </a:lnTo>
                  <a:lnTo>
                    <a:pt x="13562" y="34291"/>
                  </a:lnTo>
                  <a:lnTo>
                    <a:pt x="13467" y="32683"/>
                  </a:lnTo>
                  <a:lnTo>
                    <a:pt x="13467" y="32671"/>
                  </a:lnTo>
                  <a:lnTo>
                    <a:pt x="13157" y="27504"/>
                  </a:lnTo>
                  <a:lnTo>
                    <a:pt x="13098" y="26361"/>
                  </a:lnTo>
                  <a:lnTo>
                    <a:pt x="12764" y="20717"/>
                  </a:lnTo>
                  <a:lnTo>
                    <a:pt x="12764" y="20706"/>
                  </a:lnTo>
                  <a:lnTo>
                    <a:pt x="12717" y="20051"/>
                  </a:lnTo>
                  <a:lnTo>
                    <a:pt x="12360" y="13919"/>
                  </a:lnTo>
                  <a:lnTo>
                    <a:pt x="12348" y="13752"/>
                  </a:lnTo>
                  <a:lnTo>
                    <a:pt x="12205" y="11288"/>
                  </a:lnTo>
                  <a:lnTo>
                    <a:pt x="12050" y="8585"/>
                  </a:lnTo>
                  <a:lnTo>
                    <a:pt x="11979" y="7454"/>
                  </a:lnTo>
                  <a:lnTo>
                    <a:pt x="11955" y="7132"/>
                  </a:lnTo>
                  <a:lnTo>
                    <a:pt x="11955" y="7121"/>
                  </a:lnTo>
                  <a:lnTo>
                    <a:pt x="11907" y="6192"/>
                  </a:lnTo>
                  <a:lnTo>
                    <a:pt x="11740" y="3489"/>
                  </a:lnTo>
                  <a:lnTo>
                    <a:pt x="11598" y="1156"/>
                  </a:lnTo>
                  <a:lnTo>
                    <a:pt x="11550" y="334"/>
                  </a:lnTo>
                  <a:cubicBezTo>
                    <a:pt x="10369" y="384"/>
                    <a:pt x="9188" y="410"/>
                    <a:pt x="8012" y="410"/>
                  </a:cubicBezTo>
                  <a:cubicBezTo>
                    <a:pt x="5298" y="410"/>
                    <a:pt x="2609" y="27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8"/>
            <p:cNvSpPr/>
            <p:nvPr/>
          </p:nvSpPr>
          <p:spPr>
            <a:xfrm>
              <a:off x="1950525" y="4801025"/>
              <a:ext cx="281325" cy="75325"/>
            </a:xfrm>
            <a:custGeom>
              <a:avLst/>
              <a:gdLst/>
              <a:ahLst/>
              <a:cxnLst/>
              <a:rect l="l" t="t" r="r" b="b"/>
              <a:pathLst>
                <a:path w="11253" h="3013" extrusionOk="0">
                  <a:moveTo>
                    <a:pt x="1" y="0"/>
                  </a:moveTo>
                  <a:lnTo>
                    <a:pt x="560" y="2762"/>
                  </a:lnTo>
                  <a:cubicBezTo>
                    <a:pt x="2811" y="2905"/>
                    <a:pt x="5454" y="3012"/>
                    <a:pt x="8204" y="3012"/>
                  </a:cubicBezTo>
                  <a:cubicBezTo>
                    <a:pt x="9204" y="3012"/>
                    <a:pt x="10228" y="3001"/>
                    <a:pt x="11252" y="2965"/>
                  </a:cubicBezTo>
                  <a:lnTo>
                    <a:pt x="11085" y="262"/>
                  </a:lnTo>
                  <a:cubicBezTo>
                    <a:pt x="10169" y="290"/>
                    <a:pt x="9252" y="302"/>
                    <a:pt x="8345" y="302"/>
                  </a:cubicBezTo>
                  <a:cubicBezTo>
                    <a:pt x="5316" y="302"/>
                    <a:pt x="2401" y="165"/>
                    <a:pt x="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8"/>
            <p:cNvSpPr/>
            <p:nvPr/>
          </p:nvSpPr>
          <p:spPr>
            <a:xfrm>
              <a:off x="1976725" y="4930200"/>
              <a:ext cx="262550" cy="73850"/>
            </a:xfrm>
            <a:custGeom>
              <a:avLst/>
              <a:gdLst/>
              <a:ahLst/>
              <a:cxnLst/>
              <a:rect l="l" t="t" r="r" b="b"/>
              <a:pathLst>
                <a:path w="10502" h="2954" extrusionOk="0">
                  <a:moveTo>
                    <a:pt x="0" y="1"/>
                  </a:moveTo>
                  <a:lnTo>
                    <a:pt x="560" y="2763"/>
                  </a:lnTo>
                  <a:cubicBezTo>
                    <a:pt x="2596" y="2870"/>
                    <a:pt x="4882" y="2953"/>
                    <a:pt x="7263" y="2953"/>
                  </a:cubicBezTo>
                  <a:cubicBezTo>
                    <a:pt x="8335" y="2953"/>
                    <a:pt x="9418" y="2941"/>
                    <a:pt x="10502" y="2894"/>
                  </a:cubicBezTo>
                  <a:lnTo>
                    <a:pt x="10347" y="191"/>
                  </a:lnTo>
                  <a:cubicBezTo>
                    <a:pt x="9322" y="228"/>
                    <a:pt x="8295" y="244"/>
                    <a:pt x="7282" y="244"/>
                  </a:cubicBezTo>
                  <a:cubicBezTo>
                    <a:pt x="4681" y="244"/>
                    <a:pt x="2168" y="138"/>
                    <a:pt x="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8"/>
            <p:cNvSpPr/>
            <p:nvPr/>
          </p:nvSpPr>
          <p:spPr>
            <a:xfrm>
              <a:off x="2097275" y="5632675"/>
              <a:ext cx="644150" cy="310775"/>
            </a:xfrm>
            <a:custGeom>
              <a:avLst/>
              <a:gdLst/>
              <a:ahLst/>
              <a:cxnLst/>
              <a:rect l="l" t="t" r="r" b="b"/>
              <a:pathLst>
                <a:path w="25766" h="12431" extrusionOk="0">
                  <a:moveTo>
                    <a:pt x="7168" y="0"/>
                  </a:moveTo>
                  <a:cubicBezTo>
                    <a:pt x="5095" y="842"/>
                    <a:pt x="3500" y="1041"/>
                    <a:pt x="2455" y="1041"/>
                  </a:cubicBezTo>
                  <a:cubicBezTo>
                    <a:pt x="1519" y="1041"/>
                    <a:pt x="1024" y="881"/>
                    <a:pt x="1024" y="881"/>
                  </a:cubicBezTo>
                  <a:lnTo>
                    <a:pt x="1024" y="881"/>
                  </a:lnTo>
                  <a:cubicBezTo>
                    <a:pt x="0" y="4358"/>
                    <a:pt x="596" y="7680"/>
                    <a:pt x="1036" y="10859"/>
                  </a:cubicBezTo>
                  <a:cubicBezTo>
                    <a:pt x="1108" y="11394"/>
                    <a:pt x="1179" y="11918"/>
                    <a:pt x="1239" y="12430"/>
                  </a:cubicBezTo>
                  <a:lnTo>
                    <a:pt x="25766" y="12430"/>
                  </a:lnTo>
                  <a:cubicBezTo>
                    <a:pt x="25766" y="11895"/>
                    <a:pt x="25694" y="11371"/>
                    <a:pt x="25563" y="10859"/>
                  </a:cubicBezTo>
                  <a:cubicBezTo>
                    <a:pt x="25158" y="9358"/>
                    <a:pt x="24170" y="8049"/>
                    <a:pt x="22789" y="7239"/>
                  </a:cubicBezTo>
                  <a:cubicBezTo>
                    <a:pt x="19039" y="5037"/>
                    <a:pt x="13502" y="4013"/>
                    <a:pt x="13502" y="4013"/>
                  </a:cubicBezTo>
                  <a:cubicBezTo>
                    <a:pt x="11919" y="2512"/>
                    <a:pt x="7168" y="0"/>
                    <a:pt x="7168"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8"/>
            <p:cNvSpPr/>
            <p:nvPr/>
          </p:nvSpPr>
          <p:spPr>
            <a:xfrm>
              <a:off x="2123175" y="5904125"/>
              <a:ext cx="618250" cy="39325"/>
            </a:xfrm>
            <a:custGeom>
              <a:avLst/>
              <a:gdLst/>
              <a:ahLst/>
              <a:cxnLst/>
              <a:rect l="l" t="t" r="r" b="b"/>
              <a:pathLst>
                <a:path w="24730" h="1573" extrusionOk="0">
                  <a:moveTo>
                    <a:pt x="0" y="1"/>
                  </a:moveTo>
                  <a:cubicBezTo>
                    <a:pt x="72" y="536"/>
                    <a:pt x="143" y="1060"/>
                    <a:pt x="203" y="1572"/>
                  </a:cubicBezTo>
                  <a:lnTo>
                    <a:pt x="24730" y="1572"/>
                  </a:lnTo>
                  <a:cubicBezTo>
                    <a:pt x="24730" y="1037"/>
                    <a:pt x="24658" y="513"/>
                    <a:pt x="24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8"/>
            <p:cNvSpPr/>
            <p:nvPr/>
          </p:nvSpPr>
          <p:spPr>
            <a:xfrm>
              <a:off x="863775" y="5643675"/>
              <a:ext cx="482250" cy="299775"/>
            </a:xfrm>
            <a:custGeom>
              <a:avLst/>
              <a:gdLst/>
              <a:ahLst/>
              <a:cxnLst/>
              <a:rect l="l" t="t" r="r" b="b"/>
              <a:pathLst>
                <a:path w="19290" h="11991" extrusionOk="0">
                  <a:moveTo>
                    <a:pt x="12467" y="1"/>
                  </a:moveTo>
                  <a:cubicBezTo>
                    <a:pt x="12467" y="1"/>
                    <a:pt x="10776" y="489"/>
                    <a:pt x="7049" y="3704"/>
                  </a:cubicBezTo>
                  <a:cubicBezTo>
                    <a:pt x="7049" y="3704"/>
                    <a:pt x="751" y="5120"/>
                    <a:pt x="84" y="10419"/>
                  </a:cubicBezTo>
                  <a:cubicBezTo>
                    <a:pt x="13" y="10907"/>
                    <a:pt x="1" y="11431"/>
                    <a:pt x="49" y="11990"/>
                  </a:cubicBezTo>
                  <a:lnTo>
                    <a:pt x="18015" y="11990"/>
                  </a:lnTo>
                  <a:cubicBezTo>
                    <a:pt x="18015" y="11990"/>
                    <a:pt x="18218" y="11431"/>
                    <a:pt x="18432" y="10419"/>
                  </a:cubicBezTo>
                  <a:cubicBezTo>
                    <a:pt x="18849" y="8430"/>
                    <a:pt x="19289" y="4727"/>
                    <a:pt x="18229" y="441"/>
                  </a:cubicBezTo>
                  <a:cubicBezTo>
                    <a:pt x="18229" y="441"/>
                    <a:pt x="16980" y="611"/>
                    <a:pt x="15604" y="611"/>
                  </a:cubicBezTo>
                  <a:cubicBezTo>
                    <a:pt x="14407" y="611"/>
                    <a:pt x="13115" y="483"/>
                    <a:pt x="12467"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8"/>
            <p:cNvSpPr/>
            <p:nvPr/>
          </p:nvSpPr>
          <p:spPr>
            <a:xfrm>
              <a:off x="863775" y="5904125"/>
              <a:ext cx="460800" cy="39325"/>
            </a:xfrm>
            <a:custGeom>
              <a:avLst/>
              <a:gdLst/>
              <a:ahLst/>
              <a:cxnLst/>
              <a:rect l="l" t="t" r="r" b="b"/>
              <a:pathLst>
                <a:path w="18432" h="1573" extrusionOk="0">
                  <a:moveTo>
                    <a:pt x="84" y="1"/>
                  </a:moveTo>
                  <a:cubicBezTo>
                    <a:pt x="13" y="489"/>
                    <a:pt x="1" y="1013"/>
                    <a:pt x="49" y="1572"/>
                  </a:cubicBezTo>
                  <a:lnTo>
                    <a:pt x="18015" y="1572"/>
                  </a:lnTo>
                  <a:cubicBezTo>
                    <a:pt x="18015" y="1572"/>
                    <a:pt x="18218" y="1013"/>
                    <a:pt x="18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8"/>
            <p:cNvSpPr/>
            <p:nvPr/>
          </p:nvSpPr>
          <p:spPr>
            <a:xfrm>
              <a:off x="1167100" y="-108225"/>
              <a:ext cx="842975" cy="948475"/>
            </a:xfrm>
            <a:custGeom>
              <a:avLst/>
              <a:gdLst/>
              <a:ahLst/>
              <a:cxnLst/>
              <a:rect l="l" t="t" r="r" b="b"/>
              <a:pathLst>
                <a:path w="33719" h="37939" extrusionOk="0">
                  <a:moveTo>
                    <a:pt x="17737" y="0"/>
                  </a:moveTo>
                  <a:cubicBezTo>
                    <a:pt x="10331" y="0"/>
                    <a:pt x="2716" y="5284"/>
                    <a:pt x="1691" y="11228"/>
                  </a:cubicBezTo>
                  <a:cubicBezTo>
                    <a:pt x="0" y="21111"/>
                    <a:pt x="5168" y="30814"/>
                    <a:pt x="370" y="31529"/>
                  </a:cubicBezTo>
                  <a:cubicBezTo>
                    <a:pt x="370" y="31529"/>
                    <a:pt x="1681" y="31798"/>
                    <a:pt x="3113" y="31798"/>
                  </a:cubicBezTo>
                  <a:cubicBezTo>
                    <a:pt x="4469" y="31798"/>
                    <a:pt x="5933" y="31556"/>
                    <a:pt x="6489" y="30612"/>
                  </a:cubicBezTo>
                  <a:cubicBezTo>
                    <a:pt x="6489" y="30612"/>
                    <a:pt x="7382" y="34005"/>
                    <a:pt x="6489" y="36386"/>
                  </a:cubicBezTo>
                  <a:cubicBezTo>
                    <a:pt x="6489" y="36386"/>
                    <a:pt x="6635" y="36402"/>
                    <a:pt x="6878" y="36402"/>
                  </a:cubicBezTo>
                  <a:cubicBezTo>
                    <a:pt x="7824" y="36402"/>
                    <a:pt x="10246" y="36168"/>
                    <a:pt x="11335" y="33886"/>
                  </a:cubicBezTo>
                  <a:lnTo>
                    <a:pt x="22670" y="34362"/>
                  </a:lnTo>
                  <a:lnTo>
                    <a:pt x="18646" y="37898"/>
                  </a:lnTo>
                  <a:cubicBezTo>
                    <a:pt x="18646" y="37898"/>
                    <a:pt x="18912" y="37939"/>
                    <a:pt x="19374" y="37939"/>
                  </a:cubicBezTo>
                  <a:cubicBezTo>
                    <a:pt x="21120" y="37939"/>
                    <a:pt x="25668" y="37358"/>
                    <a:pt x="29218" y="31802"/>
                  </a:cubicBezTo>
                  <a:cubicBezTo>
                    <a:pt x="33719" y="24778"/>
                    <a:pt x="32409" y="14645"/>
                    <a:pt x="32409" y="14645"/>
                  </a:cubicBezTo>
                  <a:cubicBezTo>
                    <a:pt x="32409" y="14645"/>
                    <a:pt x="33552" y="7407"/>
                    <a:pt x="24873" y="1965"/>
                  </a:cubicBezTo>
                  <a:cubicBezTo>
                    <a:pt x="22690" y="597"/>
                    <a:pt x="20225" y="0"/>
                    <a:pt x="1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8"/>
            <p:cNvSpPr/>
            <p:nvPr/>
          </p:nvSpPr>
          <p:spPr>
            <a:xfrm>
              <a:off x="1379025" y="592225"/>
              <a:ext cx="331025" cy="383225"/>
            </a:xfrm>
            <a:custGeom>
              <a:avLst/>
              <a:gdLst/>
              <a:ahLst/>
              <a:cxnLst/>
              <a:rect l="l" t="t" r="r" b="b"/>
              <a:pathLst>
                <a:path w="13241" h="15329" extrusionOk="0">
                  <a:moveTo>
                    <a:pt x="4363" y="1"/>
                  </a:moveTo>
                  <a:cubicBezTo>
                    <a:pt x="2877" y="1"/>
                    <a:pt x="1374" y="537"/>
                    <a:pt x="1" y="1951"/>
                  </a:cubicBezTo>
                  <a:cubicBezTo>
                    <a:pt x="465" y="3451"/>
                    <a:pt x="834" y="4880"/>
                    <a:pt x="1084" y="6487"/>
                  </a:cubicBezTo>
                  <a:cubicBezTo>
                    <a:pt x="1406" y="8583"/>
                    <a:pt x="1513" y="10964"/>
                    <a:pt x="1275" y="14155"/>
                  </a:cubicBezTo>
                  <a:cubicBezTo>
                    <a:pt x="3055" y="14937"/>
                    <a:pt x="4818" y="15328"/>
                    <a:pt x="6563" y="15328"/>
                  </a:cubicBezTo>
                  <a:cubicBezTo>
                    <a:pt x="8669" y="15328"/>
                    <a:pt x="10749" y="14758"/>
                    <a:pt x="12800" y="13619"/>
                  </a:cubicBezTo>
                  <a:cubicBezTo>
                    <a:pt x="12240" y="10130"/>
                    <a:pt x="12574" y="7392"/>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8"/>
            <p:cNvSpPr/>
            <p:nvPr/>
          </p:nvSpPr>
          <p:spPr>
            <a:xfrm>
              <a:off x="1379025" y="592225"/>
              <a:ext cx="331025" cy="340475"/>
            </a:xfrm>
            <a:custGeom>
              <a:avLst/>
              <a:gdLst/>
              <a:ahLst/>
              <a:cxnLst/>
              <a:rect l="l" t="t" r="r" b="b"/>
              <a:pathLst>
                <a:path w="13241" h="13619" extrusionOk="0">
                  <a:moveTo>
                    <a:pt x="4363" y="1"/>
                  </a:moveTo>
                  <a:cubicBezTo>
                    <a:pt x="2877" y="1"/>
                    <a:pt x="1374" y="537"/>
                    <a:pt x="1" y="1951"/>
                  </a:cubicBezTo>
                  <a:cubicBezTo>
                    <a:pt x="465" y="3451"/>
                    <a:pt x="834" y="4880"/>
                    <a:pt x="1084" y="6487"/>
                  </a:cubicBezTo>
                  <a:cubicBezTo>
                    <a:pt x="3037" y="9368"/>
                    <a:pt x="6668" y="13024"/>
                    <a:pt x="12800" y="13619"/>
                  </a:cubicBezTo>
                  <a:cubicBezTo>
                    <a:pt x="12240" y="10130"/>
                    <a:pt x="12574" y="7404"/>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D8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8"/>
            <p:cNvSpPr/>
            <p:nvPr/>
          </p:nvSpPr>
          <p:spPr>
            <a:xfrm>
              <a:off x="1819850" y="302625"/>
              <a:ext cx="177625" cy="265500"/>
            </a:xfrm>
            <a:custGeom>
              <a:avLst/>
              <a:gdLst/>
              <a:ahLst/>
              <a:cxnLst/>
              <a:rect l="l" t="t" r="r" b="b"/>
              <a:pathLst>
                <a:path w="7105" h="10620" extrusionOk="0">
                  <a:moveTo>
                    <a:pt x="3907" y="0"/>
                  </a:moveTo>
                  <a:cubicBezTo>
                    <a:pt x="2570" y="0"/>
                    <a:pt x="1287" y="1295"/>
                    <a:pt x="1287" y="1295"/>
                  </a:cubicBezTo>
                  <a:cubicBezTo>
                    <a:pt x="1" y="5879"/>
                    <a:pt x="870" y="10594"/>
                    <a:pt x="870" y="10594"/>
                  </a:cubicBezTo>
                  <a:cubicBezTo>
                    <a:pt x="1024" y="10611"/>
                    <a:pt x="1175" y="10619"/>
                    <a:pt x="1322" y="10619"/>
                  </a:cubicBezTo>
                  <a:cubicBezTo>
                    <a:pt x="5826" y="10619"/>
                    <a:pt x="7104" y="2906"/>
                    <a:pt x="5502" y="843"/>
                  </a:cubicBezTo>
                  <a:cubicBezTo>
                    <a:pt x="5018" y="220"/>
                    <a:pt x="4458" y="0"/>
                    <a:pt x="3907"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8"/>
            <p:cNvSpPr/>
            <p:nvPr/>
          </p:nvSpPr>
          <p:spPr>
            <a:xfrm>
              <a:off x="1281100" y="213550"/>
              <a:ext cx="625" cy="925"/>
            </a:xfrm>
            <a:custGeom>
              <a:avLst/>
              <a:gdLst/>
              <a:ahLst/>
              <a:cxnLst/>
              <a:rect l="l" t="t" r="r" b="b"/>
              <a:pathLst>
                <a:path w="25" h="37" extrusionOk="0">
                  <a:moveTo>
                    <a:pt x="12" y="0"/>
                  </a:moveTo>
                  <a:lnTo>
                    <a:pt x="1" y="36"/>
                  </a:lnTo>
                  <a:cubicBezTo>
                    <a:pt x="1" y="36"/>
                    <a:pt x="12" y="24"/>
                    <a:pt x="24"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8"/>
            <p:cNvSpPr/>
            <p:nvPr/>
          </p:nvSpPr>
          <p:spPr>
            <a:xfrm>
              <a:off x="1279900" y="-17500"/>
              <a:ext cx="664700" cy="836625"/>
            </a:xfrm>
            <a:custGeom>
              <a:avLst/>
              <a:gdLst/>
              <a:ahLst/>
              <a:cxnLst/>
              <a:rect l="l" t="t" r="r" b="b"/>
              <a:pathLst>
                <a:path w="26588" h="33465" extrusionOk="0">
                  <a:moveTo>
                    <a:pt x="13380" y="1"/>
                  </a:moveTo>
                  <a:cubicBezTo>
                    <a:pt x="3791" y="1"/>
                    <a:pt x="802" y="4402"/>
                    <a:pt x="132" y="7504"/>
                  </a:cubicBezTo>
                  <a:cubicBezTo>
                    <a:pt x="132" y="7540"/>
                    <a:pt x="49" y="9278"/>
                    <a:pt x="49" y="9278"/>
                  </a:cubicBezTo>
                  <a:cubicBezTo>
                    <a:pt x="13" y="10254"/>
                    <a:pt x="1" y="11243"/>
                    <a:pt x="49" y="12219"/>
                  </a:cubicBezTo>
                  <a:cubicBezTo>
                    <a:pt x="156" y="15231"/>
                    <a:pt x="668" y="18232"/>
                    <a:pt x="1513" y="20982"/>
                  </a:cubicBezTo>
                  <a:cubicBezTo>
                    <a:pt x="1632" y="21351"/>
                    <a:pt x="1751" y="21720"/>
                    <a:pt x="1870" y="22077"/>
                  </a:cubicBezTo>
                  <a:cubicBezTo>
                    <a:pt x="1906" y="22173"/>
                    <a:pt x="1942" y="22268"/>
                    <a:pt x="1977" y="22363"/>
                  </a:cubicBezTo>
                  <a:cubicBezTo>
                    <a:pt x="2108" y="22720"/>
                    <a:pt x="2251" y="23077"/>
                    <a:pt x="2394" y="23423"/>
                  </a:cubicBezTo>
                  <a:cubicBezTo>
                    <a:pt x="4791" y="29253"/>
                    <a:pt x="8913" y="33464"/>
                    <a:pt x="14339" y="33464"/>
                  </a:cubicBezTo>
                  <a:cubicBezTo>
                    <a:pt x="15462" y="33464"/>
                    <a:pt x="16641" y="33284"/>
                    <a:pt x="17872" y="32900"/>
                  </a:cubicBezTo>
                  <a:cubicBezTo>
                    <a:pt x="25135" y="30638"/>
                    <a:pt x="26385" y="19291"/>
                    <a:pt x="26540" y="13660"/>
                  </a:cubicBezTo>
                  <a:cubicBezTo>
                    <a:pt x="26588" y="12017"/>
                    <a:pt x="26540" y="10862"/>
                    <a:pt x="26528" y="10564"/>
                  </a:cubicBezTo>
                  <a:cubicBezTo>
                    <a:pt x="26552" y="10552"/>
                    <a:pt x="26540" y="10421"/>
                    <a:pt x="26528" y="10243"/>
                  </a:cubicBezTo>
                  <a:cubicBezTo>
                    <a:pt x="26421" y="9147"/>
                    <a:pt x="26111" y="8088"/>
                    <a:pt x="25611" y="7111"/>
                  </a:cubicBezTo>
                  <a:cubicBezTo>
                    <a:pt x="25599" y="7076"/>
                    <a:pt x="25576" y="7040"/>
                    <a:pt x="25552" y="7004"/>
                  </a:cubicBezTo>
                  <a:cubicBezTo>
                    <a:pt x="24147" y="4349"/>
                    <a:pt x="20801" y="87"/>
                    <a:pt x="13765" y="3"/>
                  </a:cubicBezTo>
                  <a:cubicBezTo>
                    <a:pt x="13635" y="2"/>
                    <a:pt x="13507" y="1"/>
                    <a:pt x="13380"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8"/>
            <p:cNvSpPr/>
            <p:nvPr/>
          </p:nvSpPr>
          <p:spPr>
            <a:xfrm>
              <a:off x="1216825" y="281750"/>
              <a:ext cx="176225" cy="260800"/>
            </a:xfrm>
            <a:custGeom>
              <a:avLst/>
              <a:gdLst/>
              <a:ahLst/>
              <a:cxnLst/>
              <a:rect l="l" t="t" r="r" b="b"/>
              <a:pathLst>
                <a:path w="7049" h="10432" extrusionOk="0">
                  <a:moveTo>
                    <a:pt x="2759" y="0"/>
                  </a:moveTo>
                  <a:cubicBezTo>
                    <a:pt x="2189" y="0"/>
                    <a:pt x="1619" y="265"/>
                    <a:pt x="1190" y="1059"/>
                  </a:cubicBezTo>
                  <a:cubicBezTo>
                    <a:pt x="0" y="3252"/>
                    <a:pt x="1268" y="10432"/>
                    <a:pt x="5192" y="10432"/>
                  </a:cubicBezTo>
                  <a:cubicBezTo>
                    <a:pt x="5508" y="10432"/>
                    <a:pt x="5841" y="10385"/>
                    <a:pt x="6191" y="10286"/>
                  </a:cubicBezTo>
                  <a:cubicBezTo>
                    <a:pt x="6191" y="10286"/>
                    <a:pt x="7048" y="5369"/>
                    <a:pt x="5036" y="1059"/>
                  </a:cubicBezTo>
                  <a:cubicBezTo>
                    <a:pt x="5036" y="1059"/>
                    <a:pt x="3898" y="0"/>
                    <a:pt x="2759"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8"/>
            <p:cNvSpPr/>
            <p:nvPr/>
          </p:nvSpPr>
          <p:spPr>
            <a:xfrm>
              <a:off x="1229900" y="-53825"/>
              <a:ext cx="620650" cy="545100"/>
            </a:xfrm>
            <a:custGeom>
              <a:avLst/>
              <a:gdLst/>
              <a:ahLst/>
              <a:cxnLst/>
              <a:rect l="l" t="t" r="r" b="b"/>
              <a:pathLst>
                <a:path w="24826" h="21804" extrusionOk="0">
                  <a:moveTo>
                    <a:pt x="15460" y="1"/>
                  </a:moveTo>
                  <a:cubicBezTo>
                    <a:pt x="10864" y="1"/>
                    <a:pt x="6238" y="1964"/>
                    <a:pt x="3977" y="3980"/>
                  </a:cubicBezTo>
                  <a:cubicBezTo>
                    <a:pt x="1" y="7528"/>
                    <a:pt x="2013" y="13422"/>
                    <a:pt x="2013" y="13422"/>
                  </a:cubicBezTo>
                  <a:cubicBezTo>
                    <a:pt x="2023" y="13422"/>
                    <a:pt x="2033" y="13422"/>
                    <a:pt x="2044" y="13422"/>
                  </a:cubicBezTo>
                  <a:cubicBezTo>
                    <a:pt x="4838" y="13422"/>
                    <a:pt x="5287" y="16637"/>
                    <a:pt x="5287" y="16637"/>
                  </a:cubicBezTo>
                  <a:cubicBezTo>
                    <a:pt x="5311" y="21340"/>
                    <a:pt x="8859" y="21804"/>
                    <a:pt x="8859" y="21804"/>
                  </a:cubicBezTo>
                  <a:cubicBezTo>
                    <a:pt x="7490" y="19280"/>
                    <a:pt x="8287" y="17077"/>
                    <a:pt x="9097" y="15768"/>
                  </a:cubicBezTo>
                  <a:cubicBezTo>
                    <a:pt x="17158" y="12898"/>
                    <a:pt x="24825" y="4230"/>
                    <a:pt x="24825" y="4230"/>
                  </a:cubicBezTo>
                  <a:cubicBezTo>
                    <a:pt x="22420" y="1132"/>
                    <a:pt x="18949" y="1"/>
                    <a:pt x="15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8"/>
            <p:cNvSpPr/>
            <p:nvPr/>
          </p:nvSpPr>
          <p:spPr>
            <a:xfrm>
              <a:off x="1728775" y="31975"/>
              <a:ext cx="266725" cy="261975"/>
            </a:xfrm>
            <a:custGeom>
              <a:avLst/>
              <a:gdLst/>
              <a:ahLst/>
              <a:cxnLst/>
              <a:rect l="l" t="t" r="r" b="b"/>
              <a:pathLst>
                <a:path w="10669" h="10479" extrusionOk="0">
                  <a:moveTo>
                    <a:pt x="3001" y="1"/>
                  </a:moveTo>
                  <a:lnTo>
                    <a:pt x="1" y="3894"/>
                  </a:lnTo>
                  <a:cubicBezTo>
                    <a:pt x="1" y="3894"/>
                    <a:pt x="3632" y="9002"/>
                    <a:pt x="8609" y="10478"/>
                  </a:cubicBezTo>
                  <a:cubicBezTo>
                    <a:pt x="8609" y="10478"/>
                    <a:pt x="10669" y="2501"/>
                    <a:pt x="3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8"/>
            <p:cNvSpPr/>
            <p:nvPr/>
          </p:nvSpPr>
          <p:spPr>
            <a:xfrm>
              <a:off x="1074525" y="931500"/>
              <a:ext cx="1036775" cy="2022625"/>
            </a:xfrm>
            <a:custGeom>
              <a:avLst/>
              <a:gdLst/>
              <a:ahLst/>
              <a:cxnLst/>
              <a:rect l="l" t="t" r="r" b="b"/>
              <a:pathLst>
                <a:path w="41471" h="80905" extrusionOk="0">
                  <a:moveTo>
                    <a:pt x="27790" y="0"/>
                  </a:moveTo>
                  <a:lnTo>
                    <a:pt x="25670" y="2096"/>
                  </a:lnTo>
                  <a:lnTo>
                    <a:pt x="14360" y="2727"/>
                  </a:lnTo>
                  <a:lnTo>
                    <a:pt x="11669" y="691"/>
                  </a:lnTo>
                  <a:lnTo>
                    <a:pt x="1" y="4787"/>
                  </a:lnTo>
                  <a:lnTo>
                    <a:pt x="7144" y="51161"/>
                  </a:lnTo>
                  <a:lnTo>
                    <a:pt x="334" y="76664"/>
                  </a:lnTo>
                  <a:cubicBezTo>
                    <a:pt x="5586" y="79916"/>
                    <a:pt x="13038" y="80905"/>
                    <a:pt x="20158" y="80905"/>
                  </a:cubicBezTo>
                  <a:cubicBezTo>
                    <a:pt x="31212" y="80905"/>
                    <a:pt x="41470" y="78522"/>
                    <a:pt x="41470" y="78522"/>
                  </a:cubicBezTo>
                  <a:lnTo>
                    <a:pt x="36291" y="46292"/>
                  </a:lnTo>
                  <a:lnTo>
                    <a:pt x="37982" y="2893"/>
                  </a:lnTo>
                  <a:lnTo>
                    <a:pt x="29266" y="417"/>
                  </a:lnTo>
                  <a:lnTo>
                    <a:pt x="277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8"/>
            <p:cNvSpPr/>
            <p:nvPr/>
          </p:nvSpPr>
          <p:spPr>
            <a:xfrm>
              <a:off x="1118050" y="2030725"/>
              <a:ext cx="217550" cy="341150"/>
            </a:xfrm>
            <a:custGeom>
              <a:avLst/>
              <a:gdLst/>
              <a:ahLst/>
              <a:cxnLst/>
              <a:rect l="l" t="t" r="r" b="b"/>
              <a:pathLst>
                <a:path w="8702" h="13646" extrusionOk="0">
                  <a:moveTo>
                    <a:pt x="4296" y="1"/>
                  </a:moveTo>
                  <a:cubicBezTo>
                    <a:pt x="4296" y="1"/>
                    <a:pt x="1308" y="3489"/>
                    <a:pt x="1284" y="5418"/>
                  </a:cubicBezTo>
                  <a:cubicBezTo>
                    <a:pt x="1260" y="7357"/>
                    <a:pt x="0" y="13646"/>
                    <a:pt x="3037" y="13646"/>
                  </a:cubicBezTo>
                  <a:cubicBezTo>
                    <a:pt x="3040" y="13646"/>
                    <a:pt x="3043" y="13646"/>
                    <a:pt x="3046" y="13645"/>
                  </a:cubicBezTo>
                  <a:cubicBezTo>
                    <a:pt x="6106" y="13634"/>
                    <a:pt x="8225" y="11931"/>
                    <a:pt x="8404" y="8966"/>
                  </a:cubicBezTo>
                  <a:cubicBezTo>
                    <a:pt x="8701" y="4132"/>
                    <a:pt x="4844" y="3597"/>
                    <a:pt x="4844" y="3597"/>
                  </a:cubicBezTo>
                  <a:cubicBezTo>
                    <a:pt x="4629" y="2311"/>
                    <a:pt x="4606" y="1846"/>
                    <a:pt x="4296"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8"/>
            <p:cNvSpPr/>
            <p:nvPr/>
          </p:nvSpPr>
          <p:spPr>
            <a:xfrm>
              <a:off x="1366225" y="915425"/>
              <a:ext cx="407100" cy="242125"/>
            </a:xfrm>
            <a:custGeom>
              <a:avLst/>
              <a:gdLst/>
              <a:ahLst/>
              <a:cxnLst/>
              <a:rect l="l" t="t" r="r" b="b"/>
              <a:pathLst>
                <a:path w="16284" h="9685" extrusionOk="0">
                  <a:moveTo>
                    <a:pt x="13217" y="0"/>
                  </a:moveTo>
                  <a:lnTo>
                    <a:pt x="1846" y="238"/>
                  </a:lnTo>
                  <a:lnTo>
                    <a:pt x="1" y="1334"/>
                  </a:lnTo>
                  <a:cubicBezTo>
                    <a:pt x="406" y="5072"/>
                    <a:pt x="3465" y="9335"/>
                    <a:pt x="8799" y="9668"/>
                  </a:cubicBezTo>
                  <a:cubicBezTo>
                    <a:pt x="8985" y="9679"/>
                    <a:pt x="9167" y="9685"/>
                    <a:pt x="9344" y="9685"/>
                  </a:cubicBezTo>
                  <a:cubicBezTo>
                    <a:pt x="14847" y="9685"/>
                    <a:pt x="16283" y="4427"/>
                    <a:pt x="16122" y="643"/>
                  </a:cubicBezTo>
                  <a:lnTo>
                    <a:pt x="13217"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8"/>
            <p:cNvSpPr/>
            <p:nvPr/>
          </p:nvSpPr>
          <p:spPr>
            <a:xfrm>
              <a:off x="1059650" y="2848100"/>
              <a:ext cx="1087650" cy="677775"/>
            </a:xfrm>
            <a:custGeom>
              <a:avLst/>
              <a:gdLst/>
              <a:ahLst/>
              <a:cxnLst/>
              <a:rect l="l" t="t" r="r" b="b"/>
              <a:pathLst>
                <a:path w="43506" h="27111" extrusionOk="0">
                  <a:moveTo>
                    <a:pt x="929" y="0"/>
                  </a:moveTo>
                  <a:cubicBezTo>
                    <a:pt x="298" y="7168"/>
                    <a:pt x="24" y="15681"/>
                    <a:pt x="0" y="24730"/>
                  </a:cubicBezTo>
                  <a:cubicBezTo>
                    <a:pt x="6299" y="26206"/>
                    <a:pt x="12502" y="26897"/>
                    <a:pt x="18241" y="27099"/>
                  </a:cubicBezTo>
                  <a:lnTo>
                    <a:pt x="19253" y="14931"/>
                  </a:lnTo>
                  <a:cubicBezTo>
                    <a:pt x="19673" y="14859"/>
                    <a:pt x="20263" y="14836"/>
                    <a:pt x="20863" y="14836"/>
                  </a:cubicBezTo>
                  <a:cubicBezTo>
                    <a:pt x="22063" y="14836"/>
                    <a:pt x="23301" y="14931"/>
                    <a:pt x="23301" y="14931"/>
                  </a:cubicBezTo>
                  <a:lnTo>
                    <a:pt x="25575" y="27111"/>
                  </a:lnTo>
                  <a:cubicBezTo>
                    <a:pt x="33314" y="26873"/>
                    <a:pt x="39684" y="25897"/>
                    <a:pt x="43506" y="25146"/>
                  </a:cubicBezTo>
                  <a:lnTo>
                    <a:pt x="42017" y="1167"/>
                  </a:lnTo>
                  <a:lnTo>
                    <a:pt x="929"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8"/>
            <p:cNvSpPr/>
            <p:nvPr/>
          </p:nvSpPr>
          <p:spPr>
            <a:xfrm>
              <a:off x="1668050" y="3401750"/>
              <a:ext cx="511400" cy="145325"/>
            </a:xfrm>
            <a:custGeom>
              <a:avLst/>
              <a:gdLst/>
              <a:ahLst/>
              <a:cxnLst/>
              <a:rect l="l" t="t" r="r" b="b"/>
              <a:pathLst>
                <a:path w="20456" h="5813" extrusionOk="0">
                  <a:moveTo>
                    <a:pt x="19170" y="0"/>
                  </a:moveTo>
                  <a:cubicBezTo>
                    <a:pt x="13121" y="1500"/>
                    <a:pt x="6859" y="2238"/>
                    <a:pt x="417" y="2322"/>
                  </a:cubicBezTo>
                  <a:cubicBezTo>
                    <a:pt x="1" y="3334"/>
                    <a:pt x="179" y="4893"/>
                    <a:pt x="798" y="5584"/>
                  </a:cubicBezTo>
                  <a:cubicBezTo>
                    <a:pt x="1656" y="5745"/>
                    <a:pt x="2696" y="5813"/>
                    <a:pt x="3845" y="5813"/>
                  </a:cubicBezTo>
                  <a:cubicBezTo>
                    <a:pt x="10271" y="5813"/>
                    <a:pt x="20075" y="3679"/>
                    <a:pt x="20075" y="3679"/>
                  </a:cubicBezTo>
                  <a:cubicBezTo>
                    <a:pt x="20444" y="2286"/>
                    <a:pt x="20456" y="929"/>
                    <a:pt x="19170"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8"/>
            <p:cNvSpPr/>
            <p:nvPr/>
          </p:nvSpPr>
          <p:spPr>
            <a:xfrm>
              <a:off x="1031375" y="3401750"/>
              <a:ext cx="519425" cy="147050"/>
            </a:xfrm>
            <a:custGeom>
              <a:avLst/>
              <a:gdLst/>
              <a:ahLst/>
              <a:cxnLst/>
              <a:rect l="l" t="t" r="r" b="b"/>
              <a:pathLst>
                <a:path w="20777" h="5882" extrusionOk="0">
                  <a:moveTo>
                    <a:pt x="345" y="0"/>
                  </a:moveTo>
                  <a:cubicBezTo>
                    <a:pt x="119" y="1274"/>
                    <a:pt x="0" y="2465"/>
                    <a:pt x="345" y="3346"/>
                  </a:cubicBezTo>
                  <a:cubicBezTo>
                    <a:pt x="5572" y="5751"/>
                    <a:pt x="20300" y="5882"/>
                    <a:pt x="20300" y="5882"/>
                  </a:cubicBezTo>
                  <a:cubicBezTo>
                    <a:pt x="20717" y="4524"/>
                    <a:pt x="20777" y="3215"/>
                    <a:pt x="20372" y="1976"/>
                  </a:cubicBezTo>
                  <a:lnTo>
                    <a:pt x="20372" y="1976"/>
                  </a:lnTo>
                  <a:cubicBezTo>
                    <a:pt x="19196" y="2153"/>
                    <a:pt x="17903" y="2228"/>
                    <a:pt x="16560" y="2228"/>
                  </a:cubicBezTo>
                  <a:cubicBezTo>
                    <a:pt x="9224" y="2228"/>
                    <a:pt x="345" y="0"/>
                    <a:pt x="345"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8"/>
            <p:cNvSpPr/>
            <p:nvPr/>
          </p:nvSpPr>
          <p:spPr>
            <a:xfrm>
              <a:off x="752175" y="1181525"/>
              <a:ext cx="405725" cy="1005500"/>
            </a:xfrm>
            <a:custGeom>
              <a:avLst/>
              <a:gdLst/>
              <a:ahLst/>
              <a:cxnLst/>
              <a:rect l="l" t="t" r="r" b="b"/>
              <a:pathLst>
                <a:path w="16229" h="40220" extrusionOk="0">
                  <a:moveTo>
                    <a:pt x="9549" y="1"/>
                  </a:moveTo>
                  <a:cubicBezTo>
                    <a:pt x="7965" y="4799"/>
                    <a:pt x="4870" y="14467"/>
                    <a:pt x="2631" y="23265"/>
                  </a:cubicBezTo>
                  <a:cubicBezTo>
                    <a:pt x="1203" y="28897"/>
                    <a:pt x="107" y="34171"/>
                    <a:pt x="0" y="37588"/>
                  </a:cubicBezTo>
                  <a:lnTo>
                    <a:pt x="7322" y="40220"/>
                  </a:lnTo>
                  <a:cubicBezTo>
                    <a:pt x="7322" y="40220"/>
                    <a:pt x="9763" y="36338"/>
                    <a:pt x="12156" y="29885"/>
                  </a:cubicBezTo>
                  <a:cubicBezTo>
                    <a:pt x="13323" y="26718"/>
                    <a:pt x="14490" y="22920"/>
                    <a:pt x="15347" y="18658"/>
                  </a:cubicBezTo>
                  <a:cubicBezTo>
                    <a:pt x="15347" y="18658"/>
                    <a:pt x="16228" y="10145"/>
                    <a:pt x="14109" y="3239"/>
                  </a:cubicBezTo>
                  <a:cubicBezTo>
                    <a:pt x="12442" y="1417"/>
                    <a:pt x="10644" y="465"/>
                    <a:pt x="9549"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8"/>
            <p:cNvSpPr/>
            <p:nvPr/>
          </p:nvSpPr>
          <p:spPr>
            <a:xfrm>
              <a:off x="663750" y="2088775"/>
              <a:ext cx="417050" cy="901325"/>
            </a:xfrm>
            <a:custGeom>
              <a:avLst/>
              <a:gdLst/>
              <a:ahLst/>
              <a:cxnLst/>
              <a:rect l="l" t="t" r="r" b="b"/>
              <a:pathLst>
                <a:path w="16682" h="36053" extrusionOk="0">
                  <a:moveTo>
                    <a:pt x="3740" y="1"/>
                  </a:moveTo>
                  <a:cubicBezTo>
                    <a:pt x="1" y="15717"/>
                    <a:pt x="6514" y="27480"/>
                    <a:pt x="13967" y="36053"/>
                  </a:cubicBezTo>
                  <a:cubicBezTo>
                    <a:pt x="15634" y="34172"/>
                    <a:pt x="16682" y="32278"/>
                    <a:pt x="16384" y="27992"/>
                  </a:cubicBezTo>
                  <a:cubicBezTo>
                    <a:pt x="9562" y="19563"/>
                    <a:pt x="11145" y="2477"/>
                    <a:pt x="11145" y="2477"/>
                  </a:cubicBezTo>
                  <a:lnTo>
                    <a:pt x="3740" y="1"/>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8"/>
            <p:cNvSpPr/>
            <p:nvPr/>
          </p:nvSpPr>
          <p:spPr>
            <a:xfrm>
              <a:off x="1012900" y="2788575"/>
              <a:ext cx="193225" cy="276550"/>
            </a:xfrm>
            <a:custGeom>
              <a:avLst/>
              <a:gdLst/>
              <a:ahLst/>
              <a:cxnLst/>
              <a:rect l="l" t="t" r="r" b="b"/>
              <a:pathLst>
                <a:path w="7729" h="11062" extrusionOk="0">
                  <a:moveTo>
                    <a:pt x="2418" y="0"/>
                  </a:moveTo>
                  <a:cubicBezTo>
                    <a:pt x="1763" y="4787"/>
                    <a:pt x="1" y="8061"/>
                    <a:pt x="1" y="8061"/>
                  </a:cubicBezTo>
                  <a:cubicBezTo>
                    <a:pt x="561" y="9216"/>
                    <a:pt x="1406" y="10216"/>
                    <a:pt x="2323" y="11061"/>
                  </a:cubicBezTo>
                  <a:cubicBezTo>
                    <a:pt x="3239" y="10847"/>
                    <a:pt x="4394" y="9990"/>
                    <a:pt x="5323" y="9263"/>
                  </a:cubicBezTo>
                  <a:cubicBezTo>
                    <a:pt x="6216" y="8573"/>
                    <a:pt x="6907" y="7775"/>
                    <a:pt x="7454" y="6644"/>
                  </a:cubicBezTo>
                  <a:cubicBezTo>
                    <a:pt x="7359" y="6453"/>
                    <a:pt x="6990" y="6084"/>
                    <a:pt x="6990" y="6084"/>
                  </a:cubicBezTo>
                  <a:cubicBezTo>
                    <a:pt x="7716" y="5394"/>
                    <a:pt x="7728" y="4953"/>
                    <a:pt x="7609" y="4132"/>
                  </a:cubicBezTo>
                  <a:cubicBezTo>
                    <a:pt x="6311" y="3441"/>
                    <a:pt x="2418" y="0"/>
                    <a:pt x="2418"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8"/>
            <p:cNvSpPr/>
            <p:nvPr/>
          </p:nvSpPr>
          <p:spPr>
            <a:xfrm>
              <a:off x="783725" y="1051150"/>
              <a:ext cx="403050" cy="886450"/>
            </a:xfrm>
            <a:custGeom>
              <a:avLst/>
              <a:gdLst/>
              <a:ahLst/>
              <a:cxnLst/>
              <a:rect l="l" t="t" r="r" b="b"/>
              <a:pathLst>
                <a:path w="16122" h="35458" extrusionOk="0">
                  <a:moveTo>
                    <a:pt x="11633" y="1"/>
                  </a:moveTo>
                  <a:cubicBezTo>
                    <a:pt x="9942" y="727"/>
                    <a:pt x="8561" y="2025"/>
                    <a:pt x="7763" y="3680"/>
                  </a:cubicBezTo>
                  <a:cubicBezTo>
                    <a:pt x="7644" y="3942"/>
                    <a:pt x="7513" y="4215"/>
                    <a:pt x="7382" y="4513"/>
                  </a:cubicBezTo>
                  <a:cubicBezTo>
                    <a:pt x="6787" y="5918"/>
                    <a:pt x="5775" y="8299"/>
                    <a:pt x="5298" y="9978"/>
                  </a:cubicBezTo>
                  <a:lnTo>
                    <a:pt x="0" y="26778"/>
                  </a:lnTo>
                  <a:cubicBezTo>
                    <a:pt x="405" y="27373"/>
                    <a:pt x="869" y="27944"/>
                    <a:pt x="1369" y="28480"/>
                  </a:cubicBezTo>
                  <a:cubicBezTo>
                    <a:pt x="4489" y="31862"/>
                    <a:pt x="9073" y="34243"/>
                    <a:pt x="10894" y="35100"/>
                  </a:cubicBezTo>
                  <a:cubicBezTo>
                    <a:pt x="11383" y="35338"/>
                    <a:pt x="11668" y="35457"/>
                    <a:pt x="11668" y="35457"/>
                  </a:cubicBezTo>
                  <a:lnTo>
                    <a:pt x="15276" y="20551"/>
                  </a:lnTo>
                  <a:cubicBezTo>
                    <a:pt x="15276" y="20551"/>
                    <a:pt x="16121" y="2989"/>
                    <a:pt x="116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48"/>
          <p:cNvGrpSpPr/>
          <p:nvPr/>
        </p:nvGrpSpPr>
        <p:grpSpPr>
          <a:xfrm>
            <a:off x="3854722" y="1339952"/>
            <a:ext cx="1468442" cy="1735372"/>
            <a:chOff x="5352750" y="-491775"/>
            <a:chExt cx="6514825" cy="7699075"/>
          </a:xfrm>
        </p:grpSpPr>
        <p:sp>
          <p:nvSpPr>
            <p:cNvPr id="5734" name="Google Shape;5734;p48"/>
            <p:cNvSpPr/>
            <p:nvPr/>
          </p:nvSpPr>
          <p:spPr>
            <a:xfrm>
              <a:off x="6032300" y="6890550"/>
              <a:ext cx="5150350" cy="316750"/>
            </a:xfrm>
            <a:custGeom>
              <a:avLst/>
              <a:gdLst/>
              <a:ahLst/>
              <a:cxnLst/>
              <a:rect l="l" t="t" r="r" b="b"/>
              <a:pathLst>
                <a:path w="206014" h="12670" extrusionOk="0">
                  <a:moveTo>
                    <a:pt x="103013" y="1"/>
                  </a:moveTo>
                  <a:cubicBezTo>
                    <a:pt x="75688" y="1"/>
                    <a:pt x="49494" y="668"/>
                    <a:pt x="30171" y="1858"/>
                  </a:cubicBezTo>
                  <a:cubicBezTo>
                    <a:pt x="10859" y="3049"/>
                    <a:pt x="0" y="4656"/>
                    <a:pt x="0" y="6335"/>
                  </a:cubicBezTo>
                  <a:cubicBezTo>
                    <a:pt x="0" y="8014"/>
                    <a:pt x="10859" y="9633"/>
                    <a:pt x="30171" y="10824"/>
                  </a:cubicBezTo>
                  <a:cubicBezTo>
                    <a:pt x="49494" y="12002"/>
                    <a:pt x="75688" y="12669"/>
                    <a:pt x="103013" y="12669"/>
                  </a:cubicBezTo>
                  <a:cubicBezTo>
                    <a:pt x="130326" y="12669"/>
                    <a:pt x="156532" y="12002"/>
                    <a:pt x="175843" y="10824"/>
                  </a:cubicBezTo>
                  <a:cubicBezTo>
                    <a:pt x="195167" y="9633"/>
                    <a:pt x="206014" y="8014"/>
                    <a:pt x="206014" y="6335"/>
                  </a:cubicBezTo>
                  <a:cubicBezTo>
                    <a:pt x="206014" y="4656"/>
                    <a:pt x="195167" y="3049"/>
                    <a:pt x="175843" y="1858"/>
                  </a:cubicBezTo>
                  <a:cubicBezTo>
                    <a:pt x="156532" y="668"/>
                    <a:pt x="130326" y="1"/>
                    <a:pt x="103013"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8"/>
            <p:cNvSpPr/>
            <p:nvPr/>
          </p:nvSpPr>
          <p:spPr>
            <a:xfrm>
              <a:off x="7719400" y="-205250"/>
              <a:ext cx="425375" cy="887300"/>
            </a:xfrm>
            <a:custGeom>
              <a:avLst/>
              <a:gdLst/>
              <a:ahLst/>
              <a:cxnLst/>
              <a:rect l="l" t="t" r="r" b="b"/>
              <a:pathLst>
                <a:path w="17015" h="35492" extrusionOk="0">
                  <a:moveTo>
                    <a:pt x="1346" y="0"/>
                  </a:moveTo>
                  <a:lnTo>
                    <a:pt x="1" y="9549"/>
                  </a:lnTo>
                  <a:cubicBezTo>
                    <a:pt x="334" y="14788"/>
                    <a:pt x="2561" y="19646"/>
                    <a:pt x="3334" y="25003"/>
                  </a:cubicBezTo>
                  <a:cubicBezTo>
                    <a:pt x="3823" y="28421"/>
                    <a:pt x="3561" y="32457"/>
                    <a:pt x="608" y="35076"/>
                  </a:cubicBezTo>
                  <a:cubicBezTo>
                    <a:pt x="1173" y="35362"/>
                    <a:pt x="1781" y="35491"/>
                    <a:pt x="2401" y="35491"/>
                  </a:cubicBezTo>
                  <a:cubicBezTo>
                    <a:pt x="5352" y="35491"/>
                    <a:pt x="8570" y="32562"/>
                    <a:pt x="8609" y="29552"/>
                  </a:cubicBezTo>
                  <a:cubicBezTo>
                    <a:pt x="9401" y="30199"/>
                    <a:pt x="10400" y="30502"/>
                    <a:pt x="11414" y="30502"/>
                  </a:cubicBezTo>
                  <a:cubicBezTo>
                    <a:pt x="12991" y="30502"/>
                    <a:pt x="14601" y="29768"/>
                    <a:pt x="15515" y="28456"/>
                  </a:cubicBezTo>
                  <a:cubicBezTo>
                    <a:pt x="17015" y="26313"/>
                    <a:pt x="16527" y="23087"/>
                    <a:pt x="14610" y="21313"/>
                  </a:cubicBezTo>
                  <a:cubicBezTo>
                    <a:pt x="13550" y="20336"/>
                    <a:pt x="12169" y="19777"/>
                    <a:pt x="11038" y="18884"/>
                  </a:cubicBezTo>
                  <a:cubicBezTo>
                    <a:pt x="7466" y="16050"/>
                    <a:pt x="7264" y="10835"/>
                    <a:pt x="5656" y="6573"/>
                  </a:cubicBezTo>
                  <a:cubicBezTo>
                    <a:pt x="4727" y="4084"/>
                    <a:pt x="3227" y="1870"/>
                    <a:pt x="1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8"/>
            <p:cNvSpPr/>
            <p:nvPr/>
          </p:nvSpPr>
          <p:spPr>
            <a:xfrm>
              <a:off x="9510100" y="-268700"/>
              <a:ext cx="797450" cy="902400"/>
            </a:xfrm>
            <a:custGeom>
              <a:avLst/>
              <a:gdLst/>
              <a:ahLst/>
              <a:cxnLst/>
              <a:rect l="l" t="t" r="r" b="b"/>
              <a:pathLst>
                <a:path w="31898" h="36096" extrusionOk="0">
                  <a:moveTo>
                    <a:pt x="12013" y="1"/>
                  </a:moveTo>
                  <a:cubicBezTo>
                    <a:pt x="9399" y="1"/>
                    <a:pt x="6878" y="1095"/>
                    <a:pt x="4477" y="2169"/>
                  </a:cubicBezTo>
                  <a:cubicBezTo>
                    <a:pt x="2680" y="2967"/>
                    <a:pt x="656" y="4015"/>
                    <a:pt x="239" y="5944"/>
                  </a:cubicBezTo>
                  <a:cubicBezTo>
                    <a:pt x="1" y="7087"/>
                    <a:pt x="406" y="8265"/>
                    <a:pt x="822" y="9373"/>
                  </a:cubicBezTo>
                  <a:cubicBezTo>
                    <a:pt x="1882" y="12230"/>
                    <a:pt x="2989" y="15076"/>
                    <a:pt x="4132" y="17897"/>
                  </a:cubicBezTo>
                  <a:cubicBezTo>
                    <a:pt x="4870" y="19707"/>
                    <a:pt x="5644" y="21541"/>
                    <a:pt x="6871" y="23065"/>
                  </a:cubicBezTo>
                  <a:cubicBezTo>
                    <a:pt x="7942" y="24374"/>
                    <a:pt x="9323" y="25410"/>
                    <a:pt x="10478" y="26660"/>
                  </a:cubicBezTo>
                  <a:cubicBezTo>
                    <a:pt x="12550" y="28875"/>
                    <a:pt x="13860" y="31780"/>
                    <a:pt x="14169" y="34792"/>
                  </a:cubicBezTo>
                  <a:lnTo>
                    <a:pt x="15931" y="31280"/>
                  </a:lnTo>
                  <a:lnTo>
                    <a:pt x="15931" y="31280"/>
                  </a:lnTo>
                  <a:cubicBezTo>
                    <a:pt x="15717" y="32423"/>
                    <a:pt x="15515" y="33697"/>
                    <a:pt x="16098" y="34709"/>
                  </a:cubicBezTo>
                  <a:cubicBezTo>
                    <a:pt x="16634" y="35647"/>
                    <a:pt x="17732" y="36095"/>
                    <a:pt x="18835" y="36095"/>
                  </a:cubicBezTo>
                  <a:cubicBezTo>
                    <a:pt x="19203" y="36095"/>
                    <a:pt x="19572" y="36045"/>
                    <a:pt x="19920" y="35947"/>
                  </a:cubicBezTo>
                  <a:cubicBezTo>
                    <a:pt x="21301" y="35554"/>
                    <a:pt x="22432" y="34566"/>
                    <a:pt x="23492" y="33590"/>
                  </a:cubicBezTo>
                  <a:cubicBezTo>
                    <a:pt x="25933" y="31328"/>
                    <a:pt x="28290" y="28887"/>
                    <a:pt x="29802" y="25922"/>
                  </a:cubicBezTo>
                  <a:cubicBezTo>
                    <a:pt x="31314" y="22958"/>
                    <a:pt x="31898" y="19374"/>
                    <a:pt x="30695" y="16266"/>
                  </a:cubicBezTo>
                  <a:cubicBezTo>
                    <a:pt x="30112" y="14790"/>
                    <a:pt x="29159" y="13480"/>
                    <a:pt x="28183" y="12230"/>
                  </a:cubicBezTo>
                  <a:cubicBezTo>
                    <a:pt x="26302" y="9825"/>
                    <a:pt x="24266" y="7539"/>
                    <a:pt x="22099" y="5396"/>
                  </a:cubicBezTo>
                  <a:cubicBezTo>
                    <a:pt x="19467" y="2800"/>
                    <a:pt x="16372" y="288"/>
                    <a:pt x="12693" y="26"/>
                  </a:cubicBezTo>
                  <a:cubicBezTo>
                    <a:pt x="12466" y="9"/>
                    <a:pt x="12239" y="1"/>
                    <a:pt x="12013"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8"/>
            <p:cNvSpPr/>
            <p:nvPr/>
          </p:nvSpPr>
          <p:spPr>
            <a:xfrm>
              <a:off x="9510100" y="-268700"/>
              <a:ext cx="797450" cy="902400"/>
            </a:xfrm>
            <a:custGeom>
              <a:avLst/>
              <a:gdLst/>
              <a:ahLst/>
              <a:cxnLst/>
              <a:rect l="l" t="t" r="r" b="b"/>
              <a:pathLst>
                <a:path w="31898" h="36096" extrusionOk="0">
                  <a:moveTo>
                    <a:pt x="12013" y="1"/>
                  </a:moveTo>
                  <a:cubicBezTo>
                    <a:pt x="9399" y="1"/>
                    <a:pt x="6878" y="1095"/>
                    <a:pt x="4477" y="2169"/>
                  </a:cubicBezTo>
                  <a:cubicBezTo>
                    <a:pt x="2680" y="2967"/>
                    <a:pt x="656" y="4015"/>
                    <a:pt x="239" y="5944"/>
                  </a:cubicBezTo>
                  <a:cubicBezTo>
                    <a:pt x="1" y="7087"/>
                    <a:pt x="406" y="8265"/>
                    <a:pt x="822" y="9373"/>
                  </a:cubicBezTo>
                  <a:cubicBezTo>
                    <a:pt x="1882" y="12230"/>
                    <a:pt x="2989" y="15076"/>
                    <a:pt x="4132" y="17897"/>
                  </a:cubicBezTo>
                  <a:cubicBezTo>
                    <a:pt x="4870" y="19707"/>
                    <a:pt x="5644" y="21541"/>
                    <a:pt x="6871" y="23065"/>
                  </a:cubicBezTo>
                  <a:cubicBezTo>
                    <a:pt x="7942" y="24374"/>
                    <a:pt x="9323" y="25410"/>
                    <a:pt x="10478" y="26660"/>
                  </a:cubicBezTo>
                  <a:cubicBezTo>
                    <a:pt x="12550" y="28875"/>
                    <a:pt x="13860" y="31780"/>
                    <a:pt x="14169" y="34792"/>
                  </a:cubicBezTo>
                  <a:lnTo>
                    <a:pt x="15931" y="31280"/>
                  </a:lnTo>
                  <a:lnTo>
                    <a:pt x="15931" y="31280"/>
                  </a:lnTo>
                  <a:cubicBezTo>
                    <a:pt x="15717" y="32423"/>
                    <a:pt x="15515" y="33697"/>
                    <a:pt x="16098" y="34709"/>
                  </a:cubicBezTo>
                  <a:cubicBezTo>
                    <a:pt x="16634" y="35647"/>
                    <a:pt x="17732" y="36095"/>
                    <a:pt x="18835" y="36095"/>
                  </a:cubicBezTo>
                  <a:cubicBezTo>
                    <a:pt x="19203" y="36095"/>
                    <a:pt x="19572" y="36045"/>
                    <a:pt x="19920" y="35947"/>
                  </a:cubicBezTo>
                  <a:cubicBezTo>
                    <a:pt x="21301" y="35554"/>
                    <a:pt x="22432" y="34566"/>
                    <a:pt x="23492" y="33590"/>
                  </a:cubicBezTo>
                  <a:cubicBezTo>
                    <a:pt x="25933" y="31328"/>
                    <a:pt x="28290" y="28887"/>
                    <a:pt x="29802" y="25922"/>
                  </a:cubicBezTo>
                  <a:cubicBezTo>
                    <a:pt x="31314" y="22958"/>
                    <a:pt x="31898" y="19374"/>
                    <a:pt x="30695" y="16266"/>
                  </a:cubicBezTo>
                  <a:cubicBezTo>
                    <a:pt x="30112" y="14790"/>
                    <a:pt x="29159" y="13480"/>
                    <a:pt x="28183" y="12230"/>
                  </a:cubicBezTo>
                  <a:cubicBezTo>
                    <a:pt x="26302" y="9825"/>
                    <a:pt x="24266" y="7539"/>
                    <a:pt x="22099" y="5396"/>
                  </a:cubicBezTo>
                  <a:cubicBezTo>
                    <a:pt x="19467" y="2800"/>
                    <a:pt x="16372" y="288"/>
                    <a:pt x="12693" y="26"/>
                  </a:cubicBezTo>
                  <a:cubicBezTo>
                    <a:pt x="12466" y="9"/>
                    <a:pt x="12239" y="1"/>
                    <a:pt x="12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8"/>
            <p:cNvSpPr/>
            <p:nvPr/>
          </p:nvSpPr>
          <p:spPr>
            <a:xfrm>
              <a:off x="7205350" y="1482150"/>
              <a:ext cx="2009800" cy="1250425"/>
            </a:xfrm>
            <a:custGeom>
              <a:avLst/>
              <a:gdLst/>
              <a:ahLst/>
              <a:cxnLst/>
              <a:rect l="l" t="t" r="r" b="b"/>
              <a:pathLst>
                <a:path w="80392" h="50017" extrusionOk="0">
                  <a:moveTo>
                    <a:pt x="64747" y="1"/>
                  </a:moveTo>
                  <a:cubicBezTo>
                    <a:pt x="64747" y="1"/>
                    <a:pt x="50412" y="13598"/>
                    <a:pt x="39410" y="23146"/>
                  </a:cubicBezTo>
                  <a:cubicBezTo>
                    <a:pt x="29635" y="31636"/>
                    <a:pt x="19455" y="35612"/>
                    <a:pt x="13371" y="37493"/>
                  </a:cubicBezTo>
                  <a:cubicBezTo>
                    <a:pt x="11492" y="36918"/>
                    <a:pt x="7940" y="35741"/>
                    <a:pt x="6318" y="35741"/>
                  </a:cubicBezTo>
                  <a:cubicBezTo>
                    <a:pt x="6059" y="35741"/>
                    <a:pt x="5850" y="35771"/>
                    <a:pt x="5704" y="35839"/>
                  </a:cubicBezTo>
                  <a:cubicBezTo>
                    <a:pt x="4787" y="36255"/>
                    <a:pt x="6359" y="37565"/>
                    <a:pt x="7859" y="38589"/>
                  </a:cubicBezTo>
                  <a:cubicBezTo>
                    <a:pt x="5299" y="39422"/>
                    <a:pt x="1" y="42327"/>
                    <a:pt x="298" y="43173"/>
                  </a:cubicBezTo>
                  <a:cubicBezTo>
                    <a:pt x="363" y="43363"/>
                    <a:pt x="582" y="43445"/>
                    <a:pt x="917" y="43445"/>
                  </a:cubicBezTo>
                  <a:cubicBezTo>
                    <a:pt x="2069" y="43445"/>
                    <a:pt x="4582" y="42470"/>
                    <a:pt x="6787" y="41565"/>
                  </a:cubicBezTo>
                  <a:lnTo>
                    <a:pt x="6787" y="41565"/>
                  </a:lnTo>
                  <a:cubicBezTo>
                    <a:pt x="4680" y="42577"/>
                    <a:pt x="4489" y="42887"/>
                    <a:pt x="2382" y="43899"/>
                  </a:cubicBezTo>
                  <a:cubicBezTo>
                    <a:pt x="1810" y="44185"/>
                    <a:pt x="143" y="45364"/>
                    <a:pt x="739" y="46042"/>
                  </a:cubicBezTo>
                  <a:cubicBezTo>
                    <a:pt x="831" y="46150"/>
                    <a:pt x="1025" y="46197"/>
                    <a:pt x="1292" y="46197"/>
                  </a:cubicBezTo>
                  <a:cubicBezTo>
                    <a:pt x="2708" y="46197"/>
                    <a:pt x="6204" y="44873"/>
                    <a:pt x="7847" y="44232"/>
                  </a:cubicBezTo>
                  <a:lnTo>
                    <a:pt x="7847" y="44232"/>
                  </a:lnTo>
                  <a:cubicBezTo>
                    <a:pt x="6061" y="45185"/>
                    <a:pt x="6656" y="44899"/>
                    <a:pt x="4858" y="45864"/>
                  </a:cubicBezTo>
                  <a:cubicBezTo>
                    <a:pt x="3918" y="46364"/>
                    <a:pt x="2953" y="46804"/>
                    <a:pt x="2287" y="47626"/>
                  </a:cubicBezTo>
                  <a:cubicBezTo>
                    <a:pt x="2060" y="47911"/>
                    <a:pt x="1906" y="48269"/>
                    <a:pt x="2168" y="48554"/>
                  </a:cubicBezTo>
                  <a:cubicBezTo>
                    <a:pt x="2319" y="48722"/>
                    <a:pt x="2583" y="48815"/>
                    <a:pt x="2962" y="48815"/>
                  </a:cubicBezTo>
                  <a:cubicBezTo>
                    <a:pt x="3149" y="48815"/>
                    <a:pt x="3365" y="48792"/>
                    <a:pt x="3608" y="48745"/>
                  </a:cubicBezTo>
                  <a:cubicBezTo>
                    <a:pt x="5132" y="48459"/>
                    <a:pt x="7049" y="47876"/>
                    <a:pt x="9966" y="46399"/>
                  </a:cubicBezTo>
                  <a:lnTo>
                    <a:pt x="9966" y="46399"/>
                  </a:lnTo>
                  <a:cubicBezTo>
                    <a:pt x="7573" y="47828"/>
                    <a:pt x="6978" y="47995"/>
                    <a:pt x="6120" y="48745"/>
                  </a:cubicBezTo>
                  <a:cubicBezTo>
                    <a:pt x="5930" y="48912"/>
                    <a:pt x="5704" y="49066"/>
                    <a:pt x="5692" y="49316"/>
                  </a:cubicBezTo>
                  <a:cubicBezTo>
                    <a:pt x="5680" y="49566"/>
                    <a:pt x="5906" y="49793"/>
                    <a:pt x="6144" y="49888"/>
                  </a:cubicBezTo>
                  <a:cubicBezTo>
                    <a:pt x="6349" y="49956"/>
                    <a:pt x="6785" y="50016"/>
                    <a:pt x="7074" y="50016"/>
                  </a:cubicBezTo>
                  <a:cubicBezTo>
                    <a:pt x="7138" y="50016"/>
                    <a:pt x="7194" y="50013"/>
                    <a:pt x="7240" y="50007"/>
                  </a:cubicBezTo>
                  <a:cubicBezTo>
                    <a:pt x="8859" y="49709"/>
                    <a:pt x="10811" y="49126"/>
                    <a:pt x="12740" y="48304"/>
                  </a:cubicBezTo>
                  <a:lnTo>
                    <a:pt x="12764" y="48376"/>
                  </a:lnTo>
                  <a:cubicBezTo>
                    <a:pt x="12764" y="48376"/>
                    <a:pt x="31707" y="47340"/>
                    <a:pt x="47114" y="36124"/>
                  </a:cubicBezTo>
                  <a:cubicBezTo>
                    <a:pt x="62520" y="24909"/>
                    <a:pt x="76177" y="10014"/>
                    <a:pt x="80392" y="2192"/>
                  </a:cubicBezTo>
                  <a:lnTo>
                    <a:pt x="64747" y="1"/>
                  </a:ln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8"/>
            <p:cNvSpPr/>
            <p:nvPr/>
          </p:nvSpPr>
          <p:spPr>
            <a:xfrm>
              <a:off x="7205350" y="1482150"/>
              <a:ext cx="2009800" cy="1250425"/>
            </a:xfrm>
            <a:custGeom>
              <a:avLst/>
              <a:gdLst/>
              <a:ahLst/>
              <a:cxnLst/>
              <a:rect l="l" t="t" r="r" b="b"/>
              <a:pathLst>
                <a:path w="80392" h="50017" extrusionOk="0">
                  <a:moveTo>
                    <a:pt x="64747" y="1"/>
                  </a:moveTo>
                  <a:cubicBezTo>
                    <a:pt x="64747" y="1"/>
                    <a:pt x="50412" y="13598"/>
                    <a:pt x="39410" y="23146"/>
                  </a:cubicBezTo>
                  <a:cubicBezTo>
                    <a:pt x="29635" y="31636"/>
                    <a:pt x="19455" y="35612"/>
                    <a:pt x="13371" y="37493"/>
                  </a:cubicBezTo>
                  <a:cubicBezTo>
                    <a:pt x="11492" y="36918"/>
                    <a:pt x="7940" y="35741"/>
                    <a:pt x="6318" y="35741"/>
                  </a:cubicBezTo>
                  <a:cubicBezTo>
                    <a:pt x="6059" y="35741"/>
                    <a:pt x="5850" y="35771"/>
                    <a:pt x="5704" y="35839"/>
                  </a:cubicBezTo>
                  <a:cubicBezTo>
                    <a:pt x="4787" y="36255"/>
                    <a:pt x="6359" y="37565"/>
                    <a:pt x="7859" y="38589"/>
                  </a:cubicBezTo>
                  <a:cubicBezTo>
                    <a:pt x="5299" y="39422"/>
                    <a:pt x="1" y="42327"/>
                    <a:pt x="298" y="43173"/>
                  </a:cubicBezTo>
                  <a:cubicBezTo>
                    <a:pt x="363" y="43363"/>
                    <a:pt x="582" y="43445"/>
                    <a:pt x="917" y="43445"/>
                  </a:cubicBezTo>
                  <a:cubicBezTo>
                    <a:pt x="2069" y="43445"/>
                    <a:pt x="4582" y="42470"/>
                    <a:pt x="6787" y="41565"/>
                  </a:cubicBezTo>
                  <a:lnTo>
                    <a:pt x="6787" y="41565"/>
                  </a:lnTo>
                  <a:cubicBezTo>
                    <a:pt x="4680" y="42577"/>
                    <a:pt x="4489" y="42887"/>
                    <a:pt x="2382" y="43899"/>
                  </a:cubicBezTo>
                  <a:cubicBezTo>
                    <a:pt x="1810" y="44185"/>
                    <a:pt x="143" y="45364"/>
                    <a:pt x="739" y="46042"/>
                  </a:cubicBezTo>
                  <a:cubicBezTo>
                    <a:pt x="831" y="46150"/>
                    <a:pt x="1025" y="46197"/>
                    <a:pt x="1292" y="46197"/>
                  </a:cubicBezTo>
                  <a:cubicBezTo>
                    <a:pt x="2708" y="46197"/>
                    <a:pt x="6204" y="44873"/>
                    <a:pt x="7847" y="44232"/>
                  </a:cubicBezTo>
                  <a:lnTo>
                    <a:pt x="7847" y="44232"/>
                  </a:lnTo>
                  <a:cubicBezTo>
                    <a:pt x="6061" y="45185"/>
                    <a:pt x="6656" y="44899"/>
                    <a:pt x="4858" y="45864"/>
                  </a:cubicBezTo>
                  <a:cubicBezTo>
                    <a:pt x="3918" y="46364"/>
                    <a:pt x="2953" y="46804"/>
                    <a:pt x="2287" y="47626"/>
                  </a:cubicBezTo>
                  <a:cubicBezTo>
                    <a:pt x="2060" y="47911"/>
                    <a:pt x="1906" y="48269"/>
                    <a:pt x="2168" y="48554"/>
                  </a:cubicBezTo>
                  <a:cubicBezTo>
                    <a:pt x="2319" y="48722"/>
                    <a:pt x="2583" y="48815"/>
                    <a:pt x="2962" y="48815"/>
                  </a:cubicBezTo>
                  <a:cubicBezTo>
                    <a:pt x="3149" y="48815"/>
                    <a:pt x="3365" y="48792"/>
                    <a:pt x="3608" y="48745"/>
                  </a:cubicBezTo>
                  <a:cubicBezTo>
                    <a:pt x="5132" y="48459"/>
                    <a:pt x="7049" y="47876"/>
                    <a:pt x="9966" y="46399"/>
                  </a:cubicBezTo>
                  <a:lnTo>
                    <a:pt x="9966" y="46399"/>
                  </a:lnTo>
                  <a:cubicBezTo>
                    <a:pt x="7573" y="47828"/>
                    <a:pt x="6978" y="47995"/>
                    <a:pt x="6120" y="48745"/>
                  </a:cubicBezTo>
                  <a:cubicBezTo>
                    <a:pt x="5930" y="48912"/>
                    <a:pt x="5704" y="49066"/>
                    <a:pt x="5692" y="49316"/>
                  </a:cubicBezTo>
                  <a:cubicBezTo>
                    <a:pt x="5680" y="49566"/>
                    <a:pt x="5906" y="49793"/>
                    <a:pt x="6144" y="49888"/>
                  </a:cubicBezTo>
                  <a:cubicBezTo>
                    <a:pt x="6349" y="49956"/>
                    <a:pt x="6785" y="50016"/>
                    <a:pt x="7074" y="50016"/>
                  </a:cubicBezTo>
                  <a:cubicBezTo>
                    <a:pt x="7138" y="50016"/>
                    <a:pt x="7194" y="50013"/>
                    <a:pt x="7240" y="50007"/>
                  </a:cubicBezTo>
                  <a:cubicBezTo>
                    <a:pt x="8859" y="49709"/>
                    <a:pt x="10811" y="49126"/>
                    <a:pt x="12740" y="48304"/>
                  </a:cubicBezTo>
                  <a:lnTo>
                    <a:pt x="12764" y="48376"/>
                  </a:lnTo>
                  <a:cubicBezTo>
                    <a:pt x="12764" y="48376"/>
                    <a:pt x="31707" y="47340"/>
                    <a:pt x="47114" y="36124"/>
                  </a:cubicBezTo>
                  <a:cubicBezTo>
                    <a:pt x="62520" y="24909"/>
                    <a:pt x="76177" y="10014"/>
                    <a:pt x="80392" y="2192"/>
                  </a:cubicBezTo>
                  <a:lnTo>
                    <a:pt x="647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8"/>
            <p:cNvSpPr/>
            <p:nvPr/>
          </p:nvSpPr>
          <p:spPr>
            <a:xfrm>
              <a:off x="7819125" y="1492875"/>
              <a:ext cx="1899950" cy="1388200"/>
            </a:xfrm>
            <a:custGeom>
              <a:avLst/>
              <a:gdLst/>
              <a:ahLst/>
              <a:cxnLst/>
              <a:rect l="l" t="t" r="r" b="b"/>
              <a:pathLst>
                <a:path w="75998" h="55528" extrusionOk="0">
                  <a:moveTo>
                    <a:pt x="15788" y="0"/>
                  </a:moveTo>
                  <a:lnTo>
                    <a:pt x="0" y="631"/>
                  </a:lnTo>
                  <a:cubicBezTo>
                    <a:pt x="3429" y="8835"/>
                    <a:pt x="15538" y="25003"/>
                    <a:pt x="29742" y="37707"/>
                  </a:cubicBezTo>
                  <a:cubicBezTo>
                    <a:pt x="43958" y="50399"/>
                    <a:pt x="62711" y="53316"/>
                    <a:pt x="62711" y="53316"/>
                  </a:cubicBezTo>
                  <a:lnTo>
                    <a:pt x="62734" y="53245"/>
                  </a:lnTo>
                  <a:cubicBezTo>
                    <a:pt x="64568" y="54257"/>
                    <a:pt x="66449" y="55031"/>
                    <a:pt x="68033" y="55483"/>
                  </a:cubicBezTo>
                  <a:cubicBezTo>
                    <a:pt x="68141" y="55514"/>
                    <a:pt x="68315" y="55527"/>
                    <a:pt x="68498" y="55527"/>
                  </a:cubicBezTo>
                  <a:cubicBezTo>
                    <a:pt x="68736" y="55527"/>
                    <a:pt x="68992" y="55505"/>
                    <a:pt x="69140" y="55472"/>
                  </a:cubicBezTo>
                  <a:cubicBezTo>
                    <a:pt x="69390" y="55412"/>
                    <a:pt x="69628" y="55210"/>
                    <a:pt x="69640" y="54960"/>
                  </a:cubicBezTo>
                  <a:cubicBezTo>
                    <a:pt x="69664" y="54710"/>
                    <a:pt x="69449" y="54531"/>
                    <a:pt x="69283" y="54352"/>
                  </a:cubicBezTo>
                  <a:cubicBezTo>
                    <a:pt x="68497" y="53519"/>
                    <a:pt x="67925" y="53293"/>
                    <a:pt x="65687" y="51626"/>
                  </a:cubicBezTo>
                  <a:lnTo>
                    <a:pt x="65687" y="51626"/>
                  </a:lnTo>
                  <a:cubicBezTo>
                    <a:pt x="68437" y="53376"/>
                    <a:pt x="70295" y="54162"/>
                    <a:pt x="71771" y="54602"/>
                  </a:cubicBezTo>
                  <a:cubicBezTo>
                    <a:pt x="72091" y="54697"/>
                    <a:pt x="72364" y="54740"/>
                    <a:pt x="72591" y="54740"/>
                  </a:cubicBezTo>
                  <a:cubicBezTo>
                    <a:pt x="72881" y="54740"/>
                    <a:pt x="73096" y="54670"/>
                    <a:pt x="73236" y="54543"/>
                  </a:cubicBezTo>
                  <a:cubicBezTo>
                    <a:pt x="73509" y="54293"/>
                    <a:pt x="73402" y="53924"/>
                    <a:pt x="73200" y="53614"/>
                  </a:cubicBezTo>
                  <a:cubicBezTo>
                    <a:pt x="72628" y="52721"/>
                    <a:pt x="71700" y="52197"/>
                    <a:pt x="70819" y="51602"/>
                  </a:cubicBezTo>
                  <a:cubicBezTo>
                    <a:pt x="69128" y="50459"/>
                    <a:pt x="69699" y="50816"/>
                    <a:pt x="68009" y="49673"/>
                  </a:cubicBezTo>
                  <a:lnTo>
                    <a:pt x="68009" y="49673"/>
                  </a:lnTo>
                  <a:cubicBezTo>
                    <a:pt x="69652" y="50510"/>
                    <a:pt x="73225" y="52294"/>
                    <a:pt x="74512" y="52294"/>
                  </a:cubicBezTo>
                  <a:cubicBezTo>
                    <a:pt x="74689" y="52294"/>
                    <a:pt x="74823" y="52260"/>
                    <a:pt x="74903" y="52185"/>
                  </a:cubicBezTo>
                  <a:cubicBezTo>
                    <a:pt x="75569" y="51578"/>
                    <a:pt x="74021" y="50233"/>
                    <a:pt x="73474" y="49899"/>
                  </a:cubicBezTo>
                  <a:cubicBezTo>
                    <a:pt x="71474" y="48673"/>
                    <a:pt x="71331" y="48352"/>
                    <a:pt x="69330" y="47125"/>
                  </a:cubicBezTo>
                  <a:lnTo>
                    <a:pt x="69330" y="47125"/>
                  </a:lnTo>
                  <a:cubicBezTo>
                    <a:pt x="71540" y="48308"/>
                    <a:pt x="74082" y="49593"/>
                    <a:pt x="75150" y="49593"/>
                  </a:cubicBezTo>
                  <a:cubicBezTo>
                    <a:pt x="75393" y="49593"/>
                    <a:pt x="75560" y="49526"/>
                    <a:pt x="75629" y="49376"/>
                  </a:cubicBezTo>
                  <a:cubicBezTo>
                    <a:pt x="75998" y="48566"/>
                    <a:pt x="71021" y="45149"/>
                    <a:pt x="68568" y="44065"/>
                  </a:cubicBezTo>
                  <a:cubicBezTo>
                    <a:pt x="70152" y="43196"/>
                    <a:pt x="71843" y="42053"/>
                    <a:pt x="70973" y="41541"/>
                  </a:cubicBezTo>
                  <a:cubicBezTo>
                    <a:pt x="70760" y="41414"/>
                    <a:pt x="70384" y="41361"/>
                    <a:pt x="69904" y="41361"/>
                  </a:cubicBezTo>
                  <a:cubicBezTo>
                    <a:pt x="68135" y="41361"/>
                    <a:pt x="64944" y="42076"/>
                    <a:pt x="63175" y="42422"/>
                  </a:cubicBezTo>
                  <a:cubicBezTo>
                    <a:pt x="57317" y="39946"/>
                    <a:pt x="47590" y="34981"/>
                    <a:pt x="38696" y="25563"/>
                  </a:cubicBezTo>
                  <a:cubicBezTo>
                    <a:pt x="28706" y="14967"/>
                    <a:pt x="15788" y="0"/>
                    <a:pt x="15788"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8"/>
            <p:cNvSpPr/>
            <p:nvPr/>
          </p:nvSpPr>
          <p:spPr>
            <a:xfrm>
              <a:off x="8403425" y="2252600"/>
              <a:ext cx="272075" cy="241900"/>
            </a:xfrm>
            <a:custGeom>
              <a:avLst/>
              <a:gdLst/>
              <a:ahLst/>
              <a:cxnLst/>
              <a:rect l="l" t="t" r="r" b="b"/>
              <a:pathLst>
                <a:path w="10883" h="9676" extrusionOk="0">
                  <a:moveTo>
                    <a:pt x="2642" y="0"/>
                  </a:moveTo>
                  <a:cubicBezTo>
                    <a:pt x="1627" y="0"/>
                    <a:pt x="702" y="307"/>
                    <a:pt x="0" y="949"/>
                  </a:cubicBezTo>
                  <a:cubicBezTo>
                    <a:pt x="2846" y="4020"/>
                    <a:pt x="6096" y="6961"/>
                    <a:pt x="9871" y="9557"/>
                  </a:cubicBezTo>
                  <a:cubicBezTo>
                    <a:pt x="9930" y="9604"/>
                    <a:pt x="9990" y="9640"/>
                    <a:pt x="10049" y="9676"/>
                  </a:cubicBezTo>
                  <a:cubicBezTo>
                    <a:pt x="10883" y="7735"/>
                    <a:pt x="10156" y="4890"/>
                    <a:pt x="8085" y="2663"/>
                  </a:cubicBezTo>
                  <a:cubicBezTo>
                    <a:pt x="6464" y="937"/>
                    <a:pt x="4415" y="0"/>
                    <a:pt x="2642" y="0"/>
                  </a:cubicBezTo>
                  <a:close/>
                </a:path>
              </a:pathLst>
            </a:custGeom>
            <a:solidFill>
              <a:srgbClr val="542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8"/>
            <p:cNvSpPr/>
            <p:nvPr/>
          </p:nvSpPr>
          <p:spPr>
            <a:xfrm>
              <a:off x="7677425" y="1077625"/>
              <a:ext cx="881400" cy="1004925"/>
            </a:xfrm>
            <a:custGeom>
              <a:avLst/>
              <a:gdLst/>
              <a:ahLst/>
              <a:cxnLst/>
              <a:rect l="l" t="t" r="r" b="b"/>
              <a:pathLst>
                <a:path w="35256" h="40197" extrusionOk="0">
                  <a:moveTo>
                    <a:pt x="10872" y="1"/>
                  </a:moveTo>
                  <a:cubicBezTo>
                    <a:pt x="4919" y="1"/>
                    <a:pt x="2739" y="4474"/>
                    <a:pt x="2704" y="10514"/>
                  </a:cubicBezTo>
                  <a:cubicBezTo>
                    <a:pt x="2680" y="12908"/>
                    <a:pt x="3430" y="15122"/>
                    <a:pt x="4704" y="16932"/>
                  </a:cubicBezTo>
                  <a:lnTo>
                    <a:pt x="1" y="15717"/>
                  </a:lnTo>
                  <a:lnTo>
                    <a:pt x="1" y="15717"/>
                  </a:lnTo>
                  <a:cubicBezTo>
                    <a:pt x="1" y="15718"/>
                    <a:pt x="7704" y="27017"/>
                    <a:pt x="16384" y="40197"/>
                  </a:cubicBezTo>
                  <a:cubicBezTo>
                    <a:pt x="28802" y="34898"/>
                    <a:pt x="35255" y="27433"/>
                    <a:pt x="35255" y="27433"/>
                  </a:cubicBezTo>
                  <a:cubicBezTo>
                    <a:pt x="29397" y="17622"/>
                    <a:pt x="24040" y="7419"/>
                    <a:pt x="18515" y="2823"/>
                  </a:cubicBezTo>
                  <a:cubicBezTo>
                    <a:pt x="18075" y="2442"/>
                    <a:pt x="17158" y="1990"/>
                    <a:pt x="16670" y="1680"/>
                  </a:cubicBezTo>
                  <a:cubicBezTo>
                    <a:pt x="15050" y="608"/>
                    <a:pt x="13395" y="13"/>
                    <a:pt x="11740" y="1"/>
                  </a:cubicBezTo>
                  <a:lnTo>
                    <a:pt x="11729" y="37"/>
                  </a:lnTo>
                  <a:cubicBezTo>
                    <a:pt x="11467" y="25"/>
                    <a:pt x="11217" y="1"/>
                    <a:pt x="10967" y="1"/>
                  </a:cubicBezTo>
                  <a:cubicBezTo>
                    <a:pt x="10935" y="1"/>
                    <a:pt x="10903" y="1"/>
                    <a:pt x="10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8"/>
            <p:cNvSpPr/>
            <p:nvPr/>
          </p:nvSpPr>
          <p:spPr>
            <a:xfrm>
              <a:off x="7641125" y="6668500"/>
              <a:ext cx="673325" cy="342625"/>
            </a:xfrm>
            <a:custGeom>
              <a:avLst/>
              <a:gdLst/>
              <a:ahLst/>
              <a:cxnLst/>
              <a:rect l="l" t="t" r="r" b="b"/>
              <a:pathLst>
                <a:path w="26933" h="13705" extrusionOk="0">
                  <a:moveTo>
                    <a:pt x="15812" y="1"/>
                  </a:moveTo>
                  <a:lnTo>
                    <a:pt x="596" y="703"/>
                  </a:lnTo>
                  <a:cubicBezTo>
                    <a:pt x="238" y="5883"/>
                    <a:pt x="0" y="9252"/>
                    <a:pt x="0" y="9252"/>
                  </a:cubicBezTo>
                  <a:lnTo>
                    <a:pt x="22325" y="13383"/>
                  </a:lnTo>
                  <a:cubicBezTo>
                    <a:pt x="23182" y="13479"/>
                    <a:pt x="24063" y="13574"/>
                    <a:pt x="24884" y="13622"/>
                  </a:cubicBezTo>
                  <a:lnTo>
                    <a:pt x="25754" y="13705"/>
                  </a:lnTo>
                  <a:lnTo>
                    <a:pt x="25754" y="13705"/>
                  </a:lnTo>
                  <a:lnTo>
                    <a:pt x="25706" y="13669"/>
                  </a:lnTo>
                  <a:cubicBezTo>
                    <a:pt x="25813" y="13669"/>
                    <a:pt x="25932" y="13669"/>
                    <a:pt x="26039" y="13681"/>
                  </a:cubicBezTo>
                  <a:cubicBezTo>
                    <a:pt x="26206" y="13681"/>
                    <a:pt x="26373" y="13669"/>
                    <a:pt x="26516" y="13598"/>
                  </a:cubicBezTo>
                  <a:cubicBezTo>
                    <a:pt x="26932" y="13383"/>
                    <a:pt x="26885" y="12681"/>
                    <a:pt x="26516" y="12395"/>
                  </a:cubicBezTo>
                  <a:cubicBezTo>
                    <a:pt x="26157" y="12118"/>
                    <a:pt x="22258" y="8647"/>
                    <a:pt x="21765" y="8647"/>
                  </a:cubicBezTo>
                  <a:cubicBezTo>
                    <a:pt x="21750" y="8647"/>
                    <a:pt x="21738" y="8650"/>
                    <a:pt x="21729" y="8657"/>
                  </a:cubicBezTo>
                  <a:lnTo>
                    <a:pt x="15752" y="3858"/>
                  </a:lnTo>
                  <a:lnTo>
                    <a:pt x="15633" y="3251"/>
                  </a:lnTo>
                  <a:cubicBezTo>
                    <a:pt x="15645" y="2454"/>
                    <a:pt x="15705" y="1358"/>
                    <a:pt x="15812"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8"/>
            <p:cNvSpPr/>
            <p:nvPr/>
          </p:nvSpPr>
          <p:spPr>
            <a:xfrm>
              <a:off x="7641125" y="6863475"/>
              <a:ext cx="825125" cy="171375"/>
            </a:xfrm>
            <a:custGeom>
              <a:avLst/>
              <a:gdLst/>
              <a:ahLst/>
              <a:cxnLst/>
              <a:rect l="l" t="t" r="r" b="b"/>
              <a:pathLst>
                <a:path w="33005" h="6855" extrusionOk="0">
                  <a:moveTo>
                    <a:pt x="20812" y="0"/>
                  </a:moveTo>
                  <a:lnTo>
                    <a:pt x="18038" y="2858"/>
                  </a:lnTo>
                  <a:cubicBezTo>
                    <a:pt x="17539" y="2880"/>
                    <a:pt x="17032" y="2891"/>
                    <a:pt x="16519" y="2891"/>
                  </a:cubicBezTo>
                  <a:cubicBezTo>
                    <a:pt x="8832" y="2891"/>
                    <a:pt x="0" y="536"/>
                    <a:pt x="0" y="536"/>
                  </a:cubicBezTo>
                  <a:lnTo>
                    <a:pt x="0" y="4680"/>
                  </a:lnTo>
                  <a:cubicBezTo>
                    <a:pt x="0" y="4680"/>
                    <a:pt x="9240" y="6239"/>
                    <a:pt x="16419" y="6668"/>
                  </a:cubicBezTo>
                  <a:cubicBezTo>
                    <a:pt x="18677" y="6806"/>
                    <a:pt x="21060" y="6855"/>
                    <a:pt x="23295" y="6855"/>
                  </a:cubicBezTo>
                  <a:cubicBezTo>
                    <a:pt x="28565" y="6855"/>
                    <a:pt x="33004" y="6585"/>
                    <a:pt x="33004" y="6585"/>
                  </a:cubicBezTo>
                  <a:cubicBezTo>
                    <a:pt x="28421" y="2275"/>
                    <a:pt x="20812" y="0"/>
                    <a:pt x="20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8"/>
            <p:cNvSpPr/>
            <p:nvPr/>
          </p:nvSpPr>
          <p:spPr>
            <a:xfrm>
              <a:off x="6452875" y="6588450"/>
              <a:ext cx="666775" cy="381300"/>
            </a:xfrm>
            <a:custGeom>
              <a:avLst/>
              <a:gdLst/>
              <a:ahLst/>
              <a:cxnLst/>
              <a:rect l="l" t="t" r="r" b="b"/>
              <a:pathLst>
                <a:path w="26671" h="15252" extrusionOk="0">
                  <a:moveTo>
                    <a:pt x="1965" y="0"/>
                  </a:moveTo>
                  <a:cubicBezTo>
                    <a:pt x="1334" y="5155"/>
                    <a:pt x="1" y="9418"/>
                    <a:pt x="1" y="9418"/>
                  </a:cubicBezTo>
                  <a:lnTo>
                    <a:pt x="22075" y="14740"/>
                  </a:lnTo>
                  <a:cubicBezTo>
                    <a:pt x="22920" y="14883"/>
                    <a:pt x="23801" y="15026"/>
                    <a:pt x="24611" y="15121"/>
                  </a:cubicBezTo>
                  <a:lnTo>
                    <a:pt x="25480" y="15252"/>
                  </a:lnTo>
                  <a:lnTo>
                    <a:pt x="25480" y="15252"/>
                  </a:lnTo>
                  <a:lnTo>
                    <a:pt x="25432" y="15204"/>
                  </a:lnTo>
                  <a:lnTo>
                    <a:pt x="25432" y="15204"/>
                  </a:lnTo>
                  <a:cubicBezTo>
                    <a:pt x="25540" y="15216"/>
                    <a:pt x="25659" y="15228"/>
                    <a:pt x="25766" y="15228"/>
                  </a:cubicBezTo>
                  <a:cubicBezTo>
                    <a:pt x="25829" y="15233"/>
                    <a:pt x="25892" y="15237"/>
                    <a:pt x="25954" y="15237"/>
                  </a:cubicBezTo>
                  <a:cubicBezTo>
                    <a:pt x="26057" y="15237"/>
                    <a:pt x="26158" y="15225"/>
                    <a:pt x="26254" y="15181"/>
                  </a:cubicBezTo>
                  <a:cubicBezTo>
                    <a:pt x="26671" y="14990"/>
                    <a:pt x="26659" y="14288"/>
                    <a:pt x="26313" y="13978"/>
                  </a:cubicBezTo>
                  <a:cubicBezTo>
                    <a:pt x="25968" y="13679"/>
                    <a:pt x="22081" y="10884"/>
                    <a:pt x="21557" y="10884"/>
                  </a:cubicBezTo>
                  <a:cubicBezTo>
                    <a:pt x="21539" y="10884"/>
                    <a:pt x="21525" y="10888"/>
                    <a:pt x="21515" y="10894"/>
                  </a:cubicBezTo>
                  <a:lnTo>
                    <a:pt x="16015" y="4882"/>
                  </a:lnTo>
                  <a:lnTo>
                    <a:pt x="15931" y="4263"/>
                  </a:lnTo>
                  <a:cubicBezTo>
                    <a:pt x="15991" y="3477"/>
                    <a:pt x="16110" y="2369"/>
                    <a:pt x="16276" y="1036"/>
                  </a:cubicBezTo>
                  <a:lnTo>
                    <a:pt x="1965"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8"/>
            <p:cNvSpPr/>
            <p:nvPr/>
          </p:nvSpPr>
          <p:spPr>
            <a:xfrm>
              <a:off x="6448700" y="6801275"/>
              <a:ext cx="844475" cy="215600"/>
            </a:xfrm>
            <a:custGeom>
              <a:avLst/>
              <a:gdLst/>
              <a:ahLst/>
              <a:cxnLst/>
              <a:rect l="l" t="t" r="r" b="b"/>
              <a:pathLst>
                <a:path w="33779" h="8624" extrusionOk="0">
                  <a:moveTo>
                    <a:pt x="227" y="0"/>
                  </a:moveTo>
                  <a:lnTo>
                    <a:pt x="1" y="4131"/>
                  </a:lnTo>
                  <a:cubicBezTo>
                    <a:pt x="1" y="4131"/>
                    <a:pt x="8752" y="6632"/>
                    <a:pt x="16241" y="7906"/>
                  </a:cubicBezTo>
                  <a:cubicBezTo>
                    <a:pt x="19539" y="8467"/>
                    <a:pt x="23333" y="8624"/>
                    <a:pt x="26546" y="8624"/>
                  </a:cubicBezTo>
                  <a:cubicBezTo>
                    <a:pt x="30631" y="8624"/>
                    <a:pt x="33779" y="8370"/>
                    <a:pt x="33779" y="8370"/>
                  </a:cubicBezTo>
                  <a:cubicBezTo>
                    <a:pt x="27695" y="4108"/>
                    <a:pt x="21039" y="1476"/>
                    <a:pt x="21039" y="1476"/>
                  </a:cubicBezTo>
                  <a:lnTo>
                    <a:pt x="18110" y="3274"/>
                  </a:lnTo>
                  <a:cubicBezTo>
                    <a:pt x="10109" y="3203"/>
                    <a:pt x="227"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8"/>
            <p:cNvSpPr/>
            <p:nvPr/>
          </p:nvSpPr>
          <p:spPr>
            <a:xfrm>
              <a:off x="6432050" y="2915075"/>
              <a:ext cx="1800825" cy="3822750"/>
            </a:xfrm>
            <a:custGeom>
              <a:avLst/>
              <a:gdLst/>
              <a:ahLst/>
              <a:cxnLst/>
              <a:rect l="l" t="t" r="r" b="b"/>
              <a:pathLst>
                <a:path w="72033" h="152910" extrusionOk="0">
                  <a:moveTo>
                    <a:pt x="25980" y="0"/>
                  </a:moveTo>
                  <a:lnTo>
                    <a:pt x="12478" y="3417"/>
                  </a:lnTo>
                  <a:cubicBezTo>
                    <a:pt x="12478" y="3417"/>
                    <a:pt x="11347" y="17729"/>
                    <a:pt x="11406" y="27849"/>
                  </a:cubicBezTo>
                  <a:cubicBezTo>
                    <a:pt x="11490" y="44494"/>
                    <a:pt x="9847" y="73843"/>
                    <a:pt x="9204" y="83415"/>
                  </a:cubicBezTo>
                  <a:cubicBezTo>
                    <a:pt x="8132" y="99524"/>
                    <a:pt x="0" y="148245"/>
                    <a:pt x="0" y="148245"/>
                  </a:cubicBezTo>
                  <a:cubicBezTo>
                    <a:pt x="0" y="148245"/>
                    <a:pt x="5606" y="150403"/>
                    <a:pt x="13530" y="150403"/>
                  </a:cubicBezTo>
                  <a:cubicBezTo>
                    <a:pt x="15593" y="150403"/>
                    <a:pt x="17814" y="150257"/>
                    <a:pt x="20134" y="149888"/>
                  </a:cubicBezTo>
                  <a:cubicBezTo>
                    <a:pt x="20134" y="149888"/>
                    <a:pt x="32707" y="94179"/>
                    <a:pt x="33373" y="85570"/>
                  </a:cubicBezTo>
                  <a:cubicBezTo>
                    <a:pt x="33981" y="77653"/>
                    <a:pt x="39434" y="49423"/>
                    <a:pt x="39505" y="34647"/>
                  </a:cubicBezTo>
                  <a:lnTo>
                    <a:pt x="42922" y="34647"/>
                  </a:lnTo>
                  <a:lnTo>
                    <a:pt x="43494" y="34421"/>
                  </a:lnTo>
                  <a:cubicBezTo>
                    <a:pt x="43791" y="50007"/>
                    <a:pt x="48078" y="80844"/>
                    <a:pt x="48078" y="87166"/>
                  </a:cubicBezTo>
                  <a:cubicBezTo>
                    <a:pt x="48078" y="104918"/>
                    <a:pt x="46494" y="152245"/>
                    <a:pt x="46494" y="152245"/>
                  </a:cubicBezTo>
                  <a:cubicBezTo>
                    <a:pt x="46494" y="152245"/>
                    <a:pt x="49884" y="152910"/>
                    <a:pt x="55292" y="152910"/>
                  </a:cubicBezTo>
                  <a:cubicBezTo>
                    <a:pt x="58296" y="152910"/>
                    <a:pt x="61923" y="152705"/>
                    <a:pt x="65937" y="152067"/>
                  </a:cubicBezTo>
                  <a:cubicBezTo>
                    <a:pt x="65937" y="152067"/>
                    <a:pt x="72033" y="90440"/>
                    <a:pt x="72033" y="81808"/>
                  </a:cubicBezTo>
                  <a:cubicBezTo>
                    <a:pt x="72033" y="74259"/>
                    <a:pt x="67902" y="29278"/>
                    <a:pt x="66544" y="19015"/>
                  </a:cubicBezTo>
                  <a:cubicBezTo>
                    <a:pt x="66604" y="18538"/>
                    <a:pt x="66639" y="18062"/>
                    <a:pt x="66639" y="17574"/>
                  </a:cubicBezTo>
                  <a:lnTo>
                    <a:pt x="66127" y="2608"/>
                  </a:lnTo>
                  <a:lnTo>
                    <a:pt x="52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8"/>
            <p:cNvSpPr/>
            <p:nvPr/>
          </p:nvSpPr>
          <p:spPr>
            <a:xfrm>
              <a:off x="7138075" y="-18625"/>
              <a:ext cx="325" cy="925"/>
            </a:xfrm>
            <a:custGeom>
              <a:avLst/>
              <a:gdLst/>
              <a:ahLst/>
              <a:cxnLst/>
              <a:rect l="l" t="t" r="r" b="b"/>
              <a:pathLst>
                <a:path w="13" h="37" extrusionOk="0">
                  <a:moveTo>
                    <a:pt x="13" y="1"/>
                  </a:moveTo>
                  <a:cubicBezTo>
                    <a:pt x="13" y="1"/>
                    <a:pt x="1" y="13"/>
                    <a:pt x="1" y="13"/>
                  </a:cubicBezTo>
                  <a:lnTo>
                    <a:pt x="1" y="36"/>
                  </a:lnTo>
                  <a:cubicBezTo>
                    <a:pt x="1" y="24"/>
                    <a:pt x="13" y="13"/>
                    <a:pt x="13" y="1"/>
                  </a:cubicBezTo>
                  <a:close/>
                </a:path>
              </a:pathLst>
            </a:custGeom>
            <a:solidFill>
              <a:srgbClr val="FFB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8"/>
            <p:cNvSpPr/>
            <p:nvPr/>
          </p:nvSpPr>
          <p:spPr>
            <a:xfrm>
              <a:off x="6980625" y="-14275"/>
              <a:ext cx="853100" cy="1235125"/>
            </a:xfrm>
            <a:custGeom>
              <a:avLst/>
              <a:gdLst/>
              <a:ahLst/>
              <a:cxnLst/>
              <a:rect l="l" t="t" r="r" b="b"/>
              <a:pathLst>
                <a:path w="34124" h="49405" extrusionOk="0">
                  <a:moveTo>
                    <a:pt x="17788" y="0"/>
                  </a:moveTo>
                  <a:cubicBezTo>
                    <a:pt x="14027" y="0"/>
                    <a:pt x="10178" y="748"/>
                    <a:pt x="7239" y="3101"/>
                  </a:cubicBezTo>
                  <a:cubicBezTo>
                    <a:pt x="7287" y="5954"/>
                    <a:pt x="9318" y="16034"/>
                    <a:pt x="9231" y="16034"/>
                  </a:cubicBezTo>
                  <a:cubicBezTo>
                    <a:pt x="9230" y="16034"/>
                    <a:pt x="9229" y="16033"/>
                    <a:pt x="9228" y="16031"/>
                  </a:cubicBezTo>
                  <a:cubicBezTo>
                    <a:pt x="8954" y="15614"/>
                    <a:pt x="8918" y="15424"/>
                    <a:pt x="6061" y="14709"/>
                  </a:cubicBezTo>
                  <a:cubicBezTo>
                    <a:pt x="5787" y="14626"/>
                    <a:pt x="5501" y="14555"/>
                    <a:pt x="5192" y="14543"/>
                  </a:cubicBezTo>
                  <a:cubicBezTo>
                    <a:pt x="5068" y="14533"/>
                    <a:pt x="4945" y="14528"/>
                    <a:pt x="4823" y="14528"/>
                  </a:cubicBezTo>
                  <a:cubicBezTo>
                    <a:pt x="2420" y="14528"/>
                    <a:pt x="384" y="16393"/>
                    <a:pt x="203" y="18829"/>
                  </a:cubicBezTo>
                  <a:cubicBezTo>
                    <a:pt x="0" y="21401"/>
                    <a:pt x="1929" y="23627"/>
                    <a:pt x="4501" y="23830"/>
                  </a:cubicBezTo>
                  <a:cubicBezTo>
                    <a:pt x="4604" y="23837"/>
                    <a:pt x="4706" y="23840"/>
                    <a:pt x="4808" y="23840"/>
                  </a:cubicBezTo>
                  <a:cubicBezTo>
                    <a:pt x="5398" y="23840"/>
                    <a:pt x="5961" y="23725"/>
                    <a:pt x="6489" y="23532"/>
                  </a:cubicBezTo>
                  <a:lnTo>
                    <a:pt x="6596" y="37403"/>
                  </a:lnTo>
                  <a:cubicBezTo>
                    <a:pt x="6537" y="37867"/>
                    <a:pt x="6501" y="38343"/>
                    <a:pt x="6501" y="38819"/>
                  </a:cubicBezTo>
                  <a:cubicBezTo>
                    <a:pt x="6549" y="44684"/>
                    <a:pt x="11323" y="49404"/>
                    <a:pt x="17176" y="49404"/>
                  </a:cubicBezTo>
                  <a:cubicBezTo>
                    <a:pt x="17206" y="49404"/>
                    <a:pt x="17235" y="49404"/>
                    <a:pt x="17264" y="49404"/>
                  </a:cubicBezTo>
                  <a:cubicBezTo>
                    <a:pt x="23158" y="49357"/>
                    <a:pt x="27897" y="44546"/>
                    <a:pt x="27849" y="38653"/>
                  </a:cubicBezTo>
                  <a:cubicBezTo>
                    <a:pt x="27837" y="38200"/>
                    <a:pt x="27801" y="37760"/>
                    <a:pt x="27742" y="37331"/>
                  </a:cubicBezTo>
                  <a:lnTo>
                    <a:pt x="27694" y="31390"/>
                  </a:lnTo>
                  <a:cubicBezTo>
                    <a:pt x="33302" y="29473"/>
                    <a:pt x="34124" y="23699"/>
                    <a:pt x="33338" y="18591"/>
                  </a:cubicBezTo>
                  <a:cubicBezTo>
                    <a:pt x="32552" y="13471"/>
                    <a:pt x="31278" y="2517"/>
                    <a:pt x="31219" y="2267"/>
                  </a:cubicBezTo>
                  <a:cubicBezTo>
                    <a:pt x="30044" y="2067"/>
                    <a:pt x="24038" y="0"/>
                    <a:pt x="17788"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8"/>
            <p:cNvSpPr/>
            <p:nvPr/>
          </p:nvSpPr>
          <p:spPr>
            <a:xfrm>
              <a:off x="7062475" y="420300"/>
              <a:ext cx="94375" cy="75450"/>
            </a:xfrm>
            <a:custGeom>
              <a:avLst/>
              <a:gdLst/>
              <a:ahLst/>
              <a:cxnLst/>
              <a:rect l="l" t="t" r="r" b="b"/>
              <a:pathLst>
                <a:path w="3775" h="3018" extrusionOk="0">
                  <a:moveTo>
                    <a:pt x="1162" y="0"/>
                  </a:moveTo>
                  <a:cubicBezTo>
                    <a:pt x="762" y="0"/>
                    <a:pt x="357" y="90"/>
                    <a:pt x="1" y="255"/>
                  </a:cubicBezTo>
                  <a:cubicBezTo>
                    <a:pt x="1" y="255"/>
                    <a:pt x="1191" y="291"/>
                    <a:pt x="1739" y="446"/>
                  </a:cubicBezTo>
                  <a:cubicBezTo>
                    <a:pt x="2287" y="601"/>
                    <a:pt x="2429" y="815"/>
                    <a:pt x="2429" y="815"/>
                  </a:cubicBezTo>
                  <a:cubicBezTo>
                    <a:pt x="1727" y="1101"/>
                    <a:pt x="1120" y="1601"/>
                    <a:pt x="727" y="2232"/>
                  </a:cubicBezTo>
                  <a:lnTo>
                    <a:pt x="2596" y="1065"/>
                  </a:lnTo>
                  <a:cubicBezTo>
                    <a:pt x="3227" y="1386"/>
                    <a:pt x="3608" y="3018"/>
                    <a:pt x="3608" y="3018"/>
                  </a:cubicBezTo>
                  <a:cubicBezTo>
                    <a:pt x="3775" y="2101"/>
                    <a:pt x="3465" y="1303"/>
                    <a:pt x="2644" y="541"/>
                  </a:cubicBezTo>
                  <a:cubicBezTo>
                    <a:pt x="2251" y="169"/>
                    <a:pt x="1711" y="0"/>
                    <a:pt x="1162" y="0"/>
                  </a:cubicBezTo>
                  <a:close/>
                </a:path>
              </a:pathLst>
            </a:custGeom>
            <a:solidFill>
              <a:srgbClr val="A84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8"/>
            <p:cNvSpPr/>
            <p:nvPr/>
          </p:nvSpPr>
          <p:spPr>
            <a:xfrm>
              <a:off x="7515800" y="770475"/>
              <a:ext cx="158675" cy="154800"/>
            </a:xfrm>
            <a:custGeom>
              <a:avLst/>
              <a:gdLst/>
              <a:ahLst/>
              <a:cxnLst/>
              <a:rect l="l" t="t" r="r" b="b"/>
              <a:pathLst>
                <a:path w="6347" h="6192" extrusionOk="0">
                  <a:moveTo>
                    <a:pt x="6287" y="0"/>
                  </a:moveTo>
                  <a:cubicBezTo>
                    <a:pt x="6287" y="0"/>
                    <a:pt x="4236" y="751"/>
                    <a:pt x="1290" y="751"/>
                  </a:cubicBezTo>
                  <a:cubicBezTo>
                    <a:pt x="877" y="751"/>
                    <a:pt x="446" y="736"/>
                    <a:pt x="1" y="702"/>
                  </a:cubicBezTo>
                  <a:lnTo>
                    <a:pt x="1" y="702"/>
                  </a:lnTo>
                  <a:lnTo>
                    <a:pt x="6347" y="6191"/>
                  </a:lnTo>
                  <a:lnTo>
                    <a:pt x="6287"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8"/>
            <p:cNvSpPr/>
            <p:nvPr/>
          </p:nvSpPr>
          <p:spPr>
            <a:xfrm>
              <a:off x="6543675" y="966325"/>
              <a:ext cx="1652000" cy="2076775"/>
            </a:xfrm>
            <a:custGeom>
              <a:avLst/>
              <a:gdLst/>
              <a:ahLst/>
              <a:cxnLst/>
              <a:rect l="l" t="t" r="r" b="b"/>
              <a:pathLst>
                <a:path w="66080" h="83071" extrusionOk="0">
                  <a:moveTo>
                    <a:pt x="24098" y="0"/>
                  </a:moveTo>
                  <a:cubicBezTo>
                    <a:pt x="15681" y="1024"/>
                    <a:pt x="10478" y="203"/>
                    <a:pt x="2977" y="6644"/>
                  </a:cubicBezTo>
                  <a:cubicBezTo>
                    <a:pt x="0" y="8632"/>
                    <a:pt x="3965" y="18919"/>
                    <a:pt x="4501" y="20241"/>
                  </a:cubicBezTo>
                  <a:lnTo>
                    <a:pt x="12633" y="53828"/>
                  </a:lnTo>
                  <a:lnTo>
                    <a:pt x="8013" y="81594"/>
                  </a:lnTo>
                  <a:cubicBezTo>
                    <a:pt x="8013" y="81594"/>
                    <a:pt x="21015" y="83070"/>
                    <a:pt x="33802" y="83070"/>
                  </a:cubicBezTo>
                  <a:cubicBezTo>
                    <a:pt x="46589" y="83070"/>
                    <a:pt x="61662" y="81236"/>
                    <a:pt x="61662" y="81236"/>
                  </a:cubicBezTo>
                  <a:lnTo>
                    <a:pt x="57460" y="54209"/>
                  </a:lnTo>
                  <a:lnTo>
                    <a:pt x="62198" y="27123"/>
                  </a:lnTo>
                  <a:cubicBezTo>
                    <a:pt x="62734" y="25813"/>
                    <a:pt x="66080" y="9025"/>
                    <a:pt x="63103" y="7025"/>
                  </a:cubicBezTo>
                  <a:cubicBezTo>
                    <a:pt x="56579" y="1620"/>
                    <a:pt x="53828" y="1024"/>
                    <a:pt x="45422" y="0"/>
                  </a:cubicBezTo>
                  <a:cubicBezTo>
                    <a:pt x="45422" y="0"/>
                    <a:pt x="42208" y="5870"/>
                    <a:pt x="34754" y="5906"/>
                  </a:cubicBezTo>
                  <a:cubicBezTo>
                    <a:pt x="27313" y="5870"/>
                    <a:pt x="24098" y="0"/>
                    <a:pt x="24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8"/>
            <p:cNvSpPr/>
            <p:nvPr/>
          </p:nvSpPr>
          <p:spPr>
            <a:xfrm>
              <a:off x="6969125" y="3042725"/>
              <a:ext cx="308525" cy="302150"/>
            </a:xfrm>
            <a:custGeom>
              <a:avLst/>
              <a:gdLst/>
              <a:ahLst/>
              <a:cxnLst/>
              <a:rect l="l" t="t" r="r" b="b"/>
              <a:pathLst>
                <a:path w="12341" h="12086" extrusionOk="0">
                  <a:moveTo>
                    <a:pt x="11962" y="1"/>
                  </a:moveTo>
                  <a:cubicBezTo>
                    <a:pt x="11841" y="1"/>
                    <a:pt x="11726" y="66"/>
                    <a:pt x="11688" y="216"/>
                  </a:cubicBezTo>
                  <a:cubicBezTo>
                    <a:pt x="10866" y="3705"/>
                    <a:pt x="8735" y="6812"/>
                    <a:pt x="5866" y="8932"/>
                  </a:cubicBezTo>
                  <a:cubicBezTo>
                    <a:pt x="4223" y="10146"/>
                    <a:pt x="2353" y="11027"/>
                    <a:pt x="353" y="11480"/>
                  </a:cubicBezTo>
                  <a:cubicBezTo>
                    <a:pt x="0" y="11568"/>
                    <a:pt x="117" y="12085"/>
                    <a:pt x="439" y="12085"/>
                  </a:cubicBezTo>
                  <a:cubicBezTo>
                    <a:pt x="465" y="12085"/>
                    <a:pt x="492" y="12082"/>
                    <a:pt x="520" y="12075"/>
                  </a:cubicBezTo>
                  <a:cubicBezTo>
                    <a:pt x="4044" y="11265"/>
                    <a:pt x="7211" y="9146"/>
                    <a:pt x="9426" y="6289"/>
                  </a:cubicBezTo>
                  <a:cubicBezTo>
                    <a:pt x="10771" y="4550"/>
                    <a:pt x="11771" y="2538"/>
                    <a:pt x="12283" y="383"/>
                  </a:cubicBezTo>
                  <a:cubicBezTo>
                    <a:pt x="12341" y="153"/>
                    <a:pt x="12146" y="1"/>
                    <a:pt x="11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8"/>
            <p:cNvSpPr/>
            <p:nvPr/>
          </p:nvSpPr>
          <p:spPr>
            <a:xfrm>
              <a:off x="6855900" y="3035850"/>
              <a:ext cx="352750" cy="247450"/>
            </a:xfrm>
            <a:custGeom>
              <a:avLst/>
              <a:gdLst/>
              <a:ahLst/>
              <a:cxnLst/>
              <a:rect l="l" t="t" r="r" b="b"/>
              <a:pathLst>
                <a:path w="14110" h="9898" extrusionOk="0">
                  <a:moveTo>
                    <a:pt x="13772" y="1"/>
                  </a:moveTo>
                  <a:cubicBezTo>
                    <a:pt x="13667" y="1"/>
                    <a:pt x="13561" y="46"/>
                    <a:pt x="13514" y="146"/>
                  </a:cubicBezTo>
                  <a:cubicBezTo>
                    <a:pt x="12062" y="3504"/>
                    <a:pt x="9359" y="6206"/>
                    <a:pt x="6085" y="7802"/>
                  </a:cubicBezTo>
                  <a:cubicBezTo>
                    <a:pt x="4311" y="8671"/>
                    <a:pt x="2370" y="9183"/>
                    <a:pt x="405" y="9278"/>
                  </a:cubicBezTo>
                  <a:cubicBezTo>
                    <a:pt x="16" y="9302"/>
                    <a:pt x="1" y="9898"/>
                    <a:pt x="394" y="9898"/>
                  </a:cubicBezTo>
                  <a:cubicBezTo>
                    <a:pt x="398" y="9898"/>
                    <a:pt x="402" y="9897"/>
                    <a:pt x="405" y="9897"/>
                  </a:cubicBezTo>
                  <a:cubicBezTo>
                    <a:pt x="4085" y="9707"/>
                    <a:pt x="7621" y="8135"/>
                    <a:pt x="10335" y="5647"/>
                  </a:cubicBezTo>
                  <a:cubicBezTo>
                    <a:pt x="11907" y="4194"/>
                    <a:pt x="13193" y="2420"/>
                    <a:pt x="14038" y="456"/>
                  </a:cubicBezTo>
                  <a:cubicBezTo>
                    <a:pt x="14110" y="301"/>
                    <a:pt x="14086" y="134"/>
                    <a:pt x="13931" y="39"/>
                  </a:cubicBezTo>
                  <a:cubicBezTo>
                    <a:pt x="13885" y="14"/>
                    <a:pt x="13829" y="1"/>
                    <a:pt x="13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8"/>
            <p:cNvSpPr/>
            <p:nvPr/>
          </p:nvSpPr>
          <p:spPr>
            <a:xfrm>
              <a:off x="5352750" y="1191600"/>
              <a:ext cx="1473600" cy="1239800"/>
            </a:xfrm>
            <a:custGeom>
              <a:avLst/>
              <a:gdLst/>
              <a:ahLst/>
              <a:cxnLst/>
              <a:rect l="l" t="t" r="r" b="b"/>
              <a:pathLst>
                <a:path w="58944" h="49592" extrusionOk="0">
                  <a:moveTo>
                    <a:pt x="48111" y="0"/>
                  </a:moveTo>
                  <a:cubicBezTo>
                    <a:pt x="46397" y="0"/>
                    <a:pt x="44200" y="417"/>
                    <a:pt x="41410" y="1383"/>
                  </a:cubicBezTo>
                  <a:cubicBezTo>
                    <a:pt x="0" y="15754"/>
                    <a:pt x="5156" y="38650"/>
                    <a:pt x="22241" y="46175"/>
                  </a:cubicBezTo>
                  <a:cubicBezTo>
                    <a:pt x="27920" y="48675"/>
                    <a:pt x="34445" y="49449"/>
                    <a:pt x="39565" y="49592"/>
                  </a:cubicBezTo>
                  <a:lnTo>
                    <a:pt x="41458" y="38638"/>
                  </a:lnTo>
                  <a:cubicBezTo>
                    <a:pt x="34552" y="38269"/>
                    <a:pt x="27408" y="36388"/>
                    <a:pt x="26634" y="31851"/>
                  </a:cubicBezTo>
                  <a:cubicBezTo>
                    <a:pt x="25241" y="23577"/>
                    <a:pt x="50495" y="16659"/>
                    <a:pt x="50495" y="16659"/>
                  </a:cubicBezTo>
                  <a:cubicBezTo>
                    <a:pt x="50495" y="16659"/>
                    <a:pt x="58944" y="0"/>
                    <a:pt x="48111"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8"/>
            <p:cNvSpPr/>
            <p:nvPr/>
          </p:nvSpPr>
          <p:spPr>
            <a:xfrm>
              <a:off x="6106100" y="999850"/>
              <a:ext cx="991225" cy="797250"/>
            </a:xfrm>
            <a:custGeom>
              <a:avLst/>
              <a:gdLst/>
              <a:ahLst/>
              <a:cxnLst/>
              <a:rect l="l" t="t" r="r" b="b"/>
              <a:pathLst>
                <a:path w="39649" h="31890" extrusionOk="0">
                  <a:moveTo>
                    <a:pt x="33958" y="1"/>
                  </a:moveTo>
                  <a:cubicBezTo>
                    <a:pt x="26573" y="1"/>
                    <a:pt x="9753" y="4443"/>
                    <a:pt x="37" y="9875"/>
                  </a:cubicBezTo>
                  <a:cubicBezTo>
                    <a:pt x="37" y="9875"/>
                    <a:pt x="1" y="19745"/>
                    <a:pt x="5906" y="31890"/>
                  </a:cubicBezTo>
                  <a:cubicBezTo>
                    <a:pt x="21099" y="27627"/>
                    <a:pt x="34327" y="24162"/>
                    <a:pt x="34327" y="24162"/>
                  </a:cubicBezTo>
                  <a:lnTo>
                    <a:pt x="29969" y="21984"/>
                  </a:lnTo>
                  <a:cubicBezTo>
                    <a:pt x="32124" y="21448"/>
                    <a:pt x="34136" y="20281"/>
                    <a:pt x="35696" y="18459"/>
                  </a:cubicBezTo>
                  <a:cubicBezTo>
                    <a:pt x="39649" y="13852"/>
                    <a:pt x="34910" y="5"/>
                    <a:pt x="34327" y="5"/>
                  </a:cubicBezTo>
                  <a:cubicBezTo>
                    <a:pt x="34206" y="2"/>
                    <a:pt x="34083" y="1"/>
                    <a:pt x="33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8"/>
            <p:cNvSpPr/>
            <p:nvPr/>
          </p:nvSpPr>
          <p:spPr>
            <a:xfrm>
              <a:off x="10364775" y="1203050"/>
              <a:ext cx="1502800" cy="1225975"/>
            </a:xfrm>
            <a:custGeom>
              <a:avLst/>
              <a:gdLst/>
              <a:ahLst/>
              <a:cxnLst/>
              <a:rect l="l" t="t" r="r" b="b"/>
              <a:pathLst>
                <a:path w="60112" h="49039" extrusionOk="0">
                  <a:moveTo>
                    <a:pt x="11825" y="1"/>
                  </a:moveTo>
                  <a:cubicBezTo>
                    <a:pt x="0" y="1"/>
                    <a:pt x="9748" y="16785"/>
                    <a:pt x="9748" y="16785"/>
                  </a:cubicBezTo>
                  <a:cubicBezTo>
                    <a:pt x="9748" y="16785"/>
                    <a:pt x="35358" y="22249"/>
                    <a:pt x="34429" y="30584"/>
                  </a:cubicBezTo>
                  <a:cubicBezTo>
                    <a:pt x="33929" y="35156"/>
                    <a:pt x="26893" y="37454"/>
                    <a:pt x="20035" y="38216"/>
                  </a:cubicBezTo>
                  <a:lnTo>
                    <a:pt x="22535" y="49038"/>
                  </a:lnTo>
                  <a:cubicBezTo>
                    <a:pt x="27643" y="48610"/>
                    <a:pt x="34108" y="47467"/>
                    <a:pt x="39632" y="44645"/>
                  </a:cubicBezTo>
                  <a:cubicBezTo>
                    <a:pt x="56277" y="36156"/>
                    <a:pt x="60111" y="13010"/>
                    <a:pt x="17939" y="1021"/>
                  </a:cubicBezTo>
                  <a:cubicBezTo>
                    <a:pt x="15448" y="312"/>
                    <a:pt x="13436" y="1"/>
                    <a:pt x="118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8"/>
            <p:cNvSpPr/>
            <p:nvPr/>
          </p:nvSpPr>
          <p:spPr>
            <a:xfrm>
              <a:off x="10114950" y="999850"/>
              <a:ext cx="991200" cy="797250"/>
            </a:xfrm>
            <a:custGeom>
              <a:avLst/>
              <a:gdLst/>
              <a:ahLst/>
              <a:cxnLst/>
              <a:rect l="l" t="t" r="r" b="b"/>
              <a:pathLst>
                <a:path w="39648" h="31890" extrusionOk="0">
                  <a:moveTo>
                    <a:pt x="5692" y="1"/>
                  </a:moveTo>
                  <a:cubicBezTo>
                    <a:pt x="5566" y="1"/>
                    <a:pt x="5443" y="2"/>
                    <a:pt x="5322" y="5"/>
                  </a:cubicBezTo>
                  <a:cubicBezTo>
                    <a:pt x="4739" y="5"/>
                    <a:pt x="0" y="13852"/>
                    <a:pt x="3953" y="18459"/>
                  </a:cubicBezTo>
                  <a:cubicBezTo>
                    <a:pt x="5513" y="20281"/>
                    <a:pt x="7525" y="21448"/>
                    <a:pt x="9680" y="21984"/>
                  </a:cubicBezTo>
                  <a:lnTo>
                    <a:pt x="5322" y="24162"/>
                  </a:lnTo>
                  <a:cubicBezTo>
                    <a:pt x="5322" y="24162"/>
                    <a:pt x="18550" y="27627"/>
                    <a:pt x="33743" y="31890"/>
                  </a:cubicBezTo>
                  <a:cubicBezTo>
                    <a:pt x="39648" y="19745"/>
                    <a:pt x="39624" y="9875"/>
                    <a:pt x="39624" y="9875"/>
                  </a:cubicBezTo>
                  <a:cubicBezTo>
                    <a:pt x="29896" y="4443"/>
                    <a:pt x="13088" y="1"/>
                    <a:pt x="5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8"/>
            <p:cNvSpPr/>
            <p:nvPr/>
          </p:nvSpPr>
          <p:spPr>
            <a:xfrm>
              <a:off x="7538175" y="3042125"/>
              <a:ext cx="58925" cy="539150"/>
            </a:xfrm>
            <a:custGeom>
              <a:avLst/>
              <a:gdLst/>
              <a:ahLst/>
              <a:cxnLst/>
              <a:rect l="l" t="t" r="r" b="b"/>
              <a:pathLst>
                <a:path w="2357" h="21566" extrusionOk="0">
                  <a:moveTo>
                    <a:pt x="1753" y="1"/>
                  </a:moveTo>
                  <a:cubicBezTo>
                    <a:pt x="1601" y="1"/>
                    <a:pt x="1457" y="99"/>
                    <a:pt x="1475" y="300"/>
                  </a:cubicBezTo>
                  <a:cubicBezTo>
                    <a:pt x="1868" y="5086"/>
                    <a:pt x="1773" y="9908"/>
                    <a:pt x="1189" y="14671"/>
                  </a:cubicBezTo>
                  <a:cubicBezTo>
                    <a:pt x="916" y="16862"/>
                    <a:pt x="535" y="19028"/>
                    <a:pt x="58" y="21183"/>
                  </a:cubicBezTo>
                  <a:cubicBezTo>
                    <a:pt x="1" y="21414"/>
                    <a:pt x="196" y="21566"/>
                    <a:pt x="377" y="21566"/>
                  </a:cubicBezTo>
                  <a:cubicBezTo>
                    <a:pt x="496" y="21566"/>
                    <a:pt x="609" y="21501"/>
                    <a:pt x="642" y="21350"/>
                  </a:cubicBezTo>
                  <a:cubicBezTo>
                    <a:pt x="1689" y="16659"/>
                    <a:pt x="2249" y="11861"/>
                    <a:pt x="2321" y="7063"/>
                  </a:cubicBezTo>
                  <a:cubicBezTo>
                    <a:pt x="2356" y="4801"/>
                    <a:pt x="2273" y="2538"/>
                    <a:pt x="2082" y="300"/>
                  </a:cubicBezTo>
                  <a:cubicBezTo>
                    <a:pt x="2070" y="102"/>
                    <a:pt x="1907" y="1"/>
                    <a:pt x="1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8"/>
            <p:cNvSpPr/>
            <p:nvPr/>
          </p:nvSpPr>
          <p:spPr>
            <a:xfrm>
              <a:off x="7855125" y="3030075"/>
              <a:ext cx="241950" cy="216325"/>
            </a:xfrm>
            <a:custGeom>
              <a:avLst/>
              <a:gdLst/>
              <a:ahLst/>
              <a:cxnLst/>
              <a:rect l="l" t="t" r="r" b="b"/>
              <a:pathLst>
                <a:path w="9678" h="8653" extrusionOk="0">
                  <a:moveTo>
                    <a:pt x="283" y="1"/>
                  </a:moveTo>
                  <a:cubicBezTo>
                    <a:pt x="237" y="1"/>
                    <a:pt x="192" y="12"/>
                    <a:pt x="156" y="32"/>
                  </a:cubicBezTo>
                  <a:cubicBezTo>
                    <a:pt x="25" y="115"/>
                    <a:pt x="1" y="258"/>
                    <a:pt x="60" y="389"/>
                  </a:cubicBezTo>
                  <a:cubicBezTo>
                    <a:pt x="1549" y="3818"/>
                    <a:pt x="4394" y="6628"/>
                    <a:pt x="7835" y="8104"/>
                  </a:cubicBezTo>
                  <a:cubicBezTo>
                    <a:pt x="8300" y="8307"/>
                    <a:pt x="8776" y="8485"/>
                    <a:pt x="9252" y="8640"/>
                  </a:cubicBezTo>
                  <a:cubicBezTo>
                    <a:pt x="9280" y="8648"/>
                    <a:pt x="9306" y="8652"/>
                    <a:pt x="9331" y="8652"/>
                  </a:cubicBezTo>
                  <a:cubicBezTo>
                    <a:pt x="9593" y="8652"/>
                    <a:pt x="9678" y="8227"/>
                    <a:pt x="9395" y="8140"/>
                  </a:cubicBezTo>
                  <a:cubicBezTo>
                    <a:pt x="5823" y="7033"/>
                    <a:pt x="2775" y="4473"/>
                    <a:pt x="1013" y="1187"/>
                  </a:cubicBezTo>
                  <a:cubicBezTo>
                    <a:pt x="822" y="842"/>
                    <a:pt x="656" y="484"/>
                    <a:pt x="501" y="127"/>
                  </a:cubicBezTo>
                  <a:cubicBezTo>
                    <a:pt x="462" y="41"/>
                    <a:pt x="37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8"/>
            <p:cNvSpPr/>
            <p:nvPr/>
          </p:nvSpPr>
          <p:spPr>
            <a:xfrm>
              <a:off x="7930875" y="3008525"/>
              <a:ext cx="165000" cy="138750"/>
            </a:xfrm>
            <a:custGeom>
              <a:avLst/>
              <a:gdLst/>
              <a:ahLst/>
              <a:cxnLst/>
              <a:rect l="l" t="t" r="r" b="b"/>
              <a:pathLst>
                <a:path w="6600" h="5550" extrusionOk="0">
                  <a:moveTo>
                    <a:pt x="349" y="1"/>
                  </a:moveTo>
                  <a:cubicBezTo>
                    <a:pt x="181" y="1"/>
                    <a:pt x="0" y="189"/>
                    <a:pt x="90" y="394"/>
                  </a:cubicBezTo>
                  <a:cubicBezTo>
                    <a:pt x="1269" y="2930"/>
                    <a:pt x="3567" y="4656"/>
                    <a:pt x="6186" y="5537"/>
                  </a:cubicBezTo>
                  <a:cubicBezTo>
                    <a:pt x="6214" y="5546"/>
                    <a:pt x="6240" y="5550"/>
                    <a:pt x="6264" y="5550"/>
                  </a:cubicBezTo>
                  <a:cubicBezTo>
                    <a:pt x="6516" y="5550"/>
                    <a:pt x="6600" y="5135"/>
                    <a:pt x="6317" y="5037"/>
                  </a:cubicBezTo>
                  <a:cubicBezTo>
                    <a:pt x="5055" y="4621"/>
                    <a:pt x="3853" y="3989"/>
                    <a:pt x="2829" y="3132"/>
                  </a:cubicBezTo>
                  <a:cubicBezTo>
                    <a:pt x="1853" y="2311"/>
                    <a:pt x="1067" y="1287"/>
                    <a:pt x="543" y="132"/>
                  </a:cubicBezTo>
                  <a:cubicBezTo>
                    <a:pt x="498" y="39"/>
                    <a:pt x="425"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8"/>
            <p:cNvSpPr/>
            <p:nvPr/>
          </p:nvSpPr>
          <p:spPr>
            <a:xfrm>
              <a:off x="7442000" y="3100800"/>
              <a:ext cx="79775" cy="79800"/>
            </a:xfrm>
            <a:custGeom>
              <a:avLst/>
              <a:gdLst/>
              <a:ahLst/>
              <a:cxnLst/>
              <a:rect l="l" t="t" r="r" b="b"/>
              <a:pathLst>
                <a:path w="3191" h="3192" extrusionOk="0">
                  <a:moveTo>
                    <a:pt x="1596" y="1"/>
                  </a:moveTo>
                  <a:cubicBezTo>
                    <a:pt x="714" y="1"/>
                    <a:pt x="0" y="715"/>
                    <a:pt x="0" y="1596"/>
                  </a:cubicBezTo>
                  <a:cubicBezTo>
                    <a:pt x="0" y="2477"/>
                    <a:pt x="714" y="3192"/>
                    <a:pt x="1596" y="3192"/>
                  </a:cubicBezTo>
                  <a:cubicBezTo>
                    <a:pt x="2477" y="3192"/>
                    <a:pt x="3191" y="2477"/>
                    <a:pt x="3191" y="1596"/>
                  </a:cubicBezTo>
                  <a:cubicBezTo>
                    <a:pt x="3191" y="715"/>
                    <a:pt x="2477" y="1"/>
                    <a:pt x="1596" y="1"/>
                  </a:cubicBezTo>
                  <a:close/>
                </a:path>
              </a:pathLst>
            </a:custGeom>
            <a:solidFill>
              <a:srgbClr val="FFC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8"/>
            <p:cNvSpPr/>
            <p:nvPr/>
          </p:nvSpPr>
          <p:spPr>
            <a:xfrm>
              <a:off x="7382150" y="3733725"/>
              <a:ext cx="255125" cy="51375"/>
            </a:xfrm>
            <a:custGeom>
              <a:avLst/>
              <a:gdLst/>
              <a:ahLst/>
              <a:cxnLst/>
              <a:rect l="l" t="t" r="r" b="b"/>
              <a:pathLst>
                <a:path w="10205" h="2055" extrusionOk="0">
                  <a:moveTo>
                    <a:pt x="9867" y="0"/>
                  </a:moveTo>
                  <a:cubicBezTo>
                    <a:pt x="9837" y="0"/>
                    <a:pt x="9806" y="7"/>
                    <a:pt x="9776" y="20"/>
                  </a:cubicBezTo>
                  <a:cubicBezTo>
                    <a:pt x="7438" y="961"/>
                    <a:pt x="4933" y="1443"/>
                    <a:pt x="2415" y="1443"/>
                  </a:cubicBezTo>
                  <a:cubicBezTo>
                    <a:pt x="1713" y="1443"/>
                    <a:pt x="1011" y="1405"/>
                    <a:pt x="310" y="1330"/>
                  </a:cubicBezTo>
                  <a:cubicBezTo>
                    <a:pt x="300" y="1329"/>
                    <a:pt x="290" y="1328"/>
                    <a:pt x="280" y="1328"/>
                  </a:cubicBezTo>
                  <a:cubicBezTo>
                    <a:pt x="127" y="1328"/>
                    <a:pt x="1" y="1493"/>
                    <a:pt x="1" y="1628"/>
                  </a:cubicBezTo>
                  <a:cubicBezTo>
                    <a:pt x="1" y="1818"/>
                    <a:pt x="144" y="1925"/>
                    <a:pt x="310" y="1937"/>
                  </a:cubicBezTo>
                  <a:cubicBezTo>
                    <a:pt x="1025" y="2015"/>
                    <a:pt x="1744" y="2054"/>
                    <a:pt x="2462" y="2054"/>
                  </a:cubicBezTo>
                  <a:cubicBezTo>
                    <a:pt x="5020" y="2054"/>
                    <a:pt x="7572" y="1561"/>
                    <a:pt x="9943" y="604"/>
                  </a:cubicBezTo>
                  <a:cubicBezTo>
                    <a:pt x="10097" y="544"/>
                    <a:pt x="10205" y="401"/>
                    <a:pt x="10157" y="235"/>
                  </a:cubicBezTo>
                  <a:cubicBezTo>
                    <a:pt x="10119" y="110"/>
                    <a:pt x="9995" y="0"/>
                    <a:pt x="9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8"/>
            <p:cNvSpPr/>
            <p:nvPr/>
          </p:nvSpPr>
          <p:spPr>
            <a:xfrm>
              <a:off x="10057800" y="6682800"/>
              <a:ext cx="673025" cy="342625"/>
            </a:xfrm>
            <a:custGeom>
              <a:avLst/>
              <a:gdLst/>
              <a:ahLst/>
              <a:cxnLst/>
              <a:rect l="l" t="t" r="r" b="b"/>
              <a:pathLst>
                <a:path w="26921" h="13705" extrusionOk="0">
                  <a:moveTo>
                    <a:pt x="15800" y="0"/>
                  </a:moveTo>
                  <a:lnTo>
                    <a:pt x="584" y="691"/>
                  </a:lnTo>
                  <a:cubicBezTo>
                    <a:pt x="226" y="5870"/>
                    <a:pt x="0" y="9240"/>
                    <a:pt x="0" y="9240"/>
                  </a:cubicBezTo>
                  <a:lnTo>
                    <a:pt x="22324" y="13383"/>
                  </a:lnTo>
                  <a:cubicBezTo>
                    <a:pt x="23170" y="13478"/>
                    <a:pt x="24063" y="13562"/>
                    <a:pt x="24872" y="13621"/>
                  </a:cubicBezTo>
                  <a:lnTo>
                    <a:pt x="25742" y="13704"/>
                  </a:lnTo>
                  <a:lnTo>
                    <a:pt x="25694" y="13657"/>
                  </a:lnTo>
                  <a:cubicBezTo>
                    <a:pt x="25813" y="13657"/>
                    <a:pt x="25920" y="13669"/>
                    <a:pt x="26027" y="13669"/>
                  </a:cubicBezTo>
                  <a:cubicBezTo>
                    <a:pt x="26194" y="13669"/>
                    <a:pt x="26361" y="13669"/>
                    <a:pt x="26515" y="13597"/>
                  </a:cubicBezTo>
                  <a:cubicBezTo>
                    <a:pt x="26920" y="13383"/>
                    <a:pt x="26873" y="12680"/>
                    <a:pt x="26504" y="12383"/>
                  </a:cubicBezTo>
                  <a:cubicBezTo>
                    <a:pt x="26145" y="12105"/>
                    <a:pt x="22246" y="8635"/>
                    <a:pt x="21752" y="8635"/>
                  </a:cubicBezTo>
                  <a:cubicBezTo>
                    <a:pt x="21737" y="8635"/>
                    <a:pt x="21726" y="8638"/>
                    <a:pt x="21717" y="8644"/>
                  </a:cubicBezTo>
                  <a:lnTo>
                    <a:pt x="15740" y="3846"/>
                  </a:lnTo>
                  <a:lnTo>
                    <a:pt x="15621" y="3251"/>
                  </a:lnTo>
                  <a:cubicBezTo>
                    <a:pt x="15645" y="2453"/>
                    <a:pt x="15705" y="1346"/>
                    <a:pt x="15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8"/>
            <p:cNvSpPr/>
            <p:nvPr/>
          </p:nvSpPr>
          <p:spPr>
            <a:xfrm>
              <a:off x="10057800" y="6877475"/>
              <a:ext cx="825125" cy="171525"/>
            </a:xfrm>
            <a:custGeom>
              <a:avLst/>
              <a:gdLst/>
              <a:ahLst/>
              <a:cxnLst/>
              <a:rect l="l" t="t" r="r" b="b"/>
              <a:pathLst>
                <a:path w="33005" h="6861" extrusionOk="0">
                  <a:moveTo>
                    <a:pt x="20812" y="0"/>
                  </a:moveTo>
                  <a:lnTo>
                    <a:pt x="18026" y="2858"/>
                  </a:lnTo>
                  <a:cubicBezTo>
                    <a:pt x="17526" y="2880"/>
                    <a:pt x="17017" y="2890"/>
                    <a:pt x="16503" y="2890"/>
                  </a:cubicBezTo>
                  <a:cubicBezTo>
                    <a:pt x="8827" y="2890"/>
                    <a:pt x="0" y="548"/>
                    <a:pt x="0" y="548"/>
                  </a:cubicBezTo>
                  <a:lnTo>
                    <a:pt x="0" y="4691"/>
                  </a:lnTo>
                  <a:cubicBezTo>
                    <a:pt x="0" y="4691"/>
                    <a:pt x="9239" y="6239"/>
                    <a:pt x="16419" y="6679"/>
                  </a:cubicBezTo>
                  <a:cubicBezTo>
                    <a:pt x="18667" y="6814"/>
                    <a:pt x="21042" y="6861"/>
                    <a:pt x="23270" y="6861"/>
                  </a:cubicBezTo>
                  <a:cubicBezTo>
                    <a:pt x="28548" y="6861"/>
                    <a:pt x="33004" y="6596"/>
                    <a:pt x="33004" y="6596"/>
                  </a:cubicBezTo>
                  <a:cubicBezTo>
                    <a:pt x="28420" y="2286"/>
                    <a:pt x="20812" y="0"/>
                    <a:pt x="20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8"/>
            <p:cNvSpPr/>
            <p:nvPr/>
          </p:nvSpPr>
          <p:spPr>
            <a:xfrm>
              <a:off x="8882950" y="6588450"/>
              <a:ext cx="666775" cy="381300"/>
            </a:xfrm>
            <a:custGeom>
              <a:avLst/>
              <a:gdLst/>
              <a:ahLst/>
              <a:cxnLst/>
              <a:rect l="l" t="t" r="r" b="b"/>
              <a:pathLst>
                <a:path w="26671" h="15252" extrusionOk="0">
                  <a:moveTo>
                    <a:pt x="1953" y="0"/>
                  </a:moveTo>
                  <a:cubicBezTo>
                    <a:pt x="1322" y="5155"/>
                    <a:pt x="0" y="9418"/>
                    <a:pt x="0" y="9418"/>
                  </a:cubicBezTo>
                  <a:lnTo>
                    <a:pt x="22074" y="14740"/>
                  </a:lnTo>
                  <a:cubicBezTo>
                    <a:pt x="22920" y="14883"/>
                    <a:pt x="23801" y="15026"/>
                    <a:pt x="24610" y="15121"/>
                  </a:cubicBezTo>
                  <a:lnTo>
                    <a:pt x="25480" y="15252"/>
                  </a:lnTo>
                  <a:lnTo>
                    <a:pt x="25480" y="15252"/>
                  </a:lnTo>
                  <a:lnTo>
                    <a:pt x="25432" y="15204"/>
                  </a:lnTo>
                  <a:lnTo>
                    <a:pt x="25432" y="15204"/>
                  </a:lnTo>
                  <a:cubicBezTo>
                    <a:pt x="25539" y="15216"/>
                    <a:pt x="25658" y="15228"/>
                    <a:pt x="25765" y="15228"/>
                  </a:cubicBezTo>
                  <a:cubicBezTo>
                    <a:pt x="25824" y="15233"/>
                    <a:pt x="25886" y="15237"/>
                    <a:pt x="25948" y="15237"/>
                  </a:cubicBezTo>
                  <a:cubicBezTo>
                    <a:pt x="26050" y="15237"/>
                    <a:pt x="26153" y="15225"/>
                    <a:pt x="26242" y="15181"/>
                  </a:cubicBezTo>
                  <a:cubicBezTo>
                    <a:pt x="26670" y="14990"/>
                    <a:pt x="26658" y="14288"/>
                    <a:pt x="26301" y="13978"/>
                  </a:cubicBezTo>
                  <a:cubicBezTo>
                    <a:pt x="25956" y="13679"/>
                    <a:pt x="22080" y="10884"/>
                    <a:pt x="21545" y="10884"/>
                  </a:cubicBezTo>
                  <a:cubicBezTo>
                    <a:pt x="21527" y="10884"/>
                    <a:pt x="21513" y="10888"/>
                    <a:pt x="21503" y="10894"/>
                  </a:cubicBezTo>
                  <a:lnTo>
                    <a:pt x="16014" y="4882"/>
                  </a:lnTo>
                  <a:lnTo>
                    <a:pt x="15931" y="4263"/>
                  </a:lnTo>
                  <a:cubicBezTo>
                    <a:pt x="15990" y="3477"/>
                    <a:pt x="16109" y="2369"/>
                    <a:pt x="16276" y="1036"/>
                  </a:cubicBezTo>
                  <a:lnTo>
                    <a:pt x="1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8"/>
            <p:cNvSpPr/>
            <p:nvPr/>
          </p:nvSpPr>
          <p:spPr>
            <a:xfrm>
              <a:off x="8878475" y="6801275"/>
              <a:ext cx="844775" cy="215600"/>
            </a:xfrm>
            <a:custGeom>
              <a:avLst/>
              <a:gdLst/>
              <a:ahLst/>
              <a:cxnLst/>
              <a:rect l="l" t="t" r="r" b="b"/>
              <a:pathLst>
                <a:path w="33791" h="8624" extrusionOk="0">
                  <a:moveTo>
                    <a:pt x="227" y="0"/>
                  </a:moveTo>
                  <a:lnTo>
                    <a:pt x="1" y="4131"/>
                  </a:lnTo>
                  <a:cubicBezTo>
                    <a:pt x="1" y="4131"/>
                    <a:pt x="8764" y="6632"/>
                    <a:pt x="16253" y="7906"/>
                  </a:cubicBezTo>
                  <a:cubicBezTo>
                    <a:pt x="19545" y="8467"/>
                    <a:pt x="23338" y="8624"/>
                    <a:pt x="26553" y="8624"/>
                  </a:cubicBezTo>
                  <a:cubicBezTo>
                    <a:pt x="30639" y="8624"/>
                    <a:pt x="33791" y="8370"/>
                    <a:pt x="33791" y="8370"/>
                  </a:cubicBezTo>
                  <a:cubicBezTo>
                    <a:pt x="27695" y="4108"/>
                    <a:pt x="21039" y="1476"/>
                    <a:pt x="21039" y="1476"/>
                  </a:cubicBezTo>
                  <a:lnTo>
                    <a:pt x="18110" y="3274"/>
                  </a:lnTo>
                  <a:cubicBezTo>
                    <a:pt x="10121" y="3203"/>
                    <a:pt x="227" y="0"/>
                    <a:pt x="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8"/>
            <p:cNvSpPr/>
            <p:nvPr/>
          </p:nvSpPr>
          <p:spPr>
            <a:xfrm>
              <a:off x="8861800" y="2915075"/>
              <a:ext cx="1801150" cy="3836825"/>
            </a:xfrm>
            <a:custGeom>
              <a:avLst/>
              <a:gdLst/>
              <a:ahLst/>
              <a:cxnLst/>
              <a:rect l="l" t="t" r="r" b="b"/>
              <a:pathLst>
                <a:path w="72046" h="153473" extrusionOk="0">
                  <a:moveTo>
                    <a:pt x="24647" y="0"/>
                  </a:moveTo>
                  <a:lnTo>
                    <a:pt x="11133" y="3417"/>
                  </a:lnTo>
                  <a:cubicBezTo>
                    <a:pt x="11133" y="3417"/>
                    <a:pt x="10014" y="17729"/>
                    <a:pt x="10062" y="27849"/>
                  </a:cubicBezTo>
                  <a:cubicBezTo>
                    <a:pt x="10157" y="44494"/>
                    <a:pt x="9216" y="73283"/>
                    <a:pt x="9216" y="82880"/>
                  </a:cubicBezTo>
                  <a:cubicBezTo>
                    <a:pt x="9216" y="100632"/>
                    <a:pt x="1" y="148245"/>
                    <a:pt x="1" y="148245"/>
                  </a:cubicBezTo>
                  <a:cubicBezTo>
                    <a:pt x="1" y="148245"/>
                    <a:pt x="5607" y="150403"/>
                    <a:pt x="13536" y="150403"/>
                  </a:cubicBezTo>
                  <a:cubicBezTo>
                    <a:pt x="15601" y="150403"/>
                    <a:pt x="17824" y="150257"/>
                    <a:pt x="20146" y="149888"/>
                  </a:cubicBezTo>
                  <a:cubicBezTo>
                    <a:pt x="20146" y="149888"/>
                    <a:pt x="32183" y="95786"/>
                    <a:pt x="32838" y="87178"/>
                  </a:cubicBezTo>
                  <a:cubicBezTo>
                    <a:pt x="33457" y="79260"/>
                    <a:pt x="38101" y="49423"/>
                    <a:pt x="38172" y="34647"/>
                  </a:cubicBezTo>
                  <a:lnTo>
                    <a:pt x="41589" y="34647"/>
                  </a:lnTo>
                  <a:lnTo>
                    <a:pt x="42161" y="34421"/>
                  </a:lnTo>
                  <a:cubicBezTo>
                    <a:pt x="42459" y="50007"/>
                    <a:pt x="47543" y="81403"/>
                    <a:pt x="47543" y="87737"/>
                  </a:cubicBezTo>
                  <a:cubicBezTo>
                    <a:pt x="47543" y="105478"/>
                    <a:pt x="45959" y="152817"/>
                    <a:pt x="45959" y="152817"/>
                  </a:cubicBezTo>
                  <a:cubicBezTo>
                    <a:pt x="45959" y="152817"/>
                    <a:pt x="49331" y="153473"/>
                    <a:pt x="54714" y="153473"/>
                  </a:cubicBezTo>
                  <a:cubicBezTo>
                    <a:pt x="57726" y="153473"/>
                    <a:pt x="61369" y="153267"/>
                    <a:pt x="65402" y="152626"/>
                  </a:cubicBezTo>
                  <a:cubicBezTo>
                    <a:pt x="65402" y="152626"/>
                    <a:pt x="72046" y="91000"/>
                    <a:pt x="72046" y="82380"/>
                  </a:cubicBezTo>
                  <a:cubicBezTo>
                    <a:pt x="72046" y="74819"/>
                    <a:pt x="66569" y="29278"/>
                    <a:pt x="65211" y="19015"/>
                  </a:cubicBezTo>
                  <a:cubicBezTo>
                    <a:pt x="65271" y="18538"/>
                    <a:pt x="65307" y="18062"/>
                    <a:pt x="65307" y="17574"/>
                  </a:cubicBezTo>
                  <a:lnTo>
                    <a:pt x="64795" y="2608"/>
                  </a:lnTo>
                  <a:lnTo>
                    <a:pt x="51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8"/>
            <p:cNvSpPr/>
            <p:nvPr/>
          </p:nvSpPr>
          <p:spPr>
            <a:xfrm>
              <a:off x="10081000" y="-36175"/>
              <a:ext cx="325" cy="900"/>
            </a:xfrm>
            <a:custGeom>
              <a:avLst/>
              <a:gdLst/>
              <a:ahLst/>
              <a:cxnLst/>
              <a:rect l="l" t="t" r="r" b="b"/>
              <a:pathLst>
                <a:path w="13" h="36" extrusionOk="0">
                  <a:moveTo>
                    <a:pt x="1" y="0"/>
                  </a:moveTo>
                  <a:cubicBezTo>
                    <a:pt x="13" y="12"/>
                    <a:pt x="13" y="24"/>
                    <a:pt x="13" y="36"/>
                  </a:cubicBezTo>
                  <a:lnTo>
                    <a:pt x="13" y="0"/>
                  </a:lnTo>
                  <a:close/>
                </a:path>
              </a:pathLst>
            </a:custGeom>
            <a:solidFill>
              <a:srgbClr val="FFB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8"/>
            <p:cNvSpPr/>
            <p:nvPr/>
          </p:nvSpPr>
          <p:spPr>
            <a:xfrm>
              <a:off x="9385975" y="-31850"/>
              <a:ext cx="852825" cy="1235150"/>
            </a:xfrm>
            <a:custGeom>
              <a:avLst/>
              <a:gdLst/>
              <a:ahLst/>
              <a:cxnLst/>
              <a:rect l="l" t="t" r="r" b="b"/>
              <a:pathLst>
                <a:path w="34113" h="49406" extrusionOk="0">
                  <a:moveTo>
                    <a:pt x="16321" y="0"/>
                  </a:moveTo>
                  <a:cubicBezTo>
                    <a:pt x="10073" y="0"/>
                    <a:pt x="4073" y="2063"/>
                    <a:pt x="2906" y="2256"/>
                  </a:cubicBezTo>
                  <a:cubicBezTo>
                    <a:pt x="2846" y="2506"/>
                    <a:pt x="1572" y="13472"/>
                    <a:pt x="787" y="18579"/>
                  </a:cubicBezTo>
                  <a:cubicBezTo>
                    <a:pt x="1" y="23699"/>
                    <a:pt x="822" y="29474"/>
                    <a:pt x="6418" y="31391"/>
                  </a:cubicBezTo>
                  <a:lnTo>
                    <a:pt x="6371" y="37320"/>
                  </a:lnTo>
                  <a:cubicBezTo>
                    <a:pt x="6311" y="37760"/>
                    <a:pt x="6275" y="38201"/>
                    <a:pt x="6275" y="38641"/>
                  </a:cubicBezTo>
                  <a:cubicBezTo>
                    <a:pt x="6228" y="44535"/>
                    <a:pt x="10966" y="49357"/>
                    <a:pt x="16860" y="49405"/>
                  </a:cubicBezTo>
                  <a:cubicBezTo>
                    <a:pt x="16889" y="49405"/>
                    <a:pt x="16919" y="49405"/>
                    <a:pt x="16948" y="49405"/>
                  </a:cubicBezTo>
                  <a:cubicBezTo>
                    <a:pt x="22801" y="49405"/>
                    <a:pt x="27564" y="44684"/>
                    <a:pt x="27611" y="38820"/>
                  </a:cubicBezTo>
                  <a:cubicBezTo>
                    <a:pt x="27611" y="38332"/>
                    <a:pt x="27576" y="37868"/>
                    <a:pt x="27516" y="37403"/>
                  </a:cubicBezTo>
                  <a:lnTo>
                    <a:pt x="27635" y="23532"/>
                  </a:lnTo>
                  <a:cubicBezTo>
                    <a:pt x="28138" y="23720"/>
                    <a:pt x="28689" y="23833"/>
                    <a:pt x="29255" y="23833"/>
                  </a:cubicBezTo>
                  <a:cubicBezTo>
                    <a:pt x="29374" y="23833"/>
                    <a:pt x="29492" y="23828"/>
                    <a:pt x="29612" y="23818"/>
                  </a:cubicBezTo>
                  <a:cubicBezTo>
                    <a:pt x="32183" y="23628"/>
                    <a:pt x="34112" y="21401"/>
                    <a:pt x="33922" y="18829"/>
                  </a:cubicBezTo>
                  <a:cubicBezTo>
                    <a:pt x="33740" y="16387"/>
                    <a:pt x="31693" y="14518"/>
                    <a:pt x="29271" y="14518"/>
                  </a:cubicBezTo>
                  <a:cubicBezTo>
                    <a:pt x="29155" y="14518"/>
                    <a:pt x="29039" y="14523"/>
                    <a:pt x="28921" y="14531"/>
                  </a:cubicBezTo>
                  <a:cubicBezTo>
                    <a:pt x="28623" y="14555"/>
                    <a:pt x="28338" y="14627"/>
                    <a:pt x="28052" y="14710"/>
                  </a:cubicBezTo>
                  <a:cubicBezTo>
                    <a:pt x="25194" y="15424"/>
                    <a:pt x="25171" y="15615"/>
                    <a:pt x="24897" y="16032"/>
                  </a:cubicBezTo>
                  <a:cubicBezTo>
                    <a:pt x="24895" y="16033"/>
                    <a:pt x="24894" y="16034"/>
                    <a:pt x="24893" y="16034"/>
                  </a:cubicBezTo>
                  <a:lnTo>
                    <a:pt x="24893" y="16034"/>
                  </a:lnTo>
                  <a:cubicBezTo>
                    <a:pt x="24794" y="16034"/>
                    <a:pt x="26826" y="5955"/>
                    <a:pt x="26873" y="3101"/>
                  </a:cubicBezTo>
                  <a:cubicBezTo>
                    <a:pt x="23933" y="748"/>
                    <a:pt x="20082" y="0"/>
                    <a:pt x="16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8"/>
            <p:cNvSpPr/>
            <p:nvPr/>
          </p:nvSpPr>
          <p:spPr>
            <a:xfrm>
              <a:off x="9545225" y="752900"/>
              <a:ext cx="158375" cy="154800"/>
            </a:xfrm>
            <a:custGeom>
              <a:avLst/>
              <a:gdLst/>
              <a:ahLst/>
              <a:cxnLst/>
              <a:rect l="l" t="t" r="r" b="b"/>
              <a:pathLst>
                <a:path w="6335" h="6192" extrusionOk="0">
                  <a:moveTo>
                    <a:pt x="48" y="1"/>
                  </a:moveTo>
                  <a:lnTo>
                    <a:pt x="1" y="6192"/>
                  </a:lnTo>
                  <a:lnTo>
                    <a:pt x="6335" y="703"/>
                  </a:lnTo>
                  <a:lnTo>
                    <a:pt x="6335" y="703"/>
                  </a:lnTo>
                  <a:cubicBezTo>
                    <a:pt x="5890" y="737"/>
                    <a:pt x="5459" y="751"/>
                    <a:pt x="5046" y="751"/>
                  </a:cubicBezTo>
                  <a:cubicBezTo>
                    <a:pt x="2100" y="751"/>
                    <a:pt x="48" y="1"/>
                    <a:pt x="48" y="1"/>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8"/>
            <p:cNvSpPr/>
            <p:nvPr/>
          </p:nvSpPr>
          <p:spPr>
            <a:xfrm>
              <a:off x="9477375" y="159275"/>
              <a:ext cx="132225" cy="62525"/>
            </a:xfrm>
            <a:custGeom>
              <a:avLst/>
              <a:gdLst/>
              <a:ahLst/>
              <a:cxnLst/>
              <a:rect l="l" t="t" r="r" b="b"/>
              <a:pathLst>
                <a:path w="5289" h="2501" extrusionOk="0">
                  <a:moveTo>
                    <a:pt x="3807" y="0"/>
                  </a:moveTo>
                  <a:cubicBezTo>
                    <a:pt x="3547" y="0"/>
                    <a:pt x="3288" y="28"/>
                    <a:pt x="3072" y="76"/>
                  </a:cubicBezTo>
                  <a:cubicBezTo>
                    <a:pt x="1893" y="326"/>
                    <a:pt x="0" y="1326"/>
                    <a:pt x="548" y="2195"/>
                  </a:cubicBezTo>
                  <a:cubicBezTo>
                    <a:pt x="680" y="2409"/>
                    <a:pt x="969" y="2501"/>
                    <a:pt x="1302" y="2501"/>
                  </a:cubicBezTo>
                  <a:cubicBezTo>
                    <a:pt x="1359" y="2501"/>
                    <a:pt x="1417" y="2498"/>
                    <a:pt x="1476" y="2493"/>
                  </a:cubicBezTo>
                  <a:cubicBezTo>
                    <a:pt x="2072" y="2445"/>
                    <a:pt x="2560" y="2064"/>
                    <a:pt x="3060" y="1838"/>
                  </a:cubicBezTo>
                  <a:cubicBezTo>
                    <a:pt x="3503" y="1627"/>
                    <a:pt x="3971" y="1518"/>
                    <a:pt x="4371" y="1281"/>
                  </a:cubicBezTo>
                  <a:lnTo>
                    <a:pt x="4371" y="1281"/>
                  </a:lnTo>
                  <a:cubicBezTo>
                    <a:pt x="4858" y="1063"/>
                    <a:pt x="5289" y="772"/>
                    <a:pt x="5024" y="386"/>
                  </a:cubicBezTo>
                  <a:cubicBezTo>
                    <a:pt x="4835" y="109"/>
                    <a:pt x="4320" y="0"/>
                    <a:pt x="3807" y="0"/>
                  </a:cubicBezTo>
                  <a:close/>
                </a:path>
              </a:pathLst>
            </a:custGeom>
            <a:solidFill>
              <a:srgbClr val="FFD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8"/>
            <p:cNvSpPr/>
            <p:nvPr/>
          </p:nvSpPr>
          <p:spPr>
            <a:xfrm>
              <a:off x="8940100" y="966325"/>
              <a:ext cx="1652000" cy="2076775"/>
            </a:xfrm>
            <a:custGeom>
              <a:avLst/>
              <a:gdLst/>
              <a:ahLst/>
              <a:cxnLst/>
              <a:rect l="l" t="t" r="r" b="b"/>
              <a:pathLst>
                <a:path w="66080" h="83071" extrusionOk="0">
                  <a:moveTo>
                    <a:pt x="24087" y="0"/>
                  </a:moveTo>
                  <a:cubicBezTo>
                    <a:pt x="15669" y="1024"/>
                    <a:pt x="10478" y="203"/>
                    <a:pt x="2977" y="6644"/>
                  </a:cubicBezTo>
                  <a:cubicBezTo>
                    <a:pt x="0" y="8632"/>
                    <a:pt x="3965" y="18919"/>
                    <a:pt x="4501" y="20241"/>
                  </a:cubicBezTo>
                  <a:lnTo>
                    <a:pt x="12621" y="53828"/>
                  </a:lnTo>
                  <a:lnTo>
                    <a:pt x="8001" y="81594"/>
                  </a:lnTo>
                  <a:cubicBezTo>
                    <a:pt x="8001" y="81594"/>
                    <a:pt x="21015" y="83070"/>
                    <a:pt x="33802" y="83070"/>
                  </a:cubicBezTo>
                  <a:cubicBezTo>
                    <a:pt x="46589" y="83070"/>
                    <a:pt x="61663" y="81236"/>
                    <a:pt x="61663" y="81236"/>
                  </a:cubicBezTo>
                  <a:lnTo>
                    <a:pt x="57460" y="54209"/>
                  </a:lnTo>
                  <a:lnTo>
                    <a:pt x="62187" y="27123"/>
                  </a:lnTo>
                  <a:cubicBezTo>
                    <a:pt x="62734" y="25813"/>
                    <a:pt x="66080" y="9025"/>
                    <a:pt x="63103" y="7025"/>
                  </a:cubicBezTo>
                  <a:cubicBezTo>
                    <a:pt x="56579" y="1620"/>
                    <a:pt x="53828" y="1024"/>
                    <a:pt x="45411" y="0"/>
                  </a:cubicBezTo>
                  <a:cubicBezTo>
                    <a:pt x="45411" y="0"/>
                    <a:pt x="42196" y="5870"/>
                    <a:pt x="34755" y="5906"/>
                  </a:cubicBezTo>
                  <a:cubicBezTo>
                    <a:pt x="27301" y="5870"/>
                    <a:pt x="24087" y="0"/>
                    <a:pt x="24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8"/>
            <p:cNvSpPr/>
            <p:nvPr/>
          </p:nvSpPr>
          <p:spPr>
            <a:xfrm>
              <a:off x="9396400" y="1459525"/>
              <a:ext cx="31875" cy="134275"/>
            </a:xfrm>
            <a:custGeom>
              <a:avLst/>
              <a:gdLst/>
              <a:ahLst/>
              <a:cxnLst/>
              <a:rect l="l" t="t" r="r" b="b"/>
              <a:pathLst>
                <a:path w="1275" h="5371" extrusionOk="0">
                  <a:moveTo>
                    <a:pt x="893" y="1"/>
                  </a:moveTo>
                  <a:lnTo>
                    <a:pt x="893" y="1"/>
                  </a:lnTo>
                  <a:cubicBezTo>
                    <a:pt x="893" y="1"/>
                    <a:pt x="1" y="1787"/>
                    <a:pt x="120" y="5121"/>
                  </a:cubicBezTo>
                  <a:lnTo>
                    <a:pt x="1274" y="5371"/>
                  </a:lnTo>
                  <a:cubicBezTo>
                    <a:pt x="882" y="3835"/>
                    <a:pt x="536" y="1549"/>
                    <a:pt x="893" y="1"/>
                  </a:cubicBezTo>
                  <a:close/>
                </a:path>
              </a:pathLst>
            </a:custGeom>
            <a:solidFill>
              <a:srgbClr val="542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8"/>
            <p:cNvSpPr/>
            <p:nvPr/>
          </p:nvSpPr>
          <p:spPr>
            <a:xfrm>
              <a:off x="9112150" y="1557475"/>
              <a:ext cx="67150" cy="236425"/>
            </a:xfrm>
            <a:custGeom>
              <a:avLst/>
              <a:gdLst/>
              <a:ahLst/>
              <a:cxnLst/>
              <a:rect l="l" t="t" r="r" b="b"/>
              <a:pathLst>
                <a:path w="2686" h="9457" extrusionOk="0">
                  <a:moveTo>
                    <a:pt x="2298" y="1"/>
                  </a:moveTo>
                  <a:cubicBezTo>
                    <a:pt x="2210" y="1"/>
                    <a:pt x="2124" y="46"/>
                    <a:pt x="2072" y="155"/>
                  </a:cubicBezTo>
                  <a:cubicBezTo>
                    <a:pt x="679" y="2941"/>
                    <a:pt x="0" y="6060"/>
                    <a:pt x="95" y="9180"/>
                  </a:cubicBezTo>
                  <a:cubicBezTo>
                    <a:pt x="101" y="9364"/>
                    <a:pt x="250" y="9457"/>
                    <a:pt x="396" y="9457"/>
                  </a:cubicBezTo>
                  <a:cubicBezTo>
                    <a:pt x="542" y="9457"/>
                    <a:pt x="685" y="9364"/>
                    <a:pt x="679" y="9180"/>
                  </a:cubicBezTo>
                  <a:cubicBezTo>
                    <a:pt x="583" y="6167"/>
                    <a:pt x="1226" y="3143"/>
                    <a:pt x="2572" y="441"/>
                  </a:cubicBezTo>
                  <a:cubicBezTo>
                    <a:pt x="2686" y="212"/>
                    <a:pt x="2488" y="1"/>
                    <a:pt x="2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8"/>
            <p:cNvSpPr/>
            <p:nvPr/>
          </p:nvSpPr>
          <p:spPr>
            <a:xfrm>
              <a:off x="9365550" y="3042725"/>
              <a:ext cx="308350" cy="302150"/>
            </a:xfrm>
            <a:custGeom>
              <a:avLst/>
              <a:gdLst/>
              <a:ahLst/>
              <a:cxnLst/>
              <a:rect l="l" t="t" r="r" b="b"/>
              <a:pathLst>
                <a:path w="12334" h="12086" extrusionOk="0">
                  <a:moveTo>
                    <a:pt x="11959" y="1"/>
                  </a:moveTo>
                  <a:cubicBezTo>
                    <a:pt x="11840" y="1"/>
                    <a:pt x="11726" y="66"/>
                    <a:pt x="11688" y="216"/>
                  </a:cubicBezTo>
                  <a:cubicBezTo>
                    <a:pt x="10867" y="3705"/>
                    <a:pt x="8724" y="6812"/>
                    <a:pt x="5854" y="8932"/>
                  </a:cubicBezTo>
                  <a:cubicBezTo>
                    <a:pt x="4223" y="10146"/>
                    <a:pt x="2342" y="11027"/>
                    <a:pt x="353" y="11480"/>
                  </a:cubicBezTo>
                  <a:cubicBezTo>
                    <a:pt x="1" y="11568"/>
                    <a:pt x="118" y="12085"/>
                    <a:pt x="440" y="12085"/>
                  </a:cubicBezTo>
                  <a:cubicBezTo>
                    <a:pt x="465" y="12085"/>
                    <a:pt x="492" y="12082"/>
                    <a:pt x="520" y="12075"/>
                  </a:cubicBezTo>
                  <a:cubicBezTo>
                    <a:pt x="4044" y="11265"/>
                    <a:pt x="7211" y="9146"/>
                    <a:pt x="9426" y="6289"/>
                  </a:cubicBezTo>
                  <a:cubicBezTo>
                    <a:pt x="10771" y="4550"/>
                    <a:pt x="11772" y="2538"/>
                    <a:pt x="12284" y="383"/>
                  </a:cubicBezTo>
                  <a:cubicBezTo>
                    <a:pt x="12334" y="153"/>
                    <a:pt x="12141" y="1"/>
                    <a:pt x="11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8"/>
            <p:cNvSpPr/>
            <p:nvPr/>
          </p:nvSpPr>
          <p:spPr>
            <a:xfrm>
              <a:off x="9252325" y="3035850"/>
              <a:ext cx="352750" cy="247450"/>
            </a:xfrm>
            <a:custGeom>
              <a:avLst/>
              <a:gdLst/>
              <a:ahLst/>
              <a:cxnLst/>
              <a:rect l="l" t="t" r="r" b="b"/>
              <a:pathLst>
                <a:path w="14110" h="9898" extrusionOk="0">
                  <a:moveTo>
                    <a:pt x="13769" y="1"/>
                  </a:moveTo>
                  <a:cubicBezTo>
                    <a:pt x="13662" y="1"/>
                    <a:pt x="13553" y="46"/>
                    <a:pt x="13514" y="146"/>
                  </a:cubicBezTo>
                  <a:cubicBezTo>
                    <a:pt x="12062" y="3504"/>
                    <a:pt x="9359" y="6206"/>
                    <a:pt x="6073" y="7802"/>
                  </a:cubicBezTo>
                  <a:cubicBezTo>
                    <a:pt x="4311" y="8671"/>
                    <a:pt x="2358" y="9183"/>
                    <a:pt x="394" y="9278"/>
                  </a:cubicBezTo>
                  <a:cubicBezTo>
                    <a:pt x="5" y="9302"/>
                    <a:pt x="1" y="9898"/>
                    <a:pt x="382" y="9898"/>
                  </a:cubicBezTo>
                  <a:cubicBezTo>
                    <a:pt x="386" y="9898"/>
                    <a:pt x="390" y="9897"/>
                    <a:pt x="394" y="9897"/>
                  </a:cubicBezTo>
                  <a:cubicBezTo>
                    <a:pt x="4085" y="9707"/>
                    <a:pt x="7621" y="8135"/>
                    <a:pt x="10324" y="5647"/>
                  </a:cubicBezTo>
                  <a:cubicBezTo>
                    <a:pt x="11907" y="4194"/>
                    <a:pt x="13193" y="2420"/>
                    <a:pt x="14038" y="456"/>
                  </a:cubicBezTo>
                  <a:cubicBezTo>
                    <a:pt x="14110" y="301"/>
                    <a:pt x="14086" y="134"/>
                    <a:pt x="13931" y="39"/>
                  </a:cubicBezTo>
                  <a:cubicBezTo>
                    <a:pt x="13885" y="14"/>
                    <a:pt x="13827" y="1"/>
                    <a:pt x="1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8"/>
            <p:cNvSpPr/>
            <p:nvPr/>
          </p:nvSpPr>
          <p:spPr>
            <a:xfrm>
              <a:off x="8607600" y="1024925"/>
              <a:ext cx="926925" cy="975475"/>
            </a:xfrm>
            <a:custGeom>
              <a:avLst/>
              <a:gdLst/>
              <a:ahLst/>
              <a:cxnLst/>
              <a:rect l="l" t="t" r="r" b="b"/>
              <a:pathLst>
                <a:path w="37077" h="39019" extrusionOk="0">
                  <a:moveTo>
                    <a:pt x="26038" y="0"/>
                  </a:moveTo>
                  <a:cubicBezTo>
                    <a:pt x="24935" y="0"/>
                    <a:pt x="23782" y="227"/>
                    <a:pt x="22599" y="645"/>
                  </a:cubicBezTo>
                  <a:cubicBezTo>
                    <a:pt x="22051" y="835"/>
                    <a:pt x="21051" y="1050"/>
                    <a:pt x="20527" y="1323"/>
                  </a:cubicBezTo>
                  <a:cubicBezTo>
                    <a:pt x="14062" y="4455"/>
                    <a:pt x="6287" y="12670"/>
                    <a:pt x="1" y="22100"/>
                  </a:cubicBezTo>
                  <a:cubicBezTo>
                    <a:pt x="1" y="22100"/>
                    <a:pt x="4466" y="30887"/>
                    <a:pt x="15253" y="39019"/>
                  </a:cubicBezTo>
                  <a:cubicBezTo>
                    <a:pt x="26838" y="28315"/>
                    <a:pt x="37041" y="19195"/>
                    <a:pt x="37041" y="19195"/>
                  </a:cubicBezTo>
                  <a:lnTo>
                    <a:pt x="37041" y="19195"/>
                  </a:lnTo>
                  <a:lnTo>
                    <a:pt x="32172" y="19254"/>
                  </a:lnTo>
                  <a:cubicBezTo>
                    <a:pt x="33839" y="17790"/>
                    <a:pt x="35101" y="15825"/>
                    <a:pt x="35660" y="13503"/>
                  </a:cubicBezTo>
                  <a:cubicBezTo>
                    <a:pt x="37077" y="7598"/>
                    <a:pt x="34386" y="1800"/>
                    <a:pt x="28540" y="383"/>
                  </a:cubicBezTo>
                  <a:cubicBezTo>
                    <a:pt x="28290" y="323"/>
                    <a:pt x="28040" y="288"/>
                    <a:pt x="27790" y="252"/>
                  </a:cubicBezTo>
                  <a:lnTo>
                    <a:pt x="27778" y="204"/>
                  </a:lnTo>
                  <a:cubicBezTo>
                    <a:pt x="27215" y="67"/>
                    <a:pt x="26634" y="0"/>
                    <a:pt x="26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8"/>
            <p:cNvSpPr/>
            <p:nvPr/>
          </p:nvSpPr>
          <p:spPr>
            <a:xfrm>
              <a:off x="9934500" y="3042125"/>
              <a:ext cx="58725" cy="539150"/>
            </a:xfrm>
            <a:custGeom>
              <a:avLst/>
              <a:gdLst/>
              <a:ahLst/>
              <a:cxnLst/>
              <a:rect l="l" t="t" r="r" b="b"/>
              <a:pathLst>
                <a:path w="2349" h="21566" extrusionOk="0">
                  <a:moveTo>
                    <a:pt x="1751" y="1"/>
                  </a:moveTo>
                  <a:cubicBezTo>
                    <a:pt x="1599" y="1"/>
                    <a:pt x="1456" y="99"/>
                    <a:pt x="1467" y="300"/>
                  </a:cubicBezTo>
                  <a:cubicBezTo>
                    <a:pt x="1872" y="5086"/>
                    <a:pt x="1777" y="9908"/>
                    <a:pt x="1182" y="14671"/>
                  </a:cubicBezTo>
                  <a:cubicBezTo>
                    <a:pt x="920" y="16862"/>
                    <a:pt x="539" y="19028"/>
                    <a:pt x="51" y="21183"/>
                  </a:cubicBezTo>
                  <a:cubicBezTo>
                    <a:pt x="0" y="21414"/>
                    <a:pt x="198" y="21566"/>
                    <a:pt x="381" y="21566"/>
                  </a:cubicBezTo>
                  <a:cubicBezTo>
                    <a:pt x="500" y="21566"/>
                    <a:pt x="613" y="21501"/>
                    <a:pt x="646" y="21350"/>
                  </a:cubicBezTo>
                  <a:cubicBezTo>
                    <a:pt x="1694" y="16659"/>
                    <a:pt x="2253" y="11861"/>
                    <a:pt x="2325" y="7063"/>
                  </a:cubicBezTo>
                  <a:cubicBezTo>
                    <a:pt x="2349" y="4801"/>
                    <a:pt x="2277" y="2538"/>
                    <a:pt x="2087" y="300"/>
                  </a:cubicBezTo>
                  <a:cubicBezTo>
                    <a:pt x="2069" y="102"/>
                    <a:pt x="1906"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8"/>
            <p:cNvSpPr/>
            <p:nvPr/>
          </p:nvSpPr>
          <p:spPr>
            <a:xfrm>
              <a:off x="10251575" y="3030075"/>
              <a:ext cx="241925" cy="216325"/>
            </a:xfrm>
            <a:custGeom>
              <a:avLst/>
              <a:gdLst/>
              <a:ahLst/>
              <a:cxnLst/>
              <a:rect l="l" t="t" r="r" b="b"/>
              <a:pathLst>
                <a:path w="9677" h="8653" extrusionOk="0">
                  <a:moveTo>
                    <a:pt x="278" y="1"/>
                  </a:moveTo>
                  <a:cubicBezTo>
                    <a:pt x="231" y="1"/>
                    <a:pt x="184" y="12"/>
                    <a:pt x="143" y="32"/>
                  </a:cubicBezTo>
                  <a:cubicBezTo>
                    <a:pt x="12" y="115"/>
                    <a:pt x="0" y="258"/>
                    <a:pt x="60" y="389"/>
                  </a:cubicBezTo>
                  <a:cubicBezTo>
                    <a:pt x="1548" y="3818"/>
                    <a:pt x="4394" y="6628"/>
                    <a:pt x="7823" y="8104"/>
                  </a:cubicBezTo>
                  <a:cubicBezTo>
                    <a:pt x="8287" y="8307"/>
                    <a:pt x="8763" y="8485"/>
                    <a:pt x="9251" y="8640"/>
                  </a:cubicBezTo>
                  <a:cubicBezTo>
                    <a:pt x="9279" y="8648"/>
                    <a:pt x="9305" y="8652"/>
                    <a:pt x="9330" y="8652"/>
                  </a:cubicBezTo>
                  <a:cubicBezTo>
                    <a:pt x="9592" y="8652"/>
                    <a:pt x="9676" y="8227"/>
                    <a:pt x="9382" y="8140"/>
                  </a:cubicBezTo>
                  <a:cubicBezTo>
                    <a:pt x="5822" y="7033"/>
                    <a:pt x="2774" y="4473"/>
                    <a:pt x="1012" y="1187"/>
                  </a:cubicBezTo>
                  <a:cubicBezTo>
                    <a:pt x="822" y="842"/>
                    <a:pt x="655" y="484"/>
                    <a:pt x="500" y="127"/>
                  </a:cubicBezTo>
                  <a:cubicBezTo>
                    <a:pt x="461" y="41"/>
                    <a:pt x="370"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8"/>
            <p:cNvSpPr/>
            <p:nvPr/>
          </p:nvSpPr>
          <p:spPr>
            <a:xfrm>
              <a:off x="10327300" y="3008525"/>
              <a:ext cx="165000" cy="138750"/>
            </a:xfrm>
            <a:custGeom>
              <a:avLst/>
              <a:gdLst/>
              <a:ahLst/>
              <a:cxnLst/>
              <a:rect l="l" t="t" r="r" b="b"/>
              <a:pathLst>
                <a:path w="6600" h="5550" extrusionOk="0">
                  <a:moveTo>
                    <a:pt x="345" y="1"/>
                  </a:moveTo>
                  <a:cubicBezTo>
                    <a:pt x="181" y="1"/>
                    <a:pt x="0" y="189"/>
                    <a:pt x="91" y="394"/>
                  </a:cubicBezTo>
                  <a:cubicBezTo>
                    <a:pt x="1269" y="2930"/>
                    <a:pt x="3567" y="4656"/>
                    <a:pt x="6175" y="5537"/>
                  </a:cubicBezTo>
                  <a:cubicBezTo>
                    <a:pt x="6203" y="5546"/>
                    <a:pt x="6230" y="5550"/>
                    <a:pt x="6255" y="5550"/>
                  </a:cubicBezTo>
                  <a:cubicBezTo>
                    <a:pt x="6516" y="5550"/>
                    <a:pt x="6600" y="5135"/>
                    <a:pt x="6318" y="5037"/>
                  </a:cubicBezTo>
                  <a:cubicBezTo>
                    <a:pt x="5044" y="4621"/>
                    <a:pt x="3853" y="3989"/>
                    <a:pt x="2829" y="3132"/>
                  </a:cubicBezTo>
                  <a:cubicBezTo>
                    <a:pt x="1853" y="2311"/>
                    <a:pt x="1067" y="1287"/>
                    <a:pt x="531" y="132"/>
                  </a:cubicBezTo>
                  <a:cubicBezTo>
                    <a:pt x="490" y="39"/>
                    <a:pt x="420" y="1"/>
                    <a:pt x="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8"/>
            <p:cNvSpPr/>
            <p:nvPr/>
          </p:nvSpPr>
          <p:spPr>
            <a:xfrm>
              <a:off x="9838425" y="3100800"/>
              <a:ext cx="79800" cy="79800"/>
            </a:xfrm>
            <a:custGeom>
              <a:avLst/>
              <a:gdLst/>
              <a:ahLst/>
              <a:cxnLst/>
              <a:rect l="l" t="t" r="r" b="b"/>
              <a:pathLst>
                <a:path w="3192" h="3192" extrusionOk="0">
                  <a:moveTo>
                    <a:pt x="1596" y="1"/>
                  </a:moveTo>
                  <a:cubicBezTo>
                    <a:pt x="715" y="1"/>
                    <a:pt x="0" y="715"/>
                    <a:pt x="0" y="1596"/>
                  </a:cubicBezTo>
                  <a:cubicBezTo>
                    <a:pt x="0" y="2477"/>
                    <a:pt x="715" y="3192"/>
                    <a:pt x="1596" y="3192"/>
                  </a:cubicBezTo>
                  <a:cubicBezTo>
                    <a:pt x="2477" y="3192"/>
                    <a:pt x="3191" y="2477"/>
                    <a:pt x="3191" y="1596"/>
                  </a:cubicBezTo>
                  <a:cubicBezTo>
                    <a:pt x="3191" y="715"/>
                    <a:pt x="2477" y="1"/>
                    <a:pt x="1596" y="1"/>
                  </a:cubicBezTo>
                  <a:close/>
                </a:path>
              </a:pathLst>
            </a:custGeom>
            <a:solidFill>
              <a:srgbClr val="FFC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8"/>
            <p:cNvSpPr/>
            <p:nvPr/>
          </p:nvSpPr>
          <p:spPr>
            <a:xfrm>
              <a:off x="9778600" y="3733725"/>
              <a:ext cx="255100" cy="51375"/>
            </a:xfrm>
            <a:custGeom>
              <a:avLst/>
              <a:gdLst/>
              <a:ahLst/>
              <a:cxnLst/>
              <a:rect l="l" t="t" r="r" b="b"/>
              <a:pathLst>
                <a:path w="10204" h="2055" extrusionOk="0">
                  <a:moveTo>
                    <a:pt x="9866" y="0"/>
                  </a:moveTo>
                  <a:cubicBezTo>
                    <a:pt x="9836" y="0"/>
                    <a:pt x="9805" y="7"/>
                    <a:pt x="9775" y="20"/>
                  </a:cubicBezTo>
                  <a:cubicBezTo>
                    <a:pt x="7428" y="961"/>
                    <a:pt x="4929" y="1443"/>
                    <a:pt x="2413" y="1443"/>
                  </a:cubicBezTo>
                  <a:cubicBezTo>
                    <a:pt x="1712" y="1443"/>
                    <a:pt x="1010" y="1405"/>
                    <a:pt x="310" y="1330"/>
                  </a:cubicBezTo>
                  <a:cubicBezTo>
                    <a:pt x="300" y="1329"/>
                    <a:pt x="289" y="1328"/>
                    <a:pt x="279" y="1328"/>
                  </a:cubicBezTo>
                  <a:cubicBezTo>
                    <a:pt x="126" y="1328"/>
                    <a:pt x="0" y="1493"/>
                    <a:pt x="0" y="1628"/>
                  </a:cubicBezTo>
                  <a:cubicBezTo>
                    <a:pt x="0" y="1818"/>
                    <a:pt x="143" y="1925"/>
                    <a:pt x="310" y="1937"/>
                  </a:cubicBezTo>
                  <a:cubicBezTo>
                    <a:pt x="1022" y="2015"/>
                    <a:pt x="1738" y="2054"/>
                    <a:pt x="2455" y="2054"/>
                  </a:cubicBezTo>
                  <a:cubicBezTo>
                    <a:pt x="5007" y="2054"/>
                    <a:pt x="7562" y="1561"/>
                    <a:pt x="9942" y="604"/>
                  </a:cubicBezTo>
                  <a:cubicBezTo>
                    <a:pt x="10097" y="544"/>
                    <a:pt x="10204" y="401"/>
                    <a:pt x="10156" y="235"/>
                  </a:cubicBezTo>
                  <a:cubicBezTo>
                    <a:pt x="10118" y="110"/>
                    <a:pt x="9994" y="0"/>
                    <a:pt x="9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8"/>
            <p:cNvSpPr/>
            <p:nvPr/>
          </p:nvSpPr>
          <p:spPr>
            <a:xfrm>
              <a:off x="9231575" y="-491775"/>
              <a:ext cx="1054375" cy="788425"/>
            </a:xfrm>
            <a:custGeom>
              <a:avLst/>
              <a:gdLst/>
              <a:ahLst/>
              <a:cxnLst/>
              <a:rect l="l" t="t" r="r" b="b"/>
              <a:pathLst>
                <a:path w="42175" h="31537" extrusionOk="0">
                  <a:moveTo>
                    <a:pt x="22356" y="0"/>
                  </a:moveTo>
                  <a:cubicBezTo>
                    <a:pt x="21322" y="0"/>
                    <a:pt x="20306" y="248"/>
                    <a:pt x="19428" y="805"/>
                  </a:cubicBezTo>
                  <a:cubicBezTo>
                    <a:pt x="16904" y="2425"/>
                    <a:pt x="15476" y="4996"/>
                    <a:pt x="12785" y="6282"/>
                  </a:cubicBezTo>
                  <a:cubicBezTo>
                    <a:pt x="11884" y="6717"/>
                    <a:pt x="10880" y="6826"/>
                    <a:pt x="9848" y="6826"/>
                  </a:cubicBezTo>
                  <a:cubicBezTo>
                    <a:pt x="8796" y="6826"/>
                    <a:pt x="7714" y="6712"/>
                    <a:pt x="6683" y="6712"/>
                  </a:cubicBezTo>
                  <a:cubicBezTo>
                    <a:pt x="5371" y="6712"/>
                    <a:pt x="4140" y="6897"/>
                    <a:pt x="3153" y="7735"/>
                  </a:cubicBezTo>
                  <a:cubicBezTo>
                    <a:pt x="1224" y="9378"/>
                    <a:pt x="1581" y="12426"/>
                    <a:pt x="2355" y="14831"/>
                  </a:cubicBezTo>
                  <a:cubicBezTo>
                    <a:pt x="3141" y="17224"/>
                    <a:pt x="4165" y="19879"/>
                    <a:pt x="3105" y="22177"/>
                  </a:cubicBezTo>
                  <a:cubicBezTo>
                    <a:pt x="2569" y="23320"/>
                    <a:pt x="1569" y="24213"/>
                    <a:pt x="1117" y="25404"/>
                  </a:cubicBezTo>
                  <a:cubicBezTo>
                    <a:pt x="0" y="28412"/>
                    <a:pt x="3338" y="31537"/>
                    <a:pt x="6551" y="31537"/>
                  </a:cubicBezTo>
                  <a:cubicBezTo>
                    <a:pt x="6593" y="31537"/>
                    <a:pt x="6635" y="31536"/>
                    <a:pt x="6677" y="31535"/>
                  </a:cubicBezTo>
                  <a:cubicBezTo>
                    <a:pt x="9915" y="31452"/>
                    <a:pt x="12713" y="29309"/>
                    <a:pt x="15237" y="27273"/>
                  </a:cubicBezTo>
                  <a:cubicBezTo>
                    <a:pt x="17773" y="25225"/>
                    <a:pt x="20548" y="23082"/>
                    <a:pt x="23798" y="22975"/>
                  </a:cubicBezTo>
                  <a:cubicBezTo>
                    <a:pt x="23883" y="22972"/>
                    <a:pt x="23967" y="22971"/>
                    <a:pt x="24052" y="22971"/>
                  </a:cubicBezTo>
                  <a:cubicBezTo>
                    <a:pt x="26886" y="22971"/>
                    <a:pt x="29562" y="24480"/>
                    <a:pt x="32406" y="24642"/>
                  </a:cubicBezTo>
                  <a:cubicBezTo>
                    <a:pt x="32542" y="24649"/>
                    <a:pt x="32677" y="24652"/>
                    <a:pt x="32812" y="24652"/>
                  </a:cubicBezTo>
                  <a:cubicBezTo>
                    <a:pt x="37376" y="24652"/>
                    <a:pt x="41613" y="20601"/>
                    <a:pt x="41729" y="16021"/>
                  </a:cubicBezTo>
                  <a:lnTo>
                    <a:pt x="41729" y="16021"/>
                  </a:lnTo>
                  <a:lnTo>
                    <a:pt x="41561" y="16860"/>
                  </a:lnTo>
                  <a:lnTo>
                    <a:pt x="41561" y="16860"/>
                  </a:lnTo>
                  <a:cubicBezTo>
                    <a:pt x="42175" y="13537"/>
                    <a:pt x="39922" y="9910"/>
                    <a:pt x="36657" y="9009"/>
                  </a:cubicBezTo>
                  <a:cubicBezTo>
                    <a:pt x="35716" y="8747"/>
                    <a:pt x="34728" y="8687"/>
                    <a:pt x="33835" y="8330"/>
                  </a:cubicBezTo>
                  <a:cubicBezTo>
                    <a:pt x="32097" y="7628"/>
                    <a:pt x="31680" y="7056"/>
                    <a:pt x="30597" y="5544"/>
                  </a:cubicBezTo>
                  <a:cubicBezTo>
                    <a:pt x="29299" y="3722"/>
                    <a:pt x="27799" y="1960"/>
                    <a:pt x="25834" y="901"/>
                  </a:cubicBezTo>
                  <a:cubicBezTo>
                    <a:pt x="24774" y="332"/>
                    <a:pt x="23552" y="0"/>
                    <a:pt x="2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8"/>
            <p:cNvSpPr/>
            <p:nvPr/>
          </p:nvSpPr>
          <p:spPr>
            <a:xfrm>
              <a:off x="6616300" y="-359425"/>
              <a:ext cx="1160875" cy="1077575"/>
            </a:xfrm>
            <a:custGeom>
              <a:avLst/>
              <a:gdLst/>
              <a:ahLst/>
              <a:cxnLst/>
              <a:rect l="l" t="t" r="r" b="b"/>
              <a:pathLst>
                <a:path w="46435" h="43103" extrusionOk="0">
                  <a:moveTo>
                    <a:pt x="30237" y="0"/>
                  </a:moveTo>
                  <a:cubicBezTo>
                    <a:pt x="24377" y="0"/>
                    <a:pt x="18536" y="2168"/>
                    <a:pt x="13823" y="5703"/>
                  </a:cubicBezTo>
                  <a:cubicBezTo>
                    <a:pt x="11073" y="7775"/>
                    <a:pt x="8573" y="10418"/>
                    <a:pt x="7561" y="13716"/>
                  </a:cubicBezTo>
                  <a:cubicBezTo>
                    <a:pt x="6918" y="15811"/>
                    <a:pt x="6906" y="18074"/>
                    <a:pt x="6227" y="20157"/>
                  </a:cubicBezTo>
                  <a:cubicBezTo>
                    <a:pt x="5417" y="22610"/>
                    <a:pt x="3727" y="25956"/>
                    <a:pt x="2381" y="28158"/>
                  </a:cubicBezTo>
                  <a:cubicBezTo>
                    <a:pt x="1036" y="30373"/>
                    <a:pt x="0" y="33016"/>
                    <a:pt x="679" y="35516"/>
                  </a:cubicBezTo>
                  <a:cubicBezTo>
                    <a:pt x="1210" y="37439"/>
                    <a:pt x="3155" y="38995"/>
                    <a:pt x="5027" y="38995"/>
                  </a:cubicBezTo>
                  <a:cubicBezTo>
                    <a:pt x="5590" y="38995"/>
                    <a:pt x="6147" y="38854"/>
                    <a:pt x="6656" y="38540"/>
                  </a:cubicBezTo>
                  <a:cubicBezTo>
                    <a:pt x="7656" y="40945"/>
                    <a:pt x="10013" y="42731"/>
                    <a:pt x="12609" y="43053"/>
                  </a:cubicBezTo>
                  <a:cubicBezTo>
                    <a:pt x="12885" y="43086"/>
                    <a:pt x="13163" y="43102"/>
                    <a:pt x="13441" y="43102"/>
                  </a:cubicBezTo>
                  <a:cubicBezTo>
                    <a:pt x="15760" y="43102"/>
                    <a:pt x="18074" y="41972"/>
                    <a:pt x="19467" y="40100"/>
                  </a:cubicBezTo>
                  <a:cubicBezTo>
                    <a:pt x="20137" y="40770"/>
                    <a:pt x="20990" y="41063"/>
                    <a:pt x="21880" y="41063"/>
                  </a:cubicBezTo>
                  <a:cubicBezTo>
                    <a:pt x="23885" y="41063"/>
                    <a:pt x="26083" y="39579"/>
                    <a:pt x="26825" y="37576"/>
                  </a:cubicBezTo>
                  <a:cubicBezTo>
                    <a:pt x="27885" y="34671"/>
                    <a:pt x="26861" y="30182"/>
                    <a:pt x="25694" y="27325"/>
                  </a:cubicBezTo>
                  <a:cubicBezTo>
                    <a:pt x="24515" y="24467"/>
                    <a:pt x="23158" y="21479"/>
                    <a:pt x="23575" y="18431"/>
                  </a:cubicBezTo>
                  <a:lnTo>
                    <a:pt x="23575" y="18431"/>
                  </a:lnTo>
                  <a:cubicBezTo>
                    <a:pt x="24008" y="18908"/>
                    <a:pt x="24916" y="19416"/>
                    <a:pt x="25808" y="19416"/>
                  </a:cubicBezTo>
                  <a:cubicBezTo>
                    <a:pt x="26606" y="19416"/>
                    <a:pt x="27391" y="19009"/>
                    <a:pt x="27813" y="17812"/>
                  </a:cubicBezTo>
                  <a:cubicBezTo>
                    <a:pt x="28391" y="18390"/>
                    <a:pt x="29194" y="18713"/>
                    <a:pt x="29943" y="18713"/>
                  </a:cubicBezTo>
                  <a:cubicBezTo>
                    <a:pt x="30998" y="18713"/>
                    <a:pt x="31943" y="18069"/>
                    <a:pt x="31992" y="16585"/>
                  </a:cubicBezTo>
                  <a:cubicBezTo>
                    <a:pt x="32799" y="17598"/>
                    <a:pt x="33728" y="18127"/>
                    <a:pt x="34639" y="18127"/>
                  </a:cubicBezTo>
                  <a:cubicBezTo>
                    <a:pt x="35571" y="18127"/>
                    <a:pt x="36485" y="17574"/>
                    <a:pt x="37231" y="16419"/>
                  </a:cubicBezTo>
                  <a:cubicBezTo>
                    <a:pt x="38041" y="17306"/>
                    <a:pt x="38773" y="17613"/>
                    <a:pt x="39397" y="17613"/>
                  </a:cubicBezTo>
                  <a:cubicBezTo>
                    <a:pt x="40791" y="17613"/>
                    <a:pt x="41648" y="16085"/>
                    <a:pt x="41648" y="16085"/>
                  </a:cubicBezTo>
                  <a:cubicBezTo>
                    <a:pt x="42479" y="17682"/>
                    <a:pt x="43413" y="18279"/>
                    <a:pt x="44235" y="18279"/>
                  </a:cubicBezTo>
                  <a:cubicBezTo>
                    <a:pt x="45356" y="18279"/>
                    <a:pt x="46270" y="17168"/>
                    <a:pt x="46435" y="15966"/>
                  </a:cubicBezTo>
                  <a:lnTo>
                    <a:pt x="45470" y="6167"/>
                  </a:lnTo>
                  <a:cubicBezTo>
                    <a:pt x="42339" y="3072"/>
                    <a:pt x="38160" y="964"/>
                    <a:pt x="33790" y="274"/>
                  </a:cubicBezTo>
                  <a:cubicBezTo>
                    <a:pt x="32611" y="89"/>
                    <a:pt x="31424" y="0"/>
                    <a:pt x="30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8"/>
            <p:cNvSpPr/>
            <p:nvPr/>
          </p:nvSpPr>
          <p:spPr>
            <a:xfrm>
              <a:off x="6577600" y="2038600"/>
              <a:ext cx="4093675" cy="598231"/>
            </a:xfrm>
            <a:custGeom>
              <a:avLst/>
              <a:gdLst/>
              <a:ahLst/>
              <a:cxnLst/>
              <a:rect l="l" t="t" r="r" b="b"/>
              <a:pathLst>
                <a:path w="163747" h="22901" extrusionOk="0">
                  <a:moveTo>
                    <a:pt x="132014" y="1"/>
                  </a:moveTo>
                  <a:cubicBezTo>
                    <a:pt x="98588" y="1"/>
                    <a:pt x="65159" y="9575"/>
                    <a:pt x="31733" y="9575"/>
                  </a:cubicBezTo>
                  <a:cubicBezTo>
                    <a:pt x="21155" y="9575"/>
                    <a:pt x="10578" y="8616"/>
                    <a:pt x="0" y="6092"/>
                  </a:cubicBezTo>
                  <a:lnTo>
                    <a:pt x="0" y="6092"/>
                  </a:lnTo>
                  <a:cubicBezTo>
                    <a:pt x="512" y="10497"/>
                    <a:pt x="1024" y="14914"/>
                    <a:pt x="1536" y="19331"/>
                  </a:cubicBezTo>
                  <a:cubicBezTo>
                    <a:pt x="12195" y="21925"/>
                    <a:pt x="22853" y="22900"/>
                    <a:pt x="33511" y="22900"/>
                  </a:cubicBezTo>
                  <a:cubicBezTo>
                    <a:pt x="65757" y="22900"/>
                    <a:pt x="98000" y="13976"/>
                    <a:pt x="130242" y="13976"/>
                  </a:cubicBezTo>
                  <a:cubicBezTo>
                    <a:pt x="140898" y="13976"/>
                    <a:pt x="151555" y="14951"/>
                    <a:pt x="162211" y="17545"/>
                  </a:cubicBezTo>
                  <a:cubicBezTo>
                    <a:pt x="162723" y="12854"/>
                    <a:pt x="163235" y="8175"/>
                    <a:pt x="163747" y="3484"/>
                  </a:cubicBezTo>
                  <a:cubicBezTo>
                    <a:pt x="153170" y="960"/>
                    <a:pt x="142592" y="1"/>
                    <a:pt x="132014" y="1"/>
                  </a:cubicBezTo>
                  <a:close/>
                </a:path>
              </a:pathLst>
            </a:custGeom>
            <a:solidFill>
              <a:srgbClr val="F84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8"/>
            <p:cNvSpPr/>
            <p:nvPr/>
          </p:nvSpPr>
          <p:spPr>
            <a:xfrm>
              <a:off x="6616000" y="2388000"/>
              <a:ext cx="4016900" cy="556375"/>
            </a:xfrm>
            <a:custGeom>
              <a:avLst/>
              <a:gdLst/>
              <a:ahLst/>
              <a:cxnLst/>
              <a:rect l="l" t="t" r="r" b="b"/>
              <a:pathLst>
                <a:path w="160676" h="22255" extrusionOk="0">
                  <a:moveTo>
                    <a:pt x="128706" y="0"/>
                  </a:moveTo>
                  <a:cubicBezTo>
                    <a:pt x="96464" y="0"/>
                    <a:pt x="64221" y="8924"/>
                    <a:pt x="31975" y="8924"/>
                  </a:cubicBezTo>
                  <a:cubicBezTo>
                    <a:pt x="21317" y="8924"/>
                    <a:pt x="10659" y="7949"/>
                    <a:pt x="0" y="5355"/>
                  </a:cubicBezTo>
                  <a:lnTo>
                    <a:pt x="0" y="5355"/>
                  </a:lnTo>
                  <a:lnTo>
                    <a:pt x="1548" y="18595"/>
                  </a:lnTo>
                  <a:cubicBezTo>
                    <a:pt x="12289" y="21263"/>
                    <a:pt x="23029" y="22254"/>
                    <a:pt x="33769" y="22254"/>
                  </a:cubicBezTo>
                  <a:cubicBezTo>
                    <a:pt x="64816" y="22254"/>
                    <a:pt x="95860" y="13971"/>
                    <a:pt x="126907" y="13971"/>
                  </a:cubicBezTo>
                  <a:cubicBezTo>
                    <a:pt x="137646" y="13971"/>
                    <a:pt x="148387" y="14962"/>
                    <a:pt x="159127" y="17631"/>
                  </a:cubicBezTo>
                  <a:cubicBezTo>
                    <a:pt x="159639" y="12940"/>
                    <a:pt x="160151" y="8260"/>
                    <a:pt x="160675" y="3569"/>
                  </a:cubicBezTo>
                  <a:cubicBezTo>
                    <a:pt x="150019" y="975"/>
                    <a:pt x="139362" y="0"/>
                    <a:pt x="128706" y="0"/>
                  </a:cubicBezTo>
                  <a:close/>
                </a:path>
              </a:pathLst>
            </a:custGeom>
            <a:solidFill>
              <a:srgbClr val="FF7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8"/>
            <p:cNvSpPr/>
            <p:nvPr/>
          </p:nvSpPr>
          <p:spPr>
            <a:xfrm>
              <a:off x="6654700" y="2721350"/>
              <a:ext cx="3939500" cy="556393"/>
            </a:xfrm>
            <a:custGeom>
              <a:avLst/>
              <a:gdLst/>
              <a:ahLst/>
              <a:cxnLst/>
              <a:rect l="l" t="t" r="r" b="b"/>
              <a:pathLst>
                <a:path w="157580" h="21618" extrusionOk="0">
                  <a:moveTo>
                    <a:pt x="125359" y="0"/>
                  </a:moveTo>
                  <a:cubicBezTo>
                    <a:pt x="94312" y="0"/>
                    <a:pt x="63268" y="8283"/>
                    <a:pt x="32221" y="8283"/>
                  </a:cubicBezTo>
                  <a:cubicBezTo>
                    <a:pt x="21481" y="8283"/>
                    <a:pt x="10741" y="7292"/>
                    <a:pt x="0" y="4624"/>
                  </a:cubicBezTo>
                  <a:lnTo>
                    <a:pt x="0" y="4624"/>
                  </a:lnTo>
                  <a:cubicBezTo>
                    <a:pt x="512" y="9041"/>
                    <a:pt x="1036" y="13458"/>
                    <a:pt x="1548" y="17864"/>
                  </a:cubicBezTo>
                  <a:cubicBezTo>
                    <a:pt x="12376" y="20610"/>
                    <a:pt x="23204" y="21618"/>
                    <a:pt x="34032" y="21618"/>
                  </a:cubicBezTo>
                  <a:cubicBezTo>
                    <a:pt x="63871" y="21618"/>
                    <a:pt x="93709" y="13967"/>
                    <a:pt x="123547" y="13967"/>
                  </a:cubicBezTo>
                  <a:cubicBezTo>
                    <a:pt x="134375" y="13967"/>
                    <a:pt x="145203" y="14974"/>
                    <a:pt x="156031" y="17721"/>
                  </a:cubicBezTo>
                  <a:cubicBezTo>
                    <a:pt x="156543" y="13030"/>
                    <a:pt x="157067" y="8351"/>
                    <a:pt x="157579" y="3660"/>
                  </a:cubicBezTo>
                  <a:cubicBezTo>
                    <a:pt x="146839" y="991"/>
                    <a:pt x="136098" y="0"/>
                    <a:pt x="125359" y="0"/>
                  </a:cubicBez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8"/>
            <p:cNvSpPr/>
            <p:nvPr/>
          </p:nvSpPr>
          <p:spPr>
            <a:xfrm>
              <a:off x="6693375" y="3072250"/>
              <a:ext cx="3862125" cy="539149"/>
            </a:xfrm>
            <a:custGeom>
              <a:avLst/>
              <a:gdLst/>
              <a:ahLst/>
              <a:cxnLst/>
              <a:rect l="l" t="t" r="r" b="b"/>
              <a:pathLst>
                <a:path w="154485" h="20999" extrusionOk="0">
                  <a:moveTo>
                    <a:pt x="122000" y="1"/>
                  </a:moveTo>
                  <a:cubicBezTo>
                    <a:pt x="92162" y="1"/>
                    <a:pt x="62324" y="7652"/>
                    <a:pt x="32485" y="7652"/>
                  </a:cubicBezTo>
                  <a:cubicBezTo>
                    <a:pt x="21657" y="7652"/>
                    <a:pt x="10829" y="6644"/>
                    <a:pt x="1" y="3898"/>
                  </a:cubicBezTo>
                  <a:lnTo>
                    <a:pt x="1" y="3898"/>
                  </a:lnTo>
                  <a:lnTo>
                    <a:pt x="1549" y="17149"/>
                  </a:lnTo>
                  <a:cubicBezTo>
                    <a:pt x="12466" y="19975"/>
                    <a:pt x="23384" y="20998"/>
                    <a:pt x="34303" y="20998"/>
                  </a:cubicBezTo>
                  <a:cubicBezTo>
                    <a:pt x="62929" y="20998"/>
                    <a:pt x="91557" y="13967"/>
                    <a:pt x="120183" y="13967"/>
                  </a:cubicBezTo>
                  <a:cubicBezTo>
                    <a:pt x="131101" y="13967"/>
                    <a:pt x="142019" y="14990"/>
                    <a:pt x="152937" y="17816"/>
                  </a:cubicBezTo>
                  <a:cubicBezTo>
                    <a:pt x="153461" y="13125"/>
                    <a:pt x="153972" y="8446"/>
                    <a:pt x="154484" y="3755"/>
                  </a:cubicBezTo>
                  <a:cubicBezTo>
                    <a:pt x="143656" y="1008"/>
                    <a:pt x="132828" y="1"/>
                    <a:pt x="122000" y="1"/>
                  </a:cubicBezTo>
                  <a:close/>
                </a:path>
              </a:pathLst>
            </a:custGeom>
            <a:solidFill>
              <a:srgbClr val="00D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8"/>
            <p:cNvSpPr/>
            <p:nvPr/>
          </p:nvSpPr>
          <p:spPr>
            <a:xfrm>
              <a:off x="6732075" y="3405850"/>
              <a:ext cx="3784725" cy="539149"/>
            </a:xfrm>
            <a:custGeom>
              <a:avLst/>
              <a:gdLst/>
              <a:ahLst/>
              <a:cxnLst/>
              <a:rect l="l" t="t" r="r" b="b"/>
              <a:pathLst>
                <a:path w="151389" h="20376" extrusionOk="0">
                  <a:moveTo>
                    <a:pt x="118635" y="0"/>
                  </a:moveTo>
                  <a:cubicBezTo>
                    <a:pt x="90009" y="0"/>
                    <a:pt x="61381" y="7031"/>
                    <a:pt x="32755" y="7031"/>
                  </a:cubicBezTo>
                  <a:cubicBezTo>
                    <a:pt x="21836" y="7031"/>
                    <a:pt x="10918" y="6008"/>
                    <a:pt x="1" y="3182"/>
                  </a:cubicBezTo>
                  <a:lnTo>
                    <a:pt x="1" y="3182"/>
                  </a:lnTo>
                  <a:cubicBezTo>
                    <a:pt x="513" y="7588"/>
                    <a:pt x="1025" y="12005"/>
                    <a:pt x="1548" y="16422"/>
                  </a:cubicBezTo>
                  <a:cubicBezTo>
                    <a:pt x="12570" y="19337"/>
                    <a:pt x="23591" y="20376"/>
                    <a:pt x="34612" y="20376"/>
                  </a:cubicBezTo>
                  <a:cubicBezTo>
                    <a:pt x="62004" y="20376"/>
                    <a:pt x="89397" y="13957"/>
                    <a:pt x="116789" y="13957"/>
                  </a:cubicBezTo>
                  <a:cubicBezTo>
                    <a:pt x="127810" y="13957"/>
                    <a:pt x="138831" y="14996"/>
                    <a:pt x="149853" y="17910"/>
                  </a:cubicBezTo>
                  <a:cubicBezTo>
                    <a:pt x="150365" y="13219"/>
                    <a:pt x="150877" y="8540"/>
                    <a:pt x="151389" y="3849"/>
                  </a:cubicBezTo>
                  <a:cubicBezTo>
                    <a:pt x="140471" y="1023"/>
                    <a:pt x="129553" y="0"/>
                    <a:pt x="118635" y="0"/>
                  </a:cubicBezTo>
                  <a:close/>
                </a:path>
              </a:pathLst>
            </a:custGeom>
            <a:solidFill>
              <a:srgbClr val="34A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8"/>
            <p:cNvSpPr/>
            <p:nvPr/>
          </p:nvSpPr>
          <p:spPr>
            <a:xfrm>
              <a:off x="6770475" y="3749825"/>
              <a:ext cx="3707925" cy="529057"/>
            </a:xfrm>
            <a:custGeom>
              <a:avLst/>
              <a:gdLst/>
              <a:ahLst/>
              <a:cxnLst/>
              <a:rect l="l" t="t" r="r" b="b"/>
              <a:pathLst>
                <a:path w="148317" h="19776" extrusionOk="0">
                  <a:moveTo>
                    <a:pt x="115253" y="1"/>
                  </a:moveTo>
                  <a:cubicBezTo>
                    <a:pt x="87860" y="1"/>
                    <a:pt x="60467" y="6420"/>
                    <a:pt x="33071" y="6420"/>
                  </a:cubicBezTo>
                  <a:cubicBezTo>
                    <a:pt x="22048" y="6420"/>
                    <a:pt x="11024" y="5381"/>
                    <a:pt x="1" y="2466"/>
                  </a:cubicBezTo>
                  <a:lnTo>
                    <a:pt x="1" y="2466"/>
                  </a:lnTo>
                  <a:cubicBezTo>
                    <a:pt x="524" y="6883"/>
                    <a:pt x="1036" y="11289"/>
                    <a:pt x="1548" y="15706"/>
                  </a:cubicBezTo>
                  <a:cubicBezTo>
                    <a:pt x="12685" y="18719"/>
                    <a:pt x="23821" y="19775"/>
                    <a:pt x="34957" y="19775"/>
                  </a:cubicBezTo>
                  <a:cubicBezTo>
                    <a:pt x="61100" y="19775"/>
                    <a:pt x="87241" y="13953"/>
                    <a:pt x="113384" y="13953"/>
                  </a:cubicBezTo>
                  <a:cubicBezTo>
                    <a:pt x="124512" y="13953"/>
                    <a:pt x="135640" y="15008"/>
                    <a:pt x="146769" y="18016"/>
                  </a:cubicBezTo>
                  <a:cubicBezTo>
                    <a:pt x="147281" y="13325"/>
                    <a:pt x="147793" y="8645"/>
                    <a:pt x="148317" y="3954"/>
                  </a:cubicBezTo>
                  <a:cubicBezTo>
                    <a:pt x="137295" y="1040"/>
                    <a:pt x="126274" y="1"/>
                    <a:pt x="115253" y="1"/>
                  </a:cubicBezTo>
                  <a:close/>
                </a:path>
              </a:pathLst>
            </a:custGeom>
            <a:solidFill>
              <a:srgbClr val="A45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8"/>
            <p:cNvSpPr/>
            <p:nvPr/>
          </p:nvSpPr>
          <p:spPr>
            <a:xfrm>
              <a:off x="6304950" y="2084900"/>
              <a:ext cx="451175" cy="347100"/>
            </a:xfrm>
            <a:custGeom>
              <a:avLst/>
              <a:gdLst/>
              <a:ahLst/>
              <a:cxnLst/>
              <a:rect l="l" t="t" r="r" b="b"/>
              <a:pathLst>
                <a:path w="18047" h="13884" extrusionOk="0">
                  <a:moveTo>
                    <a:pt x="12148" y="1"/>
                  </a:moveTo>
                  <a:cubicBezTo>
                    <a:pt x="11292" y="1"/>
                    <a:pt x="10107" y="1489"/>
                    <a:pt x="8382" y="2918"/>
                  </a:cubicBezTo>
                  <a:cubicBezTo>
                    <a:pt x="8162" y="2930"/>
                    <a:pt x="7874" y="2935"/>
                    <a:pt x="7537" y="2935"/>
                  </a:cubicBezTo>
                  <a:cubicBezTo>
                    <a:pt x="5452" y="2935"/>
                    <a:pt x="1486" y="2738"/>
                    <a:pt x="0" y="2656"/>
                  </a:cubicBezTo>
                  <a:lnTo>
                    <a:pt x="0" y="2656"/>
                  </a:lnTo>
                  <a:lnTo>
                    <a:pt x="1477" y="13860"/>
                  </a:lnTo>
                  <a:cubicBezTo>
                    <a:pt x="2108" y="13876"/>
                    <a:pt x="2718" y="13883"/>
                    <a:pt x="3303" y="13883"/>
                  </a:cubicBezTo>
                  <a:cubicBezTo>
                    <a:pt x="6102" y="13883"/>
                    <a:pt x="8313" y="13718"/>
                    <a:pt x="9466" y="13610"/>
                  </a:cubicBezTo>
                  <a:cubicBezTo>
                    <a:pt x="14713" y="12613"/>
                    <a:pt x="15694" y="10833"/>
                    <a:pt x="14014" y="10833"/>
                  </a:cubicBezTo>
                  <a:cubicBezTo>
                    <a:pt x="13807" y="10833"/>
                    <a:pt x="13560" y="10860"/>
                    <a:pt x="13276" y="10919"/>
                  </a:cubicBezTo>
                  <a:cubicBezTo>
                    <a:pt x="16261" y="9756"/>
                    <a:pt x="16460" y="8201"/>
                    <a:pt x="14791" y="8201"/>
                  </a:cubicBezTo>
                  <a:cubicBezTo>
                    <a:pt x="14529" y="8201"/>
                    <a:pt x="14221" y="8239"/>
                    <a:pt x="13871" y="8323"/>
                  </a:cubicBezTo>
                  <a:cubicBezTo>
                    <a:pt x="16661" y="7350"/>
                    <a:pt x="17963" y="5602"/>
                    <a:pt x="15024" y="5602"/>
                  </a:cubicBezTo>
                  <a:cubicBezTo>
                    <a:pt x="14924" y="5602"/>
                    <a:pt x="14820" y="5604"/>
                    <a:pt x="14710" y="5608"/>
                  </a:cubicBezTo>
                  <a:lnTo>
                    <a:pt x="14710" y="5608"/>
                  </a:lnTo>
                  <a:cubicBezTo>
                    <a:pt x="17367" y="5289"/>
                    <a:pt x="18046" y="3001"/>
                    <a:pt x="11898" y="3001"/>
                  </a:cubicBezTo>
                  <a:cubicBezTo>
                    <a:pt x="11853" y="3001"/>
                    <a:pt x="11809" y="3001"/>
                    <a:pt x="11764" y="3001"/>
                  </a:cubicBezTo>
                  <a:cubicBezTo>
                    <a:pt x="12192" y="1072"/>
                    <a:pt x="13157" y="37"/>
                    <a:pt x="12168" y="1"/>
                  </a:cubicBezTo>
                  <a:cubicBezTo>
                    <a:pt x="12162" y="1"/>
                    <a:pt x="12155" y="1"/>
                    <a:pt x="12148"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8"/>
            <p:cNvSpPr/>
            <p:nvPr/>
          </p:nvSpPr>
          <p:spPr>
            <a:xfrm>
              <a:off x="10498950" y="2098525"/>
              <a:ext cx="450350" cy="336650"/>
            </a:xfrm>
            <a:custGeom>
              <a:avLst/>
              <a:gdLst/>
              <a:ahLst/>
              <a:cxnLst/>
              <a:rect l="l" t="t" r="r" b="b"/>
              <a:pathLst>
                <a:path w="18014" h="13466" extrusionOk="0">
                  <a:moveTo>
                    <a:pt x="5786" y="0"/>
                  </a:moveTo>
                  <a:cubicBezTo>
                    <a:pt x="5762" y="0"/>
                    <a:pt x="5738" y="1"/>
                    <a:pt x="5714" y="4"/>
                  </a:cubicBezTo>
                  <a:cubicBezTo>
                    <a:pt x="4726" y="87"/>
                    <a:pt x="5750" y="1063"/>
                    <a:pt x="6286" y="2956"/>
                  </a:cubicBezTo>
                  <a:cubicBezTo>
                    <a:pt x="0" y="3291"/>
                    <a:pt x="798" y="5565"/>
                    <a:pt x="3474" y="5738"/>
                  </a:cubicBezTo>
                  <a:lnTo>
                    <a:pt x="3474" y="5738"/>
                  </a:lnTo>
                  <a:cubicBezTo>
                    <a:pt x="156" y="5802"/>
                    <a:pt x="1549" y="7561"/>
                    <a:pt x="4476" y="8397"/>
                  </a:cubicBezTo>
                  <a:cubicBezTo>
                    <a:pt x="4194" y="8346"/>
                    <a:pt x="3940" y="8322"/>
                    <a:pt x="3717" y="8322"/>
                  </a:cubicBezTo>
                  <a:cubicBezTo>
                    <a:pt x="1876" y="8322"/>
                    <a:pt x="2082" y="9938"/>
                    <a:pt x="5214" y="10957"/>
                  </a:cubicBezTo>
                  <a:cubicBezTo>
                    <a:pt x="4993" y="10924"/>
                    <a:pt x="4795" y="10908"/>
                    <a:pt x="4622" y="10908"/>
                  </a:cubicBezTo>
                  <a:cubicBezTo>
                    <a:pt x="2750" y="10908"/>
                    <a:pt x="3731" y="12714"/>
                    <a:pt x="9179" y="13422"/>
                  </a:cubicBezTo>
                  <a:cubicBezTo>
                    <a:pt x="9716" y="13445"/>
                    <a:pt x="10477" y="13466"/>
                    <a:pt x="11416" y="13466"/>
                  </a:cubicBezTo>
                  <a:cubicBezTo>
                    <a:pt x="12934" y="13466"/>
                    <a:pt x="14917" y="13411"/>
                    <a:pt x="17168" y="13219"/>
                  </a:cubicBezTo>
                  <a:lnTo>
                    <a:pt x="18013" y="1956"/>
                  </a:lnTo>
                  <a:lnTo>
                    <a:pt x="18013" y="1956"/>
                  </a:lnTo>
                  <a:cubicBezTo>
                    <a:pt x="16299" y="2147"/>
                    <a:pt x="11239" y="2682"/>
                    <a:pt x="9655" y="2694"/>
                  </a:cubicBezTo>
                  <a:cubicBezTo>
                    <a:pt x="7885" y="1387"/>
                    <a:pt x="6631" y="0"/>
                    <a:pt x="5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48"/>
          <p:cNvGrpSpPr/>
          <p:nvPr/>
        </p:nvGrpSpPr>
        <p:grpSpPr>
          <a:xfrm>
            <a:off x="712341" y="3297245"/>
            <a:ext cx="1605223" cy="1267310"/>
            <a:chOff x="-10007225" y="-743125"/>
            <a:chExt cx="8006100" cy="6320750"/>
          </a:xfrm>
        </p:grpSpPr>
        <p:sp>
          <p:nvSpPr>
            <p:cNvPr id="5795" name="Google Shape;5795;p48"/>
            <p:cNvSpPr/>
            <p:nvPr/>
          </p:nvSpPr>
          <p:spPr>
            <a:xfrm>
              <a:off x="-8984775" y="-743125"/>
              <a:ext cx="5960900" cy="5960875"/>
            </a:xfrm>
            <a:custGeom>
              <a:avLst/>
              <a:gdLst/>
              <a:ahLst/>
              <a:cxnLst/>
              <a:rect l="l" t="t" r="r" b="b"/>
              <a:pathLst>
                <a:path w="238436" h="238435" extrusionOk="0">
                  <a:moveTo>
                    <a:pt x="119218" y="1"/>
                  </a:moveTo>
                  <a:cubicBezTo>
                    <a:pt x="53377" y="1"/>
                    <a:pt x="1" y="53376"/>
                    <a:pt x="1" y="119218"/>
                  </a:cubicBezTo>
                  <a:cubicBezTo>
                    <a:pt x="1" y="185059"/>
                    <a:pt x="53377" y="238435"/>
                    <a:pt x="119218" y="238435"/>
                  </a:cubicBezTo>
                  <a:cubicBezTo>
                    <a:pt x="185060" y="238435"/>
                    <a:pt x="238435" y="185059"/>
                    <a:pt x="238435" y="119218"/>
                  </a:cubicBezTo>
                  <a:cubicBezTo>
                    <a:pt x="238435" y="53376"/>
                    <a:pt x="185060" y="1"/>
                    <a:pt x="119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8"/>
            <p:cNvSpPr/>
            <p:nvPr/>
          </p:nvSpPr>
          <p:spPr>
            <a:xfrm>
              <a:off x="-4967225" y="464775"/>
              <a:ext cx="114425" cy="98350"/>
            </a:xfrm>
            <a:custGeom>
              <a:avLst/>
              <a:gdLst/>
              <a:ahLst/>
              <a:cxnLst/>
              <a:rect l="l" t="t" r="r" b="b"/>
              <a:pathLst>
                <a:path w="4577" h="3934" extrusionOk="0">
                  <a:moveTo>
                    <a:pt x="1840" y="1"/>
                  </a:moveTo>
                  <a:cubicBezTo>
                    <a:pt x="655" y="1"/>
                    <a:pt x="0" y="3437"/>
                    <a:pt x="1391" y="3846"/>
                  </a:cubicBezTo>
                  <a:cubicBezTo>
                    <a:pt x="1584" y="3905"/>
                    <a:pt x="1781" y="3933"/>
                    <a:pt x="1974" y="3933"/>
                  </a:cubicBezTo>
                  <a:cubicBezTo>
                    <a:pt x="3378" y="3933"/>
                    <a:pt x="4576" y="2434"/>
                    <a:pt x="2462" y="310"/>
                  </a:cubicBezTo>
                  <a:cubicBezTo>
                    <a:pt x="2245" y="94"/>
                    <a:pt x="2035" y="1"/>
                    <a:pt x="1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8"/>
            <p:cNvSpPr/>
            <p:nvPr/>
          </p:nvSpPr>
          <p:spPr>
            <a:xfrm>
              <a:off x="-7323550" y="4612400"/>
              <a:ext cx="533125" cy="499700"/>
            </a:xfrm>
            <a:custGeom>
              <a:avLst/>
              <a:gdLst/>
              <a:ahLst/>
              <a:cxnLst/>
              <a:rect l="l" t="t" r="r" b="b"/>
              <a:pathLst>
                <a:path w="21325" h="19988" extrusionOk="0">
                  <a:moveTo>
                    <a:pt x="7713" y="0"/>
                  </a:moveTo>
                  <a:cubicBezTo>
                    <a:pt x="6004" y="0"/>
                    <a:pt x="4204" y="474"/>
                    <a:pt x="2941" y="1044"/>
                  </a:cubicBezTo>
                  <a:cubicBezTo>
                    <a:pt x="1" y="2390"/>
                    <a:pt x="525" y="8807"/>
                    <a:pt x="1429" y="12617"/>
                  </a:cubicBezTo>
                  <a:cubicBezTo>
                    <a:pt x="7740" y="15641"/>
                    <a:pt x="14360" y="18106"/>
                    <a:pt x="21218" y="19987"/>
                  </a:cubicBezTo>
                  <a:cubicBezTo>
                    <a:pt x="21325" y="19356"/>
                    <a:pt x="21170" y="18594"/>
                    <a:pt x="20622" y="17654"/>
                  </a:cubicBezTo>
                  <a:cubicBezTo>
                    <a:pt x="19110" y="15082"/>
                    <a:pt x="13395" y="8010"/>
                    <a:pt x="12586" y="3461"/>
                  </a:cubicBezTo>
                  <a:cubicBezTo>
                    <a:pt x="12129" y="851"/>
                    <a:pt x="10002" y="0"/>
                    <a:pt x="7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8"/>
            <p:cNvSpPr/>
            <p:nvPr/>
          </p:nvSpPr>
          <p:spPr>
            <a:xfrm>
              <a:off x="-5649225" y="-596375"/>
              <a:ext cx="2481275" cy="2314775"/>
            </a:xfrm>
            <a:custGeom>
              <a:avLst/>
              <a:gdLst/>
              <a:ahLst/>
              <a:cxnLst/>
              <a:rect l="l" t="t" r="r" b="b"/>
              <a:pathLst>
                <a:path w="99251" h="92591" extrusionOk="0">
                  <a:moveTo>
                    <a:pt x="22825" y="1"/>
                  </a:moveTo>
                  <a:lnTo>
                    <a:pt x="22825" y="1"/>
                  </a:lnTo>
                  <a:cubicBezTo>
                    <a:pt x="20896" y="4989"/>
                    <a:pt x="20360" y="9811"/>
                    <a:pt x="24646" y="10073"/>
                  </a:cubicBezTo>
                  <a:cubicBezTo>
                    <a:pt x="28932" y="10335"/>
                    <a:pt x="31349" y="11419"/>
                    <a:pt x="30004" y="14633"/>
                  </a:cubicBezTo>
                  <a:cubicBezTo>
                    <a:pt x="28671" y="17848"/>
                    <a:pt x="26789" y="18384"/>
                    <a:pt x="23837" y="20253"/>
                  </a:cubicBezTo>
                  <a:cubicBezTo>
                    <a:pt x="21786" y="21565"/>
                    <a:pt x="19602" y="23265"/>
                    <a:pt x="18286" y="23265"/>
                  </a:cubicBezTo>
                  <a:cubicBezTo>
                    <a:pt x="17715" y="23265"/>
                    <a:pt x="17307" y="22945"/>
                    <a:pt x="17145" y="22134"/>
                  </a:cubicBezTo>
                  <a:cubicBezTo>
                    <a:pt x="16610" y="19455"/>
                    <a:pt x="13395" y="15169"/>
                    <a:pt x="12323" y="12216"/>
                  </a:cubicBezTo>
                  <a:cubicBezTo>
                    <a:pt x="11547" y="10087"/>
                    <a:pt x="11190" y="7952"/>
                    <a:pt x="10238" y="7952"/>
                  </a:cubicBezTo>
                  <a:cubicBezTo>
                    <a:pt x="9875" y="7952"/>
                    <a:pt x="9426" y="8262"/>
                    <a:pt x="8835" y="9002"/>
                  </a:cubicBezTo>
                  <a:cubicBezTo>
                    <a:pt x="6704" y="11681"/>
                    <a:pt x="4144" y="14098"/>
                    <a:pt x="2072" y="17038"/>
                  </a:cubicBezTo>
                  <a:cubicBezTo>
                    <a:pt x="0" y="19991"/>
                    <a:pt x="4287" y="20253"/>
                    <a:pt x="8299" y="21860"/>
                  </a:cubicBezTo>
                  <a:cubicBezTo>
                    <a:pt x="12323" y="23468"/>
                    <a:pt x="13133" y="26147"/>
                    <a:pt x="12061" y="28028"/>
                  </a:cubicBezTo>
                  <a:cubicBezTo>
                    <a:pt x="10978" y="29897"/>
                    <a:pt x="13800" y="30516"/>
                    <a:pt x="14728" y="32576"/>
                  </a:cubicBezTo>
                  <a:cubicBezTo>
                    <a:pt x="15383" y="34005"/>
                    <a:pt x="16883" y="36862"/>
                    <a:pt x="14728" y="38208"/>
                  </a:cubicBezTo>
                  <a:cubicBezTo>
                    <a:pt x="14415" y="38402"/>
                    <a:pt x="13999" y="38483"/>
                    <a:pt x="13511" y="38483"/>
                  </a:cubicBezTo>
                  <a:cubicBezTo>
                    <a:pt x="11142" y="38483"/>
                    <a:pt x="7064" y="36587"/>
                    <a:pt x="4702" y="36587"/>
                  </a:cubicBezTo>
                  <a:cubicBezTo>
                    <a:pt x="4214" y="36587"/>
                    <a:pt x="3800" y="36668"/>
                    <a:pt x="3489" y="36862"/>
                  </a:cubicBezTo>
                  <a:cubicBezTo>
                    <a:pt x="1334" y="38208"/>
                    <a:pt x="2953" y="46244"/>
                    <a:pt x="2143" y="47852"/>
                  </a:cubicBezTo>
                  <a:cubicBezTo>
                    <a:pt x="1334" y="49459"/>
                    <a:pt x="7585" y="49995"/>
                    <a:pt x="9013" y="51328"/>
                  </a:cubicBezTo>
                  <a:cubicBezTo>
                    <a:pt x="9263" y="51563"/>
                    <a:pt x="9633" y="51667"/>
                    <a:pt x="10080" y="51667"/>
                  </a:cubicBezTo>
                  <a:cubicBezTo>
                    <a:pt x="12194" y="51667"/>
                    <a:pt x="16045" y="49347"/>
                    <a:pt x="17145" y="47578"/>
                  </a:cubicBezTo>
                  <a:cubicBezTo>
                    <a:pt x="18479" y="45435"/>
                    <a:pt x="18217" y="43030"/>
                    <a:pt x="20896" y="40613"/>
                  </a:cubicBezTo>
                  <a:cubicBezTo>
                    <a:pt x="23575" y="38208"/>
                    <a:pt x="25992" y="39279"/>
                    <a:pt x="28135" y="38470"/>
                  </a:cubicBezTo>
                  <a:cubicBezTo>
                    <a:pt x="29613" y="37916"/>
                    <a:pt x="29041" y="37100"/>
                    <a:pt x="29262" y="37100"/>
                  </a:cubicBezTo>
                  <a:cubicBezTo>
                    <a:pt x="29360" y="37100"/>
                    <a:pt x="29613" y="37259"/>
                    <a:pt x="30266" y="37672"/>
                  </a:cubicBezTo>
                  <a:cubicBezTo>
                    <a:pt x="32421" y="39005"/>
                    <a:pt x="40982" y="44363"/>
                    <a:pt x="40458" y="45971"/>
                  </a:cubicBezTo>
                  <a:cubicBezTo>
                    <a:pt x="39922" y="47578"/>
                    <a:pt x="36171" y="46506"/>
                    <a:pt x="35898" y="48649"/>
                  </a:cubicBezTo>
                  <a:cubicBezTo>
                    <a:pt x="35643" y="50729"/>
                    <a:pt x="37654" y="51676"/>
                    <a:pt x="38992" y="51676"/>
                  </a:cubicBezTo>
                  <a:cubicBezTo>
                    <a:pt x="39032" y="51676"/>
                    <a:pt x="39073" y="51675"/>
                    <a:pt x="39112" y="51674"/>
                  </a:cubicBezTo>
                  <a:cubicBezTo>
                    <a:pt x="40458" y="51602"/>
                    <a:pt x="42601" y="48114"/>
                    <a:pt x="43934" y="47316"/>
                  </a:cubicBezTo>
                  <a:cubicBezTo>
                    <a:pt x="44075" y="47231"/>
                    <a:pt x="44231" y="47192"/>
                    <a:pt x="44400" y="47192"/>
                  </a:cubicBezTo>
                  <a:cubicBezTo>
                    <a:pt x="45846" y="47192"/>
                    <a:pt x="48295" y="50053"/>
                    <a:pt x="51173" y="51674"/>
                  </a:cubicBezTo>
                  <a:cubicBezTo>
                    <a:pt x="51526" y="51871"/>
                    <a:pt x="51853" y="51960"/>
                    <a:pt x="52158" y="51960"/>
                  </a:cubicBezTo>
                  <a:cubicBezTo>
                    <a:pt x="54630" y="51960"/>
                    <a:pt x="55636" y="46127"/>
                    <a:pt x="57067" y="45173"/>
                  </a:cubicBezTo>
                  <a:cubicBezTo>
                    <a:pt x="57712" y="44743"/>
                    <a:pt x="59994" y="44528"/>
                    <a:pt x="62513" y="44528"/>
                  </a:cubicBezTo>
                  <a:cubicBezTo>
                    <a:pt x="66275" y="44528"/>
                    <a:pt x="70567" y="45008"/>
                    <a:pt x="70723" y="45971"/>
                  </a:cubicBezTo>
                  <a:cubicBezTo>
                    <a:pt x="70997" y="47578"/>
                    <a:pt x="59746" y="45709"/>
                    <a:pt x="58400" y="49185"/>
                  </a:cubicBezTo>
                  <a:cubicBezTo>
                    <a:pt x="57067" y="52674"/>
                    <a:pt x="62687" y="53745"/>
                    <a:pt x="65639" y="55888"/>
                  </a:cubicBezTo>
                  <a:cubicBezTo>
                    <a:pt x="68580" y="58032"/>
                    <a:pt x="70473" y="65532"/>
                    <a:pt x="70735" y="70890"/>
                  </a:cubicBezTo>
                  <a:cubicBezTo>
                    <a:pt x="70997" y="76248"/>
                    <a:pt x="77153" y="92321"/>
                    <a:pt x="82511" y="92583"/>
                  </a:cubicBezTo>
                  <a:cubicBezTo>
                    <a:pt x="82606" y="92588"/>
                    <a:pt x="82703" y="92591"/>
                    <a:pt x="82800" y="92591"/>
                  </a:cubicBezTo>
                  <a:cubicBezTo>
                    <a:pt x="88143" y="92591"/>
                    <a:pt x="95624" y="85304"/>
                    <a:pt x="94572" y="82404"/>
                  </a:cubicBezTo>
                  <a:cubicBezTo>
                    <a:pt x="93500" y="79463"/>
                    <a:pt x="87071" y="80796"/>
                    <a:pt x="85201" y="76248"/>
                  </a:cubicBezTo>
                  <a:cubicBezTo>
                    <a:pt x="83320" y="71688"/>
                    <a:pt x="80367" y="67938"/>
                    <a:pt x="82249" y="67140"/>
                  </a:cubicBezTo>
                  <a:cubicBezTo>
                    <a:pt x="82307" y="67115"/>
                    <a:pt x="82367" y="67102"/>
                    <a:pt x="82430" y="67102"/>
                  </a:cubicBezTo>
                  <a:cubicBezTo>
                    <a:pt x="84194" y="67102"/>
                    <a:pt x="87576" y="76916"/>
                    <a:pt x="96568" y="76916"/>
                  </a:cubicBezTo>
                  <a:cubicBezTo>
                    <a:pt x="97412" y="76916"/>
                    <a:pt x="98305" y="76830"/>
                    <a:pt x="99251" y="76641"/>
                  </a:cubicBezTo>
                  <a:cubicBezTo>
                    <a:pt x="99239" y="76617"/>
                    <a:pt x="99239" y="76581"/>
                    <a:pt x="99227" y="76558"/>
                  </a:cubicBezTo>
                  <a:cubicBezTo>
                    <a:pt x="98989" y="75903"/>
                    <a:pt x="97441" y="71724"/>
                    <a:pt x="95512" y="66616"/>
                  </a:cubicBezTo>
                  <a:cubicBezTo>
                    <a:pt x="92012" y="58401"/>
                    <a:pt x="87606" y="50674"/>
                    <a:pt x="82439" y="43530"/>
                  </a:cubicBezTo>
                  <a:lnTo>
                    <a:pt x="82439" y="43530"/>
                  </a:lnTo>
                  <a:cubicBezTo>
                    <a:pt x="83201" y="44661"/>
                    <a:pt x="86237" y="54543"/>
                    <a:pt x="82249" y="54817"/>
                  </a:cubicBezTo>
                  <a:cubicBezTo>
                    <a:pt x="82196" y="54820"/>
                    <a:pt x="82144" y="54822"/>
                    <a:pt x="82093" y="54822"/>
                  </a:cubicBezTo>
                  <a:cubicBezTo>
                    <a:pt x="78204" y="54822"/>
                    <a:pt x="77427" y="45155"/>
                    <a:pt x="77427" y="43827"/>
                  </a:cubicBezTo>
                  <a:cubicBezTo>
                    <a:pt x="77427" y="42506"/>
                    <a:pt x="73569" y="32778"/>
                    <a:pt x="73498" y="32588"/>
                  </a:cubicBezTo>
                  <a:cubicBezTo>
                    <a:pt x="73343" y="32421"/>
                    <a:pt x="73176" y="32255"/>
                    <a:pt x="73021" y="32076"/>
                  </a:cubicBezTo>
                  <a:cubicBezTo>
                    <a:pt x="72509" y="31540"/>
                    <a:pt x="71616" y="30612"/>
                    <a:pt x="70461" y="29409"/>
                  </a:cubicBezTo>
                  <a:cubicBezTo>
                    <a:pt x="63723" y="22622"/>
                    <a:pt x="56186" y="16634"/>
                    <a:pt x="47994" y="11621"/>
                  </a:cubicBezTo>
                  <a:lnTo>
                    <a:pt x="47994" y="11621"/>
                  </a:lnTo>
                  <a:cubicBezTo>
                    <a:pt x="47518" y="12978"/>
                    <a:pt x="48363" y="15372"/>
                    <a:pt x="47423" y="16503"/>
                  </a:cubicBezTo>
                  <a:cubicBezTo>
                    <a:pt x="46121" y="18057"/>
                    <a:pt x="42325" y="21874"/>
                    <a:pt x="37950" y="21874"/>
                  </a:cubicBezTo>
                  <a:cubicBezTo>
                    <a:pt x="37803" y="21874"/>
                    <a:pt x="37654" y="21869"/>
                    <a:pt x="37505" y="21860"/>
                  </a:cubicBezTo>
                  <a:cubicBezTo>
                    <a:pt x="32957" y="21599"/>
                    <a:pt x="30814" y="19455"/>
                    <a:pt x="33493" y="17848"/>
                  </a:cubicBezTo>
                  <a:cubicBezTo>
                    <a:pt x="36160" y="16241"/>
                    <a:pt x="37707" y="17312"/>
                    <a:pt x="38850" y="12216"/>
                  </a:cubicBezTo>
                  <a:cubicBezTo>
                    <a:pt x="39886" y="7573"/>
                    <a:pt x="38779" y="6561"/>
                    <a:pt x="38577" y="6418"/>
                  </a:cubicBezTo>
                  <a:cubicBezTo>
                    <a:pt x="33516" y="3918"/>
                    <a:pt x="28254" y="1775"/>
                    <a:pt x="2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8"/>
            <p:cNvSpPr/>
            <p:nvPr/>
          </p:nvSpPr>
          <p:spPr>
            <a:xfrm>
              <a:off x="-5890325" y="666875"/>
              <a:ext cx="2404475" cy="2952775"/>
            </a:xfrm>
            <a:custGeom>
              <a:avLst/>
              <a:gdLst/>
              <a:ahLst/>
              <a:cxnLst/>
              <a:rect l="l" t="t" r="r" b="b"/>
              <a:pathLst>
                <a:path w="96179" h="118111" extrusionOk="0">
                  <a:moveTo>
                    <a:pt x="37505" y="1"/>
                  </a:moveTo>
                  <a:cubicBezTo>
                    <a:pt x="34482" y="1"/>
                    <a:pt x="24022" y="2611"/>
                    <a:pt x="19021" y="2611"/>
                  </a:cubicBezTo>
                  <a:cubicBezTo>
                    <a:pt x="18251" y="2611"/>
                    <a:pt x="17609" y="2549"/>
                    <a:pt x="17145" y="2406"/>
                  </a:cubicBezTo>
                  <a:cubicBezTo>
                    <a:pt x="16859" y="2319"/>
                    <a:pt x="16548" y="2273"/>
                    <a:pt x="16222" y="2273"/>
                  </a:cubicBezTo>
                  <a:cubicBezTo>
                    <a:pt x="14270" y="2273"/>
                    <a:pt x="11803" y="3905"/>
                    <a:pt x="11180" y="8037"/>
                  </a:cubicBezTo>
                  <a:cubicBezTo>
                    <a:pt x="10442" y="12859"/>
                    <a:pt x="6430" y="13931"/>
                    <a:pt x="3751" y="17681"/>
                  </a:cubicBezTo>
                  <a:cubicBezTo>
                    <a:pt x="1072" y="21432"/>
                    <a:pt x="0" y="36719"/>
                    <a:pt x="1334" y="42065"/>
                  </a:cubicBezTo>
                  <a:cubicBezTo>
                    <a:pt x="2679" y="47411"/>
                    <a:pt x="10180" y="55722"/>
                    <a:pt x="15264" y="56531"/>
                  </a:cubicBezTo>
                  <a:cubicBezTo>
                    <a:pt x="17812" y="56930"/>
                    <a:pt x="21095" y="57130"/>
                    <a:pt x="24344" y="57130"/>
                  </a:cubicBezTo>
                  <a:cubicBezTo>
                    <a:pt x="27593" y="57130"/>
                    <a:pt x="30808" y="56930"/>
                    <a:pt x="33219" y="56531"/>
                  </a:cubicBezTo>
                  <a:cubicBezTo>
                    <a:pt x="33563" y="56474"/>
                    <a:pt x="33907" y="56446"/>
                    <a:pt x="34249" y="56446"/>
                  </a:cubicBezTo>
                  <a:cubicBezTo>
                    <a:pt x="38704" y="56446"/>
                    <a:pt x="42863" y="61151"/>
                    <a:pt x="42863" y="65640"/>
                  </a:cubicBezTo>
                  <a:cubicBezTo>
                    <a:pt x="42863" y="70462"/>
                    <a:pt x="48221" y="75546"/>
                    <a:pt x="47959" y="79832"/>
                  </a:cubicBezTo>
                  <a:cubicBezTo>
                    <a:pt x="47685" y="84118"/>
                    <a:pt x="44220" y="92964"/>
                    <a:pt x="47971" y="100465"/>
                  </a:cubicBezTo>
                  <a:cubicBezTo>
                    <a:pt x="51709" y="107966"/>
                    <a:pt x="57067" y="114931"/>
                    <a:pt x="57329" y="117336"/>
                  </a:cubicBezTo>
                  <a:cubicBezTo>
                    <a:pt x="57389" y="117863"/>
                    <a:pt x="57931" y="118110"/>
                    <a:pt x="58796" y="118110"/>
                  </a:cubicBezTo>
                  <a:cubicBezTo>
                    <a:pt x="61900" y="118110"/>
                    <a:pt x="69155" y="114933"/>
                    <a:pt x="73140" y="110109"/>
                  </a:cubicBezTo>
                  <a:cubicBezTo>
                    <a:pt x="78224" y="103942"/>
                    <a:pt x="78498" y="104478"/>
                    <a:pt x="80105" y="98048"/>
                  </a:cubicBezTo>
                  <a:cubicBezTo>
                    <a:pt x="81713" y="91619"/>
                    <a:pt x="85189" y="89214"/>
                    <a:pt x="85725" y="85725"/>
                  </a:cubicBezTo>
                  <a:cubicBezTo>
                    <a:pt x="86261" y="82249"/>
                    <a:pt x="86261" y="78498"/>
                    <a:pt x="85725" y="73403"/>
                  </a:cubicBezTo>
                  <a:cubicBezTo>
                    <a:pt x="85189" y="68319"/>
                    <a:pt x="95107" y="56531"/>
                    <a:pt x="95643" y="51971"/>
                  </a:cubicBezTo>
                  <a:cubicBezTo>
                    <a:pt x="96179" y="47411"/>
                    <a:pt x="90011" y="47411"/>
                    <a:pt x="87606" y="43935"/>
                  </a:cubicBezTo>
                  <a:cubicBezTo>
                    <a:pt x="85189" y="40446"/>
                    <a:pt x="76891" y="24373"/>
                    <a:pt x="76081" y="19289"/>
                  </a:cubicBezTo>
                  <a:cubicBezTo>
                    <a:pt x="75283" y="14193"/>
                    <a:pt x="65639" y="13121"/>
                    <a:pt x="62960" y="11514"/>
                  </a:cubicBezTo>
                  <a:cubicBezTo>
                    <a:pt x="62314" y="11126"/>
                    <a:pt x="61605" y="11004"/>
                    <a:pt x="60845" y="11004"/>
                  </a:cubicBezTo>
                  <a:cubicBezTo>
                    <a:pt x="59547" y="11004"/>
                    <a:pt x="58099" y="11361"/>
                    <a:pt x="56558" y="11361"/>
                  </a:cubicBezTo>
                  <a:cubicBezTo>
                    <a:pt x="55262" y="11361"/>
                    <a:pt x="53901" y="11109"/>
                    <a:pt x="52507" y="10180"/>
                  </a:cubicBezTo>
                  <a:cubicBezTo>
                    <a:pt x="48494" y="7502"/>
                    <a:pt x="40993" y="1"/>
                    <a:pt x="37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8"/>
            <p:cNvSpPr/>
            <p:nvPr/>
          </p:nvSpPr>
          <p:spPr>
            <a:xfrm>
              <a:off x="-8214425" y="1790150"/>
              <a:ext cx="1654400" cy="2598875"/>
            </a:xfrm>
            <a:custGeom>
              <a:avLst/>
              <a:gdLst/>
              <a:ahLst/>
              <a:cxnLst/>
              <a:rect l="l" t="t" r="r" b="b"/>
              <a:pathLst>
                <a:path w="66176" h="103955" extrusionOk="0">
                  <a:moveTo>
                    <a:pt x="11855" y="1"/>
                  </a:moveTo>
                  <a:cubicBezTo>
                    <a:pt x="10872" y="1"/>
                    <a:pt x="9986" y="267"/>
                    <a:pt x="9216" y="873"/>
                  </a:cubicBezTo>
                  <a:cubicBezTo>
                    <a:pt x="6156" y="3290"/>
                    <a:pt x="3632" y="7350"/>
                    <a:pt x="4013" y="8874"/>
                  </a:cubicBezTo>
                  <a:cubicBezTo>
                    <a:pt x="4322" y="10076"/>
                    <a:pt x="5084" y="13994"/>
                    <a:pt x="2941" y="17887"/>
                  </a:cubicBezTo>
                  <a:cubicBezTo>
                    <a:pt x="798" y="21780"/>
                    <a:pt x="0" y="24995"/>
                    <a:pt x="2941" y="31424"/>
                  </a:cubicBezTo>
                  <a:cubicBezTo>
                    <a:pt x="5894" y="37854"/>
                    <a:pt x="10180" y="39997"/>
                    <a:pt x="13395" y="45890"/>
                  </a:cubicBezTo>
                  <a:cubicBezTo>
                    <a:pt x="16609" y="51784"/>
                    <a:pt x="16074" y="61154"/>
                    <a:pt x="16609" y="75084"/>
                  </a:cubicBezTo>
                  <a:cubicBezTo>
                    <a:pt x="17145" y="89015"/>
                    <a:pt x="21967" y="100004"/>
                    <a:pt x="30004" y="103219"/>
                  </a:cubicBezTo>
                  <a:cubicBezTo>
                    <a:pt x="31277" y="103728"/>
                    <a:pt x="32073" y="103955"/>
                    <a:pt x="32514" y="103955"/>
                  </a:cubicBezTo>
                  <a:cubicBezTo>
                    <a:pt x="34859" y="103955"/>
                    <a:pt x="27189" y="97548"/>
                    <a:pt x="27861" y="93039"/>
                  </a:cubicBezTo>
                  <a:cubicBezTo>
                    <a:pt x="28659" y="87681"/>
                    <a:pt x="28397" y="84728"/>
                    <a:pt x="31349" y="80716"/>
                  </a:cubicBezTo>
                  <a:cubicBezTo>
                    <a:pt x="34290" y="76692"/>
                    <a:pt x="36088" y="78299"/>
                    <a:pt x="39743" y="71072"/>
                  </a:cubicBezTo>
                  <a:cubicBezTo>
                    <a:pt x="43399" y="63833"/>
                    <a:pt x="42327" y="61428"/>
                    <a:pt x="46613" y="59011"/>
                  </a:cubicBezTo>
                  <a:cubicBezTo>
                    <a:pt x="50899" y="56606"/>
                    <a:pt x="57067" y="59285"/>
                    <a:pt x="58400" y="50974"/>
                  </a:cubicBezTo>
                  <a:cubicBezTo>
                    <a:pt x="59746" y="42676"/>
                    <a:pt x="54388" y="45081"/>
                    <a:pt x="60282" y="37580"/>
                  </a:cubicBezTo>
                  <a:cubicBezTo>
                    <a:pt x="66175" y="30079"/>
                    <a:pt x="60008" y="28745"/>
                    <a:pt x="54924" y="25793"/>
                  </a:cubicBezTo>
                  <a:cubicBezTo>
                    <a:pt x="49828" y="22852"/>
                    <a:pt x="44744" y="22578"/>
                    <a:pt x="42327" y="19637"/>
                  </a:cubicBezTo>
                  <a:cubicBezTo>
                    <a:pt x="39922" y="16684"/>
                    <a:pt x="40184" y="17494"/>
                    <a:pt x="35898" y="12934"/>
                  </a:cubicBezTo>
                  <a:cubicBezTo>
                    <a:pt x="31611" y="8374"/>
                    <a:pt x="28397" y="8921"/>
                    <a:pt x="22765" y="5159"/>
                  </a:cubicBezTo>
                  <a:cubicBezTo>
                    <a:pt x="18561" y="2353"/>
                    <a:pt x="14776" y="1"/>
                    <a:pt x="1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8"/>
            <p:cNvSpPr/>
            <p:nvPr/>
          </p:nvSpPr>
          <p:spPr>
            <a:xfrm>
              <a:off x="-8826125" y="-277800"/>
              <a:ext cx="1625175" cy="2289775"/>
            </a:xfrm>
            <a:custGeom>
              <a:avLst/>
              <a:gdLst/>
              <a:ahLst/>
              <a:cxnLst/>
              <a:rect l="l" t="t" r="r" b="b"/>
              <a:pathLst>
                <a:path w="65007" h="91591" extrusionOk="0">
                  <a:moveTo>
                    <a:pt x="54955" y="0"/>
                  </a:moveTo>
                  <a:cubicBezTo>
                    <a:pt x="53811" y="0"/>
                    <a:pt x="50981" y="4061"/>
                    <a:pt x="48590" y="4295"/>
                  </a:cubicBezTo>
                  <a:cubicBezTo>
                    <a:pt x="48501" y="4305"/>
                    <a:pt x="48416" y="4309"/>
                    <a:pt x="48336" y="4309"/>
                  </a:cubicBezTo>
                  <a:cubicBezTo>
                    <a:pt x="46063" y="4309"/>
                    <a:pt x="47877" y="648"/>
                    <a:pt x="48590" y="188"/>
                  </a:cubicBezTo>
                  <a:lnTo>
                    <a:pt x="48590" y="188"/>
                  </a:lnTo>
                  <a:cubicBezTo>
                    <a:pt x="45780" y="1986"/>
                    <a:pt x="43066" y="3903"/>
                    <a:pt x="40423" y="5927"/>
                  </a:cubicBezTo>
                  <a:cubicBezTo>
                    <a:pt x="41375" y="10225"/>
                    <a:pt x="37053" y="12332"/>
                    <a:pt x="35720" y="14213"/>
                  </a:cubicBezTo>
                  <a:cubicBezTo>
                    <a:pt x="34374" y="16083"/>
                    <a:pt x="35982" y="20905"/>
                    <a:pt x="34648" y="21178"/>
                  </a:cubicBezTo>
                  <a:cubicBezTo>
                    <a:pt x="34618" y="21184"/>
                    <a:pt x="34587" y="21187"/>
                    <a:pt x="34557" y="21187"/>
                  </a:cubicBezTo>
                  <a:cubicBezTo>
                    <a:pt x="33243" y="21187"/>
                    <a:pt x="31965" y="15762"/>
                    <a:pt x="31791" y="13213"/>
                  </a:cubicBezTo>
                  <a:cubicBezTo>
                    <a:pt x="17479" y="26501"/>
                    <a:pt x="6430" y="43253"/>
                    <a:pt x="1" y="62136"/>
                  </a:cubicBezTo>
                  <a:cubicBezTo>
                    <a:pt x="2061" y="67196"/>
                    <a:pt x="3299" y="71542"/>
                    <a:pt x="4109" y="76364"/>
                  </a:cubicBezTo>
                  <a:cubicBezTo>
                    <a:pt x="4906" y="81186"/>
                    <a:pt x="12407" y="78507"/>
                    <a:pt x="14824" y="82257"/>
                  </a:cubicBezTo>
                  <a:cubicBezTo>
                    <a:pt x="17229" y="86008"/>
                    <a:pt x="21789" y="89223"/>
                    <a:pt x="24730" y="91092"/>
                  </a:cubicBezTo>
                  <a:cubicBezTo>
                    <a:pt x="25268" y="91434"/>
                    <a:pt x="25609" y="91590"/>
                    <a:pt x="25798" y="91590"/>
                  </a:cubicBezTo>
                  <a:cubicBezTo>
                    <a:pt x="26644" y="91590"/>
                    <a:pt x="24390" y="88442"/>
                    <a:pt x="22861" y="84936"/>
                  </a:cubicBezTo>
                  <a:cubicBezTo>
                    <a:pt x="20980" y="80650"/>
                    <a:pt x="18575" y="75828"/>
                    <a:pt x="19110" y="72732"/>
                  </a:cubicBezTo>
                  <a:cubicBezTo>
                    <a:pt x="19444" y="70807"/>
                    <a:pt x="18326" y="69674"/>
                    <a:pt x="16918" y="69674"/>
                  </a:cubicBezTo>
                  <a:cubicBezTo>
                    <a:pt x="16062" y="69674"/>
                    <a:pt x="15099" y="70092"/>
                    <a:pt x="14288" y="71006"/>
                  </a:cubicBezTo>
                  <a:cubicBezTo>
                    <a:pt x="13365" y="72042"/>
                    <a:pt x="12590" y="72731"/>
                    <a:pt x="11921" y="72731"/>
                  </a:cubicBezTo>
                  <a:cubicBezTo>
                    <a:pt x="11037" y="72731"/>
                    <a:pt x="10338" y="71527"/>
                    <a:pt x="9728" y="68327"/>
                  </a:cubicBezTo>
                  <a:cubicBezTo>
                    <a:pt x="8657" y="62695"/>
                    <a:pt x="14824" y="61898"/>
                    <a:pt x="18039" y="60552"/>
                  </a:cubicBezTo>
                  <a:cubicBezTo>
                    <a:pt x="18687" y="60284"/>
                    <a:pt x="19269" y="60167"/>
                    <a:pt x="19804" y="60167"/>
                  </a:cubicBezTo>
                  <a:cubicBezTo>
                    <a:pt x="21923" y="60167"/>
                    <a:pt x="23293" y="62003"/>
                    <a:pt x="25004" y="63505"/>
                  </a:cubicBezTo>
                  <a:cubicBezTo>
                    <a:pt x="25417" y="63865"/>
                    <a:pt x="25740" y="64037"/>
                    <a:pt x="25996" y="64037"/>
                  </a:cubicBezTo>
                  <a:cubicBezTo>
                    <a:pt x="27072" y="64037"/>
                    <a:pt x="26976" y="61024"/>
                    <a:pt x="27409" y="56266"/>
                  </a:cubicBezTo>
                  <a:cubicBezTo>
                    <a:pt x="27945" y="50373"/>
                    <a:pt x="37327" y="39121"/>
                    <a:pt x="40280" y="33632"/>
                  </a:cubicBezTo>
                  <a:cubicBezTo>
                    <a:pt x="43221" y="28156"/>
                    <a:pt x="46435" y="26262"/>
                    <a:pt x="47233" y="23322"/>
                  </a:cubicBezTo>
                  <a:cubicBezTo>
                    <a:pt x="47569" y="22077"/>
                    <a:pt x="48908" y="21596"/>
                    <a:pt x="50746" y="21596"/>
                  </a:cubicBezTo>
                  <a:cubicBezTo>
                    <a:pt x="53268" y="21596"/>
                    <a:pt x="56730" y="22502"/>
                    <a:pt x="59830" y="23584"/>
                  </a:cubicBezTo>
                  <a:cubicBezTo>
                    <a:pt x="60889" y="23955"/>
                    <a:pt x="61728" y="24117"/>
                    <a:pt x="62376" y="24117"/>
                  </a:cubicBezTo>
                  <a:cubicBezTo>
                    <a:pt x="65006" y="24117"/>
                    <a:pt x="64490" y="21447"/>
                    <a:pt x="62771" y="19297"/>
                  </a:cubicBezTo>
                  <a:cubicBezTo>
                    <a:pt x="60628" y="16618"/>
                    <a:pt x="58758" y="15821"/>
                    <a:pt x="60901" y="13939"/>
                  </a:cubicBezTo>
                  <a:cubicBezTo>
                    <a:pt x="63044" y="12070"/>
                    <a:pt x="60366" y="10463"/>
                    <a:pt x="58222" y="7772"/>
                  </a:cubicBezTo>
                  <a:cubicBezTo>
                    <a:pt x="56079" y="5105"/>
                    <a:pt x="56079" y="1355"/>
                    <a:pt x="55282" y="176"/>
                  </a:cubicBezTo>
                  <a:cubicBezTo>
                    <a:pt x="55198" y="55"/>
                    <a:pt x="55088" y="0"/>
                    <a:pt x="54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8"/>
            <p:cNvSpPr/>
            <p:nvPr/>
          </p:nvSpPr>
          <p:spPr>
            <a:xfrm>
              <a:off x="-7055650" y="-674350"/>
              <a:ext cx="412275" cy="360550"/>
            </a:xfrm>
            <a:custGeom>
              <a:avLst/>
              <a:gdLst/>
              <a:ahLst/>
              <a:cxnLst/>
              <a:rect l="l" t="t" r="r" b="b"/>
              <a:pathLst>
                <a:path w="16491" h="14422" extrusionOk="0">
                  <a:moveTo>
                    <a:pt x="16490" y="0"/>
                  </a:moveTo>
                  <a:lnTo>
                    <a:pt x="16490" y="0"/>
                  </a:lnTo>
                  <a:cubicBezTo>
                    <a:pt x="10835" y="1238"/>
                    <a:pt x="5322" y="2881"/>
                    <a:pt x="0" y="4882"/>
                  </a:cubicBezTo>
                  <a:cubicBezTo>
                    <a:pt x="1608" y="6763"/>
                    <a:pt x="2941" y="7834"/>
                    <a:pt x="4822" y="11049"/>
                  </a:cubicBezTo>
                  <a:cubicBezTo>
                    <a:pt x="5878" y="12864"/>
                    <a:pt x="7450" y="14421"/>
                    <a:pt x="8955" y="14421"/>
                  </a:cubicBezTo>
                  <a:cubicBezTo>
                    <a:pt x="10115" y="14421"/>
                    <a:pt x="11236" y="13496"/>
                    <a:pt x="12049" y="11049"/>
                  </a:cubicBezTo>
                  <a:cubicBezTo>
                    <a:pt x="13919" y="5453"/>
                    <a:pt x="16467" y="60"/>
                    <a:pt x="1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8"/>
            <p:cNvSpPr/>
            <p:nvPr/>
          </p:nvSpPr>
          <p:spPr>
            <a:xfrm>
              <a:off x="-3914500" y="2667325"/>
              <a:ext cx="390300" cy="705600"/>
            </a:xfrm>
            <a:custGeom>
              <a:avLst/>
              <a:gdLst/>
              <a:ahLst/>
              <a:cxnLst/>
              <a:rect l="l" t="t" r="r" b="b"/>
              <a:pathLst>
                <a:path w="15612" h="28224" extrusionOk="0">
                  <a:moveTo>
                    <a:pt x="14768" y="0"/>
                  </a:moveTo>
                  <a:cubicBezTo>
                    <a:pt x="14585" y="0"/>
                    <a:pt x="14314" y="192"/>
                    <a:pt x="13931" y="624"/>
                  </a:cubicBezTo>
                  <a:cubicBezTo>
                    <a:pt x="11788" y="3029"/>
                    <a:pt x="6692" y="7589"/>
                    <a:pt x="6692" y="11065"/>
                  </a:cubicBezTo>
                  <a:lnTo>
                    <a:pt x="6692" y="14554"/>
                  </a:lnTo>
                  <a:cubicBezTo>
                    <a:pt x="4549" y="18566"/>
                    <a:pt x="1" y="23662"/>
                    <a:pt x="1072" y="26341"/>
                  </a:cubicBezTo>
                  <a:cubicBezTo>
                    <a:pt x="1542" y="27514"/>
                    <a:pt x="2061" y="28224"/>
                    <a:pt x="2767" y="28224"/>
                  </a:cubicBezTo>
                  <a:cubicBezTo>
                    <a:pt x="3673" y="28224"/>
                    <a:pt x="4885" y="27055"/>
                    <a:pt x="6692" y="24198"/>
                  </a:cubicBezTo>
                  <a:cubicBezTo>
                    <a:pt x="9907" y="19102"/>
                    <a:pt x="13122" y="11875"/>
                    <a:pt x="13931" y="7589"/>
                  </a:cubicBezTo>
                  <a:cubicBezTo>
                    <a:pt x="14587" y="4068"/>
                    <a:pt x="15611" y="0"/>
                    <a:pt x="1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8"/>
            <p:cNvSpPr/>
            <p:nvPr/>
          </p:nvSpPr>
          <p:spPr>
            <a:xfrm>
              <a:off x="-6000475" y="4933325"/>
              <a:ext cx="1227875" cy="284425"/>
            </a:xfrm>
            <a:custGeom>
              <a:avLst/>
              <a:gdLst/>
              <a:ahLst/>
              <a:cxnLst/>
              <a:rect l="l" t="t" r="r" b="b"/>
              <a:pathLst>
                <a:path w="49115" h="11377" extrusionOk="0">
                  <a:moveTo>
                    <a:pt x="45832" y="1"/>
                  </a:moveTo>
                  <a:cubicBezTo>
                    <a:pt x="42318" y="1"/>
                    <a:pt x="38332" y="1976"/>
                    <a:pt x="33886" y="2209"/>
                  </a:cubicBezTo>
                  <a:cubicBezTo>
                    <a:pt x="27731" y="2531"/>
                    <a:pt x="19956" y="2697"/>
                    <a:pt x="13526" y="5912"/>
                  </a:cubicBezTo>
                  <a:cubicBezTo>
                    <a:pt x="7097" y="9127"/>
                    <a:pt x="6835" y="8853"/>
                    <a:pt x="942" y="10996"/>
                  </a:cubicBezTo>
                  <a:cubicBezTo>
                    <a:pt x="596" y="11127"/>
                    <a:pt x="287" y="11246"/>
                    <a:pt x="1" y="11377"/>
                  </a:cubicBezTo>
                  <a:cubicBezTo>
                    <a:pt x="17503" y="11353"/>
                    <a:pt x="34136" y="7555"/>
                    <a:pt x="49114" y="757"/>
                  </a:cubicBezTo>
                  <a:cubicBezTo>
                    <a:pt x="48070" y="210"/>
                    <a:pt x="46976" y="1"/>
                    <a:pt x="45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8"/>
            <p:cNvSpPr/>
            <p:nvPr/>
          </p:nvSpPr>
          <p:spPr>
            <a:xfrm>
              <a:off x="-8560300" y="409600"/>
              <a:ext cx="1719275" cy="2347750"/>
            </a:xfrm>
            <a:custGeom>
              <a:avLst/>
              <a:gdLst/>
              <a:ahLst/>
              <a:cxnLst/>
              <a:rect l="l" t="t" r="r" b="b"/>
              <a:pathLst>
                <a:path w="68771" h="93910" extrusionOk="0">
                  <a:moveTo>
                    <a:pt x="21554" y="1"/>
                  </a:moveTo>
                  <a:cubicBezTo>
                    <a:pt x="18135" y="1"/>
                    <a:pt x="14648" y="1255"/>
                    <a:pt x="14085" y="2303"/>
                  </a:cubicBezTo>
                  <a:cubicBezTo>
                    <a:pt x="13145" y="4077"/>
                    <a:pt x="10775" y="12125"/>
                    <a:pt x="10775" y="12125"/>
                  </a:cubicBezTo>
                  <a:cubicBezTo>
                    <a:pt x="0" y="25270"/>
                    <a:pt x="0" y="30949"/>
                    <a:pt x="0" y="30949"/>
                  </a:cubicBezTo>
                  <a:cubicBezTo>
                    <a:pt x="953" y="38283"/>
                    <a:pt x="21539" y="56559"/>
                    <a:pt x="21539" y="56559"/>
                  </a:cubicBezTo>
                  <a:lnTo>
                    <a:pt x="20241" y="93909"/>
                  </a:lnTo>
                  <a:lnTo>
                    <a:pt x="58353" y="93909"/>
                  </a:lnTo>
                  <a:lnTo>
                    <a:pt x="57519" y="58643"/>
                  </a:lnTo>
                  <a:cubicBezTo>
                    <a:pt x="61782" y="57809"/>
                    <a:pt x="66520" y="44082"/>
                    <a:pt x="67580" y="39938"/>
                  </a:cubicBezTo>
                  <a:cubicBezTo>
                    <a:pt x="68652" y="35807"/>
                    <a:pt x="68771" y="17102"/>
                    <a:pt x="66044" y="11899"/>
                  </a:cubicBezTo>
                  <a:cubicBezTo>
                    <a:pt x="63978" y="7947"/>
                    <a:pt x="58589" y="7469"/>
                    <a:pt x="56100" y="7469"/>
                  </a:cubicBezTo>
                  <a:cubicBezTo>
                    <a:pt x="55304" y="7469"/>
                    <a:pt x="54805" y="7517"/>
                    <a:pt x="54805" y="7517"/>
                  </a:cubicBezTo>
                  <a:cubicBezTo>
                    <a:pt x="51344" y="3871"/>
                    <a:pt x="48078" y="2999"/>
                    <a:pt x="45746" y="2999"/>
                  </a:cubicBezTo>
                  <a:cubicBezTo>
                    <a:pt x="43609" y="2999"/>
                    <a:pt x="42255" y="3731"/>
                    <a:pt x="42255" y="3731"/>
                  </a:cubicBezTo>
                  <a:cubicBezTo>
                    <a:pt x="39753" y="1419"/>
                    <a:pt x="36911" y="723"/>
                    <a:pt x="34399" y="723"/>
                  </a:cubicBezTo>
                  <a:cubicBezTo>
                    <a:pt x="30613" y="723"/>
                    <a:pt x="27575" y="2303"/>
                    <a:pt x="27575" y="2303"/>
                  </a:cubicBezTo>
                  <a:cubicBezTo>
                    <a:pt x="26268" y="605"/>
                    <a:pt x="23927" y="1"/>
                    <a:pt x="21554" y="1"/>
                  </a:cubicBezTo>
                  <a:close/>
                </a:path>
              </a:pathLst>
            </a:custGeom>
            <a:solidFill>
              <a:srgbClr val="F8A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8"/>
            <p:cNvSpPr/>
            <p:nvPr/>
          </p:nvSpPr>
          <p:spPr>
            <a:xfrm>
              <a:off x="-8296550" y="470500"/>
              <a:ext cx="1322960" cy="705622"/>
            </a:xfrm>
            <a:custGeom>
              <a:avLst/>
              <a:gdLst/>
              <a:ahLst/>
              <a:cxnLst/>
              <a:rect l="l" t="t" r="r" b="b"/>
              <a:pathLst>
                <a:path w="54696" h="29026" extrusionOk="0">
                  <a:moveTo>
                    <a:pt x="18842" y="1"/>
                  </a:moveTo>
                  <a:cubicBezTo>
                    <a:pt x="18547" y="1"/>
                    <a:pt x="18252" y="191"/>
                    <a:pt x="18252" y="572"/>
                  </a:cubicBezTo>
                  <a:lnTo>
                    <a:pt x="18252" y="11050"/>
                  </a:lnTo>
                  <a:cubicBezTo>
                    <a:pt x="16716" y="10859"/>
                    <a:pt x="15157" y="10752"/>
                    <a:pt x="13645" y="10633"/>
                  </a:cubicBezTo>
                  <a:cubicBezTo>
                    <a:pt x="11692" y="10466"/>
                    <a:pt x="9751" y="10324"/>
                    <a:pt x="7799" y="10193"/>
                  </a:cubicBezTo>
                  <a:cubicBezTo>
                    <a:pt x="7334" y="8549"/>
                    <a:pt x="6858" y="6906"/>
                    <a:pt x="6394" y="5263"/>
                  </a:cubicBezTo>
                  <a:cubicBezTo>
                    <a:pt x="6309" y="4975"/>
                    <a:pt x="6078" y="4850"/>
                    <a:pt x="5843" y="4850"/>
                  </a:cubicBezTo>
                  <a:cubicBezTo>
                    <a:pt x="5486" y="4850"/>
                    <a:pt x="5121" y="5139"/>
                    <a:pt x="5251" y="5585"/>
                  </a:cubicBezTo>
                  <a:cubicBezTo>
                    <a:pt x="5679" y="7097"/>
                    <a:pt x="6108" y="8609"/>
                    <a:pt x="6549" y="10121"/>
                  </a:cubicBezTo>
                  <a:cubicBezTo>
                    <a:pt x="4632" y="10002"/>
                    <a:pt x="2715" y="9895"/>
                    <a:pt x="798" y="9800"/>
                  </a:cubicBezTo>
                  <a:cubicBezTo>
                    <a:pt x="786" y="9799"/>
                    <a:pt x="774" y="9799"/>
                    <a:pt x="763" y="9799"/>
                  </a:cubicBezTo>
                  <a:cubicBezTo>
                    <a:pt x="0" y="9799"/>
                    <a:pt x="12" y="10943"/>
                    <a:pt x="798" y="10990"/>
                  </a:cubicBezTo>
                  <a:cubicBezTo>
                    <a:pt x="3715" y="11121"/>
                    <a:pt x="6620" y="11300"/>
                    <a:pt x="9525" y="11502"/>
                  </a:cubicBezTo>
                  <a:cubicBezTo>
                    <a:pt x="12466" y="11705"/>
                    <a:pt x="15609" y="11764"/>
                    <a:pt x="18598" y="12240"/>
                  </a:cubicBezTo>
                  <a:cubicBezTo>
                    <a:pt x="18681" y="12276"/>
                    <a:pt x="18776" y="12288"/>
                    <a:pt x="18871" y="12288"/>
                  </a:cubicBezTo>
                  <a:cubicBezTo>
                    <a:pt x="19645" y="12419"/>
                    <a:pt x="20407" y="12562"/>
                    <a:pt x="21157" y="12764"/>
                  </a:cubicBezTo>
                  <a:cubicBezTo>
                    <a:pt x="22110" y="13014"/>
                    <a:pt x="21908" y="14872"/>
                    <a:pt x="21884" y="15574"/>
                  </a:cubicBezTo>
                  <a:cubicBezTo>
                    <a:pt x="21800" y="17753"/>
                    <a:pt x="20860" y="19884"/>
                    <a:pt x="19407" y="21563"/>
                  </a:cubicBezTo>
                  <a:cubicBezTo>
                    <a:pt x="17584" y="23682"/>
                    <a:pt x="14277" y="25066"/>
                    <a:pt x="11172" y="25066"/>
                  </a:cubicBezTo>
                  <a:cubicBezTo>
                    <a:pt x="8904" y="25066"/>
                    <a:pt x="6743" y="24328"/>
                    <a:pt x="5346" y="22599"/>
                  </a:cubicBezTo>
                  <a:cubicBezTo>
                    <a:pt x="5205" y="22423"/>
                    <a:pt x="5011" y="22350"/>
                    <a:pt x="4819" y="22350"/>
                  </a:cubicBezTo>
                  <a:cubicBezTo>
                    <a:pt x="4362" y="22350"/>
                    <a:pt x="3922" y="22766"/>
                    <a:pt x="4274" y="23194"/>
                  </a:cubicBezTo>
                  <a:cubicBezTo>
                    <a:pt x="5986" y="25320"/>
                    <a:pt x="8522" y="26198"/>
                    <a:pt x="11147" y="26198"/>
                  </a:cubicBezTo>
                  <a:cubicBezTo>
                    <a:pt x="13579" y="26198"/>
                    <a:pt x="16087" y="25444"/>
                    <a:pt x="18086" y="24230"/>
                  </a:cubicBezTo>
                  <a:cubicBezTo>
                    <a:pt x="19995" y="26588"/>
                    <a:pt x="22395" y="27771"/>
                    <a:pt x="25037" y="27771"/>
                  </a:cubicBezTo>
                  <a:cubicBezTo>
                    <a:pt x="26383" y="27771"/>
                    <a:pt x="27791" y="27464"/>
                    <a:pt x="29230" y="26849"/>
                  </a:cubicBezTo>
                  <a:cubicBezTo>
                    <a:pt x="29516" y="26730"/>
                    <a:pt x="30016" y="26540"/>
                    <a:pt x="30409" y="26290"/>
                  </a:cubicBezTo>
                  <a:cubicBezTo>
                    <a:pt x="32240" y="27882"/>
                    <a:pt x="34366" y="29004"/>
                    <a:pt x="36544" y="29004"/>
                  </a:cubicBezTo>
                  <a:cubicBezTo>
                    <a:pt x="37835" y="29004"/>
                    <a:pt x="39145" y="28609"/>
                    <a:pt x="40422" y="27683"/>
                  </a:cubicBezTo>
                  <a:cubicBezTo>
                    <a:pt x="40791" y="27421"/>
                    <a:pt x="41065" y="27159"/>
                    <a:pt x="41291" y="26897"/>
                  </a:cubicBezTo>
                  <a:cubicBezTo>
                    <a:pt x="42255" y="27957"/>
                    <a:pt x="43625" y="28600"/>
                    <a:pt x="45006" y="28885"/>
                  </a:cubicBezTo>
                  <a:cubicBezTo>
                    <a:pt x="45433" y="28971"/>
                    <a:pt x="45996" y="29026"/>
                    <a:pt x="46605" y="29026"/>
                  </a:cubicBezTo>
                  <a:cubicBezTo>
                    <a:pt x="48354" y="29026"/>
                    <a:pt x="50487" y="28578"/>
                    <a:pt x="50911" y="27147"/>
                  </a:cubicBezTo>
                  <a:cubicBezTo>
                    <a:pt x="52126" y="23063"/>
                    <a:pt x="53340" y="18979"/>
                    <a:pt x="54566" y="14884"/>
                  </a:cubicBezTo>
                  <a:cubicBezTo>
                    <a:pt x="54696" y="14446"/>
                    <a:pt x="54331" y="14155"/>
                    <a:pt x="53975" y="14155"/>
                  </a:cubicBezTo>
                  <a:cubicBezTo>
                    <a:pt x="53740" y="14155"/>
                    <a:pt x="53509" y="14281"/>
                    <a:pt x="53423" y="14574"/>
                  </a:cubicBezTo>
                  <a:cubicBezTo>
                    <a:pt x="52435" y="17884"/>
                    <a:pt x="51447" y="21206"/>
                    <a:pt x="50459" y="24516"/>
                  </a:cubicBezTo>
                  <a:cubicBezTo>
                    <a:pt x="50256" y="25230"/>
                    <a:pt x="50042" y="25933"/>
                    <a:pt x="49840" y="26635"/>
                  </a:cubicBezTo>
                  <a:cubicBezTo>
                    <a:pt x="49554" y="27588"/>
                    <a:pt x="48947" y="27349"/>
                    <a:pt x="47899" y="27623"/>
                  </a:cubicBezTo>
                  <a:cubicBezTo>
                    <a:pt x="47409" y="27752"/>
                    <a:pt x="46881" y="27818"/>
                    <a:pt x="46345" y="27818"/>
                  </a:cubicBezTo>
                  <a:cubicBezTo>
                    <a:pt x="44654" y="27818"/>
                    <a:pt x="42874" y="27167"/>
                    <a:pt x="41898" y="25802"/>
                  </a:cubicBezTo>
                  <a:cubicBezTo>
                    <a:pt x="42124" y="25147"/>
                    <a:pt x="42184" y="24409"/>
                    <a:pt x="42339" y="23456"/>
                  </a:cubicBezTo>
                  <a:cubicBezTo>
                    <a:pt x="42946" y="19706"/>
                    <a:pt x="43565" y="15967"/>
                    <a:pt x="44172" y="12229"/>
                  </a:cubicBezTo>
                  <a:cubicBezTo>
                    <a:pt x="44351" y="11121"/>
                    <a:pt x="44529" y="10026"/>
                    <a:pt x="44708" y="8919"/>
                  </a:cubicBezTo>
                  <a:cubicBezTo>
                    <a:pt x="44827" y="8204"/>
                    <a:pt x="46053" y="6859"/>
                    <a:pt x="46565" y="6073"/>
                  </a:cubicBezTo>
                  <a:cubicBezTo>
                    <a:pt x="46865" y="5632"/>
                    <a:pt x="46455" y="5209"/>
                    <a:pt x="46039" y="5209"/>
                  </a:cubicBezTo>
                  <a:cubicBezTo>
                    <a:pt x="45860" y="5209"/>
                    <a:pt x="45679" y="5288"/>
                    <a:pt x="45553" y="5478"/>
                  </a:cubicBezTo>
                  <a:cubicBezTo>
                    <a:pt x="44494" y="7061"/>
                    <a:pt x="43648" y="8097"/>
                    <a:pt x="43363" y="9931"/>
                  </a:cubicBezTo>
                  <a:cubicBezTo>
                    <a:pt x="42863" y="12955"/>
                    <a:pt x="42363" y="15979"/>
                    <a:pt x="41874" y="19015"/>
                  </a:cubicBezTo>
                  <a:cubicBezTo>
                    <a:pt x="41505" y="21277"/>
                    <a:pt x="41136" y="23528"/>
                    <a:pt x="40767" y="25790"/>
                  </a:cubicBezTo>
                  <a:cubicBezTo>
                    <a:pt x="40774" y="25744"/>
                    <a:pt x="40777" y="25723"/>
                    <a:pt x="40771" y="25723"/>
                  </a:cubicBezTo>
                  <a:lnTo>
                    <a:pt x="40771" y="25723"/>
                  </a:lnTo>
                  <a:cubicBezTo>
                    <a:pt x="40758" y="25723"/>
                    <a:pt x="40697" y="25843"/>
                    <a:pt x="40529" y="26028"/>
                  </a:cubicBezTo>
                  <a:cubicBezTo>
                    <a:pt x="40065" y="26516"/>
                    <a:pt x="39517" y="26909"/>
                    <a:pt x="38934" y="27242"/>
                  </a:cubicBezTo>
                  <a:cubicBezTo>
                    <a:pt x="38140" y="27705"/>
                    <a:pt x="37333" y="27901"/>
                    <a:pt x="36537" y="27901"/>
                  </a:cubicBezTo>
                  <a:cubicBezTo>
                    <a:pt x="34526" y="27901"/>
                    <a:pt x="32578" y="26651"/>
                    <a:pt x="31052" y="25278"/>
                  </a:cubicBezTo>
                  <a:cubicBezTo>
                    <a:pt x="31123" y="24313"/>
                    <a:pt x="31194" y="23349"/>
                    <a:pt x="31266" y="22385"/>
                  </a:cubicBezTo>
                  <a:cubicBezTo>
                    <a:pt x="31599" y="18146"/>
                    <a:pt x="31921" y="13919"/>
                    <a:pt x="32242" y="9681"/>
                  </a:cubicBezTo>
                  <a:cubicBezTo>
                    <a:pt x="32349" y="8335"/>
                    <a:pt x="32445" y="6990"/>
                    <a:pt x="32552" y="5644"/>
                  </a:cubicBezTo>
                  <a:cubicBezTo>
                    <a:pt x="32564" y="5406"/>
                    <a:pt x="32576" y="5537"/>
                    <a:pt x="32885" y="4835"/>
                  </a:cubicBezTo>
                  <a:cubicBezTo>
                    <a:pt x="33266" y="3989"/>
                    <a:pt x="33647" y="3132"/>
                    <a:pt x="34028" y="2287"/>
                  </a:cubicBezTo>
                  <a:cubicBezTo>
                    <a:pt x="34240" y="1813"/>
                    <a:pt x="33826" y="1384"/>
                    <a:pt x="33444" y="1384"/>
                  </a:cubicBezTo>
                  <a:cubicBezTo>
                    <a:pt x="33269" y="1384"/>
                    <a:pt x="33101" y="1475"/>
                    <a:pt x="33004" y="1691"/>
                  </a:cubicBezTo>
                  <a:cubicBezTo>
                    <a:pt x="32171" y="3561"/>
                    <a:pt x="31421" y="4990"/>
                    <a:pt x="31266" y="7002"/>
                  </a:cubicBezTo>
                  <a:cubicBezTo>
                    <a:pt x="30992" y="10609"/>
                    <a:pt x="30706" y="14205"/>
                    <a:pt x="30432" y="17813"/>
                  </a:cubicBezTo>
                  <a:cubicBezTo>
                    <a:pt x="30254" y="20253"/>
                    <a:pt x="30063" y="22694"/>
                    <a:pt x="29873" y="25135"/>
                  </a:cubicBezTo>
                  <a:cubicBezTo>
                    <a:pt x="29801" y="25194"/>
                    <a:pt x="29682" y="25302"/>
                    <a:pt x="29432" y="25433"/>
                  </a:cubicBezTo>
                  <a:cubicBezTo>
                    <a:pt x="28647" y="25873"/>
                    <a:pt x="27789" y="26171"/>
                    <a:pt x="26920" y="26409"/>
                  </a:cubicBezTo>
                  <a:cubicBezTo>
                    <a:pt x="26258" y="26590"/>
                    <a:pt x="25612" y="26676"/>
                    <a:pt x="24987" y="26676"/>
                  </a:cubicBezTo>
                  <a:cubicBezTo>
                    <a:pt x="22652" y="26676"/>
                    <a:pt x="20599" y="25479"/>
                    <a:pt x="19050" y="23563"/>
                  </a:cubicBezTo>
                  <a:cubicBezTo>
                    <a:pt x="22134" y="21146"/>
                    <a:pt x="23848" y="16812"/>
                    <a:pt x="22920" y="13133"/>
                  </a:cubicBezTo>
                  <a:cubicBezTo>
                    <a:pt x="22646" y="12026"/>
                    <a:pt x="21908" y="11693"/>
                    <a:pt x="20812" y="11467"/>
                  </a:cubicBezTo>
                  <a:cubicBezTo>
                    <a:pt x="20348" y="11371"/>
                    <a:pt x="19895" y="11288"/>
                    <a:pt x="19431" y="11216"/>
                  </a:cubicBezTo>
                  <a:lnTo>
                    <a:pt x="19431" y="572"/>
                  </a:lnTo>
                  <a:cubicBezTo>
                    <a:pt x="19431" y="191"/>
                    <a:pt x="19136" y="1"/>
                    <a:pt x="18842" y="1"/>
                  </a:cubicBezTo>
                  <a:close/>
                </a:path>
              </a:pathLst>
            </a:custGeom>
            <a:solidFill>
              <a:srgbClr val="EA8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8"/>
            <p:cNvSpPr/>
            <p:nvPr/>
          </p:nvSpPr>
          <p:spPr>
            <a:xfrm>
              <a:off x="-8185250" y="2054850"/>
              <a:ext cx="1182300" cy="1822275"/>
            </a:xfrm>
            <a:custGeom>
              <a:avLst/>
              <a:gdLst/>
              <a:ahLst/>
              <a:cxnLst/>
              <a:rect l="l" t="t" r="r" b="b"/>
              <a:pathLst>
                <a:path w="47292" h="72891" extrusionOk="0">
                  <a:moveTo>
                    <a:pt x="0" y="0"/>
                  </a:moveTo>
                  <a:lnTo>
                    <a:pt x="0" y="72890"/>
                  </a:lnTo>
                  <a:lnTo>
                    <a:pt x="47292" y="72890"/>
                  </a:lnTo>
                  <a:lnTo>
                    <a:pt x="47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8"/>
            <p:cNvSpPr/>
            <p:nvPr/>
          </p:nvSpPr>
          <p:spPr>
            <a:xfrm>
              <a:off x="-8185250" y="2054850"/>
              <a:ext cx="1182300" cy="426550"/>
            </a:xfrm>
            <a:custGeom>
              <a:avLst/>
              <a:gdLst/>
              <a:ahLst/>
              <a:cxnLst/>
              <a:rect l="l" t="t" r="r" b="b"/>
              <a:pathLst>
                <a:path w="47292" h="17062" extrusionOk="0">
                  <a:moveTo>
                    <a:pt x="0" y="0"/>
                  </a:moveTo>
                  <a:lnTo>
                    <a:pt x="0" y="17062"/>
                  </a:lnTo>
                  <a:lnTo>
                    <a:pt x="47292" y="17062"/>
                  </a:lnTo>
                  <a:lnTo>
                    <a:pt x="47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8"/>
            <p:cNvSpPr/>
            <p:nvPr/>
          </p:nvSpPr>
          <p:spPr>
            <a:xfrm>
              <a:off x="-6976475" y="364350"/>
              <a:ext cx="1718975" cy="3239825"/>
            </a:xfrm>
            <a:custGeom>
              <a:avLst/>
              <a:gdLst/>
              <a:ahLst/>
              <a:cxnLst/>
              <a:rect l="l" t="t" r="r" b="b"/>
              <a:pathLst>
                <a:path w="68759" h="129593" extrusionOk="0">
                  <a:moveTo>
                    <a:pt x="21546" y="1"/>
                  </a:moveTo>
                  <a:cubicBezTo>
                    <a:pt x="18125" y="1"/>
                    <a:pt x="14641" y="1256"/>
                    <a:pt x="14085" y="2303"/>
                  </a:cubicBezTo>
                  <a:cubicBezTo>
                    <a:pt x="13133" y="4077"/>
                    <a:pt x="10764" y="12125"/>
                    <a:pt x="10764" y="12125"/>
                  </a:cubicBezTo>
                  <a:cubicBezTo>
                    <a:pt x="0" y="25270"/>
                    <a:pt x="0" y="30949"/>
                    <a:pt x="0" y="30949"/>
                  </a:cubicBezTo>
                  <a:cubicBezTo>
                    <a:pt x="941" y="38283"/>
                    <a:pt x="21539" y="56559"/>
                    <a:pt x="21539" y="56559"/>
                  </a:cubicBezTo>
                  <a:lnTo>
                    <a:pt x="20241" y="129592"/>
                  </a:lnTo>
                  <a:lnTo>
                    <a:pt x="58341" y="129592"/>
                  </a:lnTo>
                  <a:lnTo>
                    <a:pt x="57519" y="58643"/>
                  </a:lnTo>
                  <a:cubicBezTo>
                    <a:pt x="61782" y="57810"/>
                    <a:pt x="66509" y="44082"/>
                    <a:pt x="67580" y="39938"/>
                  </a:cubicBezTo>
                  <a:cubicBezTo>
                    <a:pt x="68640" y="35795"/>
                    <a:pt x="68759" y="17102"/>
                    <a:pt x="66044" y="11887"/>
                  </a:cubicBezTo>
                  <a:cubicBezTo>
                    <a:pt x="63979" y="7947"/>
                    <a:pt x="58588" y="7469"/>
                    <a:pt x="56094" y="7469"/>
                  </a:cubicBezTo>
                  <a:cubicBezTo>
                    <a:pt x="55295" y="7469"/>
                    <a:pt x="54793" y="7518"/>
                    <a:pt x="54793" y="7518"/>
                  </a:cubicBezTo>
                  <a:cubicBezTo>
                    <a:pt x="51326" y="3865"/>
                    <a:pt x="48055" y="2993"/>
                    <a:pt x="45722" y="2993"/>
                  </a:cubicBezTo>
                  <a:cubicBezTo>
                    <a:pt x="43592" y="2993"/>
                    <a:pt x="42244" y="3720"/>
                    <a:pt x="42244" y="3720"/>
                  </a:cubicBezTo>
                  <a:cubicBezTo>
                    <a:pt x="39750" y="1411"/>
                    <a:pt x="36916" y="716"/>
                    <a:pt x="34409" y="716"/>
                  </a:cubicBezTo>
                  <a:cubicBezTo>
                    <a:pt x="30619" y="716"/>
                    <a:pt x="27575" y="2303"/>
                    <a:pt x="27575" y="2303"/>
                  </a:cubicBezTo>
                  <a:cubicBezTo>
                    <a:pt x="26263" y="605"/>
                    <a:pt x="23920" y="1"/>
                    <a:pt x="21546" y="1"/>
                  </a:cubicBezTo>
                  <a:close/>
                </a:path>
              </a:pathLst>
            </a:custGeom>
            <a:solidFill>
              <a:srgbClr val="B25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8"/>
            <p:cNvSpPr/>
            <p:nvPr/>
          </p:nvSpPr>
          <p:spPr>
            <a:xfrm>
              <a:off x="-6597575" y="2499850"/>
              <a:ext cx="1182025" cy="1557350"/>
            </a:xfrm>
            <a:custGeom>
              <a:avLst/>
              <a:gdLst/>
              <a:ahLst/>
              <a:cxnLst/>
              <a:rect l="l" t="t" r="r" b="b"/>
              <a:pathLst>
                <a:path w="47281" h="62294" extrusionOk="0">
                  <a:moveTo>
                    <a:pt x="1" y="0"/>
                  </a:moveTo>
                  <a:lnTo>
                    <a:pt x="1" y="62294"/>
                  </a:lnTo>
                  <a:lnTo>
                    <a:pt x="47281" y="62294"/>
                  </a:lnTo>
                  <a:lnTo>
                    <a:pt x="472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8"/>
            <p:cNvSpPr/>
            <p:nvPr/>
          </p:nvSpPr>
          <p:spPr>
            <a:xfrm>
              <a:off x="-6597575" y="2073300"/>
              <a:ext cx="1182025" cy="426575"/>
            </a:xfrm>
            <a:custGeom>
              <a:avLst/>
              <a:gdLst/>
              <a:ahLst/>
              <a:cxnLst/>
              <a:rect l="l" t="t" r="r" b="b"/>
              <a:pathLst>
                <a:path w="47281" h="17063" extrusionOk="0">
                  <a:moveTo>
                    <a:pt x="1" y="1"/>
                  </a:moveTo>
                  <a:lnTo>
                    <a:pt x="1" y="17062"/>
                  </a:lnTo>
                  <a:lnTo>
                    <a:pt x="47281" y="17062"/>
                  </a:lnTo>
                  <a:lnTo>
                    <a:pt x="47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8"/>
            <p:cNvSpPr/>
            <p:nvPr/>
          </p:nvSpPr>
          <p:spPr>
            <a:xfrm>
              <a:off x="-5392950" y="530750"/>
              <a:ext cx="1719300" cy="2347725"/>
            </a:xfrm>
            <a:custGeom>
              <a:avLst/>
              <a:gdLst/>
              <a:ahLst/>
              <a:cxnLst/>
              <a:rect l="l" t="t" r="r" b="b"/>
              <a:pathLst>
                <a:path w="68772" h="93909" extrusionOk="0">
                  <a:moveTo>
                    <a:pt x="21554" y="1"/>
                  </a:moveTo>
                  <a:cubicBezTo>
                    <a:pt x="18135" y="1"/>
                    <a:pt x="14648" y="1255"/>
                    <a:pt x="14086" y="2302"/>
                  </a:cubicBezTo>
                  <a:cubicBezTo>
                    <a:pt x="13145" y="4076"/>
                    <a:pt x="10776" y="12125"/>
                    <a:pt x="10776" y="12125"/>
                  </a:cubicBezTo>
                  <a:cubicBezTo>
                    <a:pt x="1" y="25258"/>
                    <a:pt x="1" y="30937"/>
                    <a:pt x="1" y="30937"/>
                  </a:cubicBezTo>
                  <a:cubicBezTo>
                    <a:pt x="953" y="38283"/>
                    <a:pt x="21539" y="56547"/>
                    <a:pt x="21539" y="56547"/>
                  </a:cubicBezTo>
                  <a:lnTo>
                    <a:pt x="20241" y="93909"/>
                  </a:lnTo>
                  <a:lnTo>
                    <a:pt x="58353" y="93909"/>
                  </a:lnTo>
                  <a:lnTo>
                    <a:pt x="57520" y="58631"/>
                  </a:lnTo>
                  <a:cubicBezTo>
                    <a:pt x="61782" y="57809"/>
                    <a:pt x="66521" y="44081"/>
                    <a:pt x="67580" y="39938"/>
                  </a:cubicBezTo>
                  <a:cubicBezTo>
                    <a:pt x="68652" y="35795"/>
                    <a:pt x="68771" y="17090"/>
                    <a:pt x="66045" y="11887"/>
                  </a:cubicBezTo>
                  <a:cubicBezTo>
                    <a:pt x="63978" y="7935"/>
                    <a:pt x="58589" y="7457"/>
                    <a:pt x="56100" y="7457"/>
                  </a:cubicBezTo>
                  <a:cubicBezTo>
                    <a:pt x="55304" y="7457"/>
                    <a:pt x="54805" y="7505"/>
                    <a:pt x="54805" y="7505"/>
                  </a:cubicBezTo>
                  <a:cubicBezTo>
                    <a:pt x="51341" y="3861"/>
                    <a:pt x="48073" y="2991"/>
                    <a:pt x="45740" y="2991"/>
                  </a:cubicBezTo>
                  <a:cubicBezTo>
                    <a:pt x="43606" y="2991"/>
                    <a:pt x="42256" y="3719"/>
                    <a:pt x="42256" y="3719"/>
                  </a:cubicBezTo>
                  <a:cubicBezTo>
                    <a:pt x="39757" y="1410"/>
                    <a:pt x="36921" y="716"/>
                    <a:pt x="34412" y="716"/>
                  </a:cubicBezTo>
                  <a:cubicBezTo>
                    <a:pt x="30620" y="716"/>
                    <a:pt x="27575" y="2302"/>
                    <a:pt x="27575" y="2302"/>
                  </a:cubicBezTo>
                  <a:cubicBezTo>
                    <a:pt x="26268" y="605"/>
                    <a:pt x="23928" y="1"/>
                    <a:pt x="21554" y="1"/>
                  </a:cubicBezTo>
                  <a:close/>
                </a:path>
              </a:pathLst>
            </a:custGeom>
            <a:solidFill>
              <a:srgbClr val="F2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8"/>
            <p:cNvSpPr/>
            <p:nvPr/>
          </p:nvSpPr>
          <p:spPr>
            <a:xfrm>
              <a:off x="-5129100" y="591500"/>
              <a:ext cx="1322984" cy="705598"/>
            </a:xfrm>
            <a:custGeom>
              <a:avLst/>
              <a:gdLst/>
              <a:ahLst/>
              <a:cxnLst/>
              <a:rect l="l" t="t" r="r" b="b"/>
              <a:pathLst>
                <a:path w="54697" h="29031" extrusionOk="0">
                  <a:moveTo>
                    <a:pt x="18842" y="1"/>
                  </a:moveTo>
                  <a:cubicBezTo>
                    <a:pt x="18547" y="1"/>
                    <a:pt x="18253" y="191"/>
                    <a:pt x="18253" y="572"/>
                  </a:cubicBezTo>
                  <a:lnTo>
                    <a:pt x="18253" y="11062"/>
                  </a:lnTo>
                  <a:cubicBezTo>
                    <a:pt x="16717" y="10871"/>
                    <a:pt x="15169" y="10764"/>
                    <a:pt x="13645" y="10633"/>
                  </a:cubicBezTo>
                  <a:cubicBezTo>
                    <a:pt x="11692" y="10466"/>
                    <a:pt x="9752" y="10323"/>
                    <a:pt x="7799" y="10204"/>
                  </a:cubicBezTo>
                  <a:cubicBezTo>
                    <a:pt x="7335" y="8561"/>
                    <a:pt x="6858" y="6918"/>
                    <a:pt x="6394" y="5275"/>
                  </a:cubicBezTo>
                  <a:cubicBezTo>
                    <a:pt x="6309" y="4980"/>
                    <a:pt x="6075" y="4853"/>
                    <a:pt x="5839" y="4853"/>
                  </a:cubicBezTo>
                  <a:cubicBezTo>
                    <a:pt x="5483" y="4853"/>
                    <a:pt x="5122" y="5141"/>
                    <a:pt x="5251" y="5585"/>
                  </a:cubicBezTo>
                  <a:cubicBezTo>
                    <a:pt x="5680" y="7097"/>
                    <a:pt x="6120" y="8609"/>
                    <a:pt x="6549" y="10121"/>
                  </a:cubicBezTo>
                  <a:cubicBezTo>
                    <a:pt x="4632" y="10002"/>
                    <a:pt x="2715" y="9895"/>
                    <a:pt x="810" y="9811"/>
                  </a:cubicBezTo>
                  <a:cubicBezTo>
                    <a:pt x="794" y="9811"/>
                    <a:pt x="779" y="9810"/>
                    <a:pt x="763" y="9810"/>
                  </a:cubicBezTo>
                  <a:cubicBezTo>
                    <a:pt x="1" y="9810"/>
                    <a:pt x="16" y="10955"/>
                    <a:pt x="810" y="10990"/>
                  </a:cubicBezTo>
                  <a:cubicBezTo>
                    <a:pt x="3715" y="11133"/>
                    <a:pt x="6620" y="11312"/>
                    <a:pt x="9525" y="11502"/>
                  </a:cubicBezTo>
                  <a:cubicBezTo>
                    <a:pt x="12466" y="11705"/>
                    <a:pt x="15610" y="11776"/>
                    <a:pt x="18598" y="12240"/>
                  </a:cubicBezTo>
                  <a:cubicBezTo>
                    <a:pt x="18681" y="12276"/>
                    <a:pt x="18777" y="12288"/>
                    <a:pt x="18872" y="12288"/>
                  </a:cubicBezTo>
                  <a:cubicBezTo>
                    <a:pt x="19646" y="12419"/>
                    <a:pt x="20408" y="12574"/>
                    <a:pt x="21158" y="12764"/>
                  </a:cubicBezTo>
                  <a:cubicBezTo>
                    <a:pt x="22110" y="13014"/>
                    <a:pt x="21908" y="14884"/>
                    <a:pt x="21884" y="15574"/>
                  </a:cubicBezTo>
                  <a:cubicBezTo>
                    <a:pt x="21801" y="17753"/>
                    <a:pt x="20860" y="19884"/>
                    <a:pt x="19408" y="21563"/>
                  </a:cubicBezTo>
                  <a:cubicBezTo>
                    <a:pt x="17582" y="23685"/>
                    <a:pt x="14270" y="25073"/>
                    <a:pt x="11164" y="25073"/>
                  </a:cubicBezTo>
                  <a:cubicBezTo>
                    <a:pt x="8901" y="25073"/>
                    <a:pt x="6748" y="24337"/>
                    <a:pt x="5358" y="22611"/>
                  </a:cubicBezTo>
                  <a:cubicBezTo>
                    <a:pt x="5214" y="22431"/>
                    <a:pt x="5017" y="22357"/>
                    <a:pt x="4825" y="22357"/>
                  </a:cubicBezTo>
                  <a:cubicBezTo>
                    <a:pt x="4367" y="22357"/>
                    <a:pt x="3931" y="22778"/>
                    <a:pt x="4275" y="23206"/>
                  </a:cubicBezTo>
                  <a:cubicBezTo>
                    <a:pt x="5987" y="25326"/>
                    <a:pt x="8523" y="26201"/>
                    <a:pt x="11148" y="26201"/>
                  </a:cubicBezTo>
                  <a:cubicBezTo>
                    <a:pt x="13580" y="26201"/>
                    <a:pt x="16088" y="25450"/>
                    <a:pt x="18086" y="24242"/>
                  </a:cubicBezTo>
                  <a:cubicBezTo>
                    <a:pt x="20002" y="26591"/>
                    <a:pt x="22404" y="27772"/>
                    <a:pt x="25042" y="27772"/>
                  </a:cubicBezTo>
                  <a:cubicBezTo>
                    <a:pt x="26388" y="27772"/>
                    <a:pt x="27795" y="27465"/>
                    <a:pt x="29230" y="26849"/>
                  </a:cubicBezTo>
                  <a:cubicBezTo>
                    <a:pt x="29516" y="26730"/>
                    <a:pt x="30016" y="26552"/>
                    <a:pt x="30409" y="26290"/>
                  </a:cubicBezTo>
                  <a:cubicBezTo>
                    <a:pt x="32240" y="27882"/>
                    <a:pt x="34366" y="29004"/>
                    <a:pt x="36547" y="29004"/>
                  </a:cubicBezTo>
                  <a:cubicBezTo>
                    <a:pt x="37841" y="29004"/>
                    <a:pt x="39153" y="28609"/>
                    <a:pt x="40434" y="27683"/>
                  </a:cubicBezTo>
                  <a:cubicBezTo>
                    <a:pt x="40791" y="27421"/>
                    <a:pt x="41065" y="27171"/>
                    <a:pt x="41291" y="26909"/>
                  </a:cubicBezTo>
                  <a:cubicBezTo>
                    <a:pt x="42256" y="27957"/>
                    <a:pt x="43625" y="28611"/>
                    <a:pt x="45006" y="28885"/>
                  </a:cubicBezTo>
                  <a:cubicBezTo>
                    <a:pt x="45439" y="28975"/>
                    <a:pt x="46006" y="29031"/>
                    <a:pt x="46619" y="29031"/>
                  </a:cubicBezTo>
                  <a:cubicBezTo>
                    <a:pt x="48368" y="29031"/>
                    <a:pt x="50488" y="28575"/>
                    <a:pt x="50912" y="27147"/>
                  </a:cubicBezTo>
                  <a:cubicBezTo>
                    <a:pt x="52138" y="23063"/>
                    <a:pt x="53352" y="18979"/>
                    <a:pt x="54567" y="14895"/>
                  </a:cubicBezTo>
                  <a:cubicBezTo>
                    <a:pt x="54696" y="14450"/>
                    <a:pt x="54331" y="14161"/>
                    <a:pt x="53975" y="14161"/>
                  </a:cubicBezTo>
                  <a:cubicBezTo>
                    <a:pt x="53740" y="14161"/>
                    <a:pt x="53509" y="14286"/>
                    <a:pt x="53424" y="14574"/>
                  </a:cubicBezTo>
                  <a:cubicBezTo>
                    <a:pt x="52436" y="17896"/>
                    <a:pt x="51447" y="21206"/>
                    <a:pt x="50459" y="24528"/>
                  </a:cubicBezTo>
                  <a:cubicBezTo>
                    <a:pt x="50257" y="25230"/>
                    <a:pt x="50042" y="25933"/>
                    <a:pt x="49840" y="26635"/>
                  </a:cubicBezTo>
                  <a:cubicBezTo>
                    <a:pt x="49554" y="27599"/>
                    <a:pt x="48947" y="27361"/>
                    <a:pt x="47899" y="27635"/>
                  </a:cubicBezTo>
                  <a:cubicBezTo>
                    <a:pt x="47411" y="27761"/>
                    <a:pt x="46887" y="27825"/>
                    <a:pt x="46353" y="27825"/>
                  </a:cubicBezTo>
                  <a:cubicBezTo>
                    <a:pt x="44660" y="27825"/>
                    <a:pt x="42879" y="27180"/>
                    <a:pt x="41910" y="25813"/>
                  </a:cubicBezTo>
                  <a:cubicBezTo>
                    <a:pt x="42125" y="25159"/>
                    <a:pt x="42184" y="24409"/>
                    <a:pt x="42339" y="23456"/>
                  </a:cubicBezTo>
                  <a:cubicBezTo>
                    <a:pt x="42958" y="19717"/>
                    <a:pt x="43565" y="15979"/>
                    <a:pt x="44173" y="12228"/>
                  </a:cubicBezTo>
                  <a:cubicBezTo>
                    <a:pt x="44351" y="11133"/>
                    <a:pt x="44542" y="10026"/>
                    <a:pt x="44708" y="8919"/>
                  </a:cubicBezTo>
                  <a:cubicBezTo>
                    <a:pt x="44828" y="8216"/>
                    <a:pt x="46054" y="6859"/>
                    <a:pt x="46578" y="6085"/>
                  </a:cubicBezTo>
                  <a:cubicBezTo>
                    <a:pt x="46868" y="5637"/>
                    <a:pt x="46460" y="5213"/>
                    <a:pt x="46045" y="5213"/>
                  </a:cubicBezTo>
                  <a:cubicBezTo>
                    <a:pt x="45863" y="5213"/>
                    <a:pt x="45680" y="5294"/>
                    <a:pt x="45554" y="5490"/>
                  </a:cubicBezTo>
                  <a:cubicBezTo>
                    <a:pt x="44494" y="7061"/>
                    <a:pt x="43661" y="8109"/>
                    <a:pt x="43363" y="9931"/>
                  </a:cubicBezTo>
                  <a:cubicBezTo>
                    <a:pt x="42863" y="12955"/>
                    <a:pt x="42375" y="15991"/>
                    <a:pt x="41875" y="19015"/>
                  </a:cubicBezTo>
                  <a:cubicBezTo>
                    <a:pt x="41506" y="21277"/>
                    <a:pt x="41137" y="23539"/>
                    <a:pt x="40767" y="25802"/>
                  </a:cubicBezTo>
                  <a:cubicBezTo>
                    <a:pt x="40775" y="25752"/>
                    <a:pt x="40779" y="25730"/>
                    <a:pt x="40774" y="25730"/>
                  </a:cubicBezTo>
                  <a:lnTo>
                    <a:pt x="40774" y="25730"/>
                  </a:lnTo>
                  <a:cubicBezTo>
                    <a:pt x="40763" y="25730"/>
                    <a:pt x="40705" y="25852"/>
                    <a:pt x="40529" y="26028"/>
                  </a:cubicBezTo>
                  <a:cubicBezTo>
                    <a:pt x="40065" y="26528"/>
                    <a:pt x="39517" y="26909"/>
                    <a:pt x="38934" y="27242"/>
                  </a:cubicBezTo>
                  <a:cubicBezTo>
                    <a:pt x="38140" y="27705"/>
                    <a:pt x="37333" y="27901"/>
                    <a:pt x="36537" y="27901"/>
                  </a:cubicBezTo>
                  <a:cubicBezTo>
                    <a:pt x="34526" y="27901"/>
                    <a:pt x="32578" y="26651"/>
                    <a:pt x="31052" y="25278"/>
                  </a:cubicBezTo>
                  <a:cubicBezTo>
                    <a:pt x="31123" y="24313"/>
                    <a:pt x="31195" y="23349"/>
                    <a:pt x="31278" y="22384"/>
                  </a:cubicBezTo>
                  <a:cubicBezTo>
                    <a:pt x="31600" y="18158"/>
                    <a:pt x="31921" y="13919"/>
                    <a:pt x="32243" y="9692"/>
                  </a:cubicBezTo>
                  <a:cubicBezTo>
                    <a:pt x="32350" y="8347"/>
                    <a:pt x="32445" y="7002"/>
                    <a:pt x="32552" y="5656"/>
                  </a:cubicBezTo>
                  <a:cubicBezTo>
                    <a:pt x="32576" y="5418"/>
                    <a:pt x="32576" y="5537"/>
                    <a:pt x="32886" y="4835"/>
                  </a:cubicBezTo>
                  <a:cubicBezTo>
                    <a:pt x="33267" y="3989"/>
                    <a:pt x="33648" y="3144"/>
                    <a:pt x="34029" y="2299"/>
                  </a:cubicBezTo>
                  <a:cubicBezTo>
                    <a:pt x="34242" y="1823"/>
                    <a:pt x="33823" y="1387"/>
                    <a:pt x="33440" y="1387"/>
                  </a:cubicBezTo>
                  <a:cubicBezTo>
                    <a:pt x="33267" y="1387"/>
                    <a:pt x="33101" y="1476"/>
                    <a:pt x="33005" y="1691"/>
                  </a:cubicBezTo>
                  <a:cubicBezTo>
                    <a:pt x="32171" y="3561"/>
                    <a:pt x="31421" y="5001"/>
                    <a:pt x="31266" y="7002"/>
                  </a:cubicBezTo>
                  <a:cubicBezTo>
                    <a:pt x="30992" y="10609"/>
                    <a:pt x="30719" y="14217"/>
                    <a:pt x="30433" y="17812"/>
                  </a:cubicBezTo>
                  <a:cubicBezTo>
                    <a:pt x="30254" y="20253"/>
                    <a:pt x="30064" y="22694"/>
                    <a:pt x="29873" y="25147"/>
                  </a:cubicBezTo>
                  <a:cubicBezTo>
                    <a:pt x="29814" y="25206"/>
                    <a:pt x="29683" y="25301"/>
                    <a:pt x="29445" y="25432"/>
                  </a:cubicBezTo>
                  <a:cubicBezTo>
                    <a:pt x="28647" y="25873"/>
                    <a:pt x="27802" y="26171"/>
                    <a:pt x="26921" y="26409"/>
                  </a:cubicBezTo>
                  <a:cubicBezTo>
                    <a:pt x="26255" y="26591"/>
                    <a:pt x="25607" y="26677"/>
                    <a:pt x="24978" y="26677"/>
                  </a:cubicBezTo>
                  <a:cubicBezTo>
                    <a:pt x="22647" y="26677"/>
                    <a:pt x="20598" y="25488"/>
                    <a:pt x="19050" y="23575"/>
                  </a:cubicBezTo>
                  <a:cubicBezTo>
                    <a:pt x="22134" y="21158"/>
                    <a:pt x="23849" y="16824"/>
                    <a:pt x="22920" y="13133"/>
                  </a:cubicBezTo>
                  <a:cubicBezTo>
                    <a:pt x="22646" y="12026"/>
                    <a:pt x="21920" y="11693"/>
                    <a:pt x="20813" y="11466"/>
                  </a:cubicBezTo>
                  <a:cubicBezTo>
                    <a:pt x="20360" y="11371"/>
                    <a:pt x="19896" y="11288"/>
                    <a:pt x="19431" y="11216"/>
                  </a:cubicBezTo>
                  <a:lnTo>
                    <a:pt x="19431" y="572"/>
                  </a:lnTo>
                  <a:cubicBezTo>
                    <a:pt x="19431" y="191"/>
                    <a:pt x="19137" y="1"/>
                    <a:pt x="18842" y="1"/>
                  </a:cubicBezTo>
                  <a:close/>
                </a:path>
              </a:pathLst>
            </a:custGeom>
            <a:solidFill>
              <a:srgbClr val="DB9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8"/>
            <p:cNvSpPr/>
            <p:nvPr/>
          </p:nvSpPr>
          <p:spPr>
            <a:xfrm>
              <a:off x="-5006000" y="2175700"/>
              <a:ext cx="1182325" cy="1881500"/>
            </a:xfrm>
            <a:custGeom>
              <a:avLst/>
              <a:gdLst/>
              <a:ahLst/>
              <a:cxnLst/>
              <a:rect l="l" t="t" r="r" b="b"/>
              <a:pathLst>
                <a:path w="47293" h="75260" extrusionOk="0">
                  <a:moveTo>
                    <a:pt x="1" y="0"/>
                  </a:moveTo>
                  <a:lnTo>
                    <a:pt x="1" y="75260"/>
                  </a:lnTo>
                  <a:lnTo>
                    <a:pt x="47292" y="75260"/>
                  </a:lnTo>
                  <a:lnTo>
                    <a:pt x="47292"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8"/>
            <p:cNvSpPr/>
            <p:nvPr/>
          </p:nvSpPr>
          <p:spPr>
            <a:xfrm>
              <a:off x="-5006000" y="2175700"/>
              <a:ext cx="1182325" cy="426850"/>
            </a:xfrm>
            <a:custGeom>
              <a:avLst/>
              <a:gdLst/>
              <a:ahLst/>
              <a:cxnLst/>
              <a:rect l="l" t="t" r="r" b="b"/>
              <a:pathLst>
                <a:path w="47293" h="17074" extrusionOk="0">
                  <a:moveTo>
                    <a:pt x="1" y="0"/>
                  </a:moveTo>
                  <a:lnTo>
                    <a:pt x="1" y="17074"/>
                  </a:lnTo>
                  <a:lnTo>
                    <a:pt x="47292" y="17074"/>
                  </a:lnTo>
                  <a:lnTo>
                    <a:pt x="47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8"/>
            <p:cNvSpPr/>
            <p:nvPr/>
          </p:nvSpPr>
          <p:spPr>
            <a:xfrm>
              <a:off x="-10007225" y="4416750"/>
              <a:ext cx="2578925" cy="1160875"/>
            </a:xfrm>
            <a:custGeom>
              <a:avLst/>
              <a:gdLst/>
              <a:ahLst/>
              <a:cxnLst/>
              <a:rect l="l" t="t" r="r" b="b"/>
              <a:pathLst>
                <a:path w="103157" h="46435" extrusionOk="0">
                  <a:moveTo>
                    <a:pt x="1" y="0"/>
                  </a:moveTo>
                  <a:lnTo>
                    <a:pt x="17956" y="23217"/>
                  </a:lnTo>
                  <a:lnTo>
                    <a:pt x="1" y="46435"/>
                  </a:lnTo>
                  <a:lnTo>
                    <a:pt x="103157" y="46435"/>
                  </a:lnTo>
                  <a:lnTo>
                    <a:pt x="34993" y="23217"/>
                  </a:lnTo>
                  <a:lnTo>
                    <a:pt x="34993"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8"/>
            <p:cNvSpPr/>
            <p:nvPr/>
          </p:nvSpPr>
          <p:spPr>
            <a:xfrm>
              <a:off x="-9132400" y="5228750"/>
              <a:ext cx="1704100" cy="348875"/>
            </a:xfrm>
            <a:custGeom>
              <a:avLst/>
              <a:gdLst/>
              <a:ahLst/>
              <a:cxnLst/>
              <a:rect l="l" t="t" r="r" b="b"/>
              <a:pathLst>
                <a:path w="68164" h="13955" extrusionOk="0">
                  <a:moveTo>
                    <a:pt x="0" y="0"/>
                  </a:moveTo>
                  <a:lnTo>
                    <a:pt x="68164" y="13955"/>
                  </a:lnTo>
                  <a:lnTo>
                    <a:pt x="681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8"/>
            <p:cNvSpPr/>
            <p:nvPr/>
          </p:nvSpPr>
          <p:spPr>
            <a:xfrm>
              <a:off x="-4580050" y="4416750"/>
              <a:ext cx="2578925" cy="1160875"/>
            </a:xfrm>
            <a:custGeom>
              <a:avLst/>
              <a:gdLst/>
              <a:ahLst/>
              <a:cxnLst/>
              <a:rect l="l" t="t" r="r" b="b"/>
              <a:pathLst>
                <a:path w="103157" h="46435" extrusionOk="0">
                  <a:moveTo>
                    <a:pt x="68152" y="0"/>
                  </a:moveTo>
                  <a:lnTo>
                    <a:pt x="68152" y="23217"/>
                  </a:lnTo>
                  <a:lnTo>
                    <a:pt x="1" y="46435"/>
                  </a:lnTo>
                  <a:lnTo>
                    <a:pt x="103156" y="46435"/>
                  </a:lnTo>
                  <a:lnTo>
                    <a:pt x="85202" y="23217"/>
                  </a:lnTo>
                  <a:lnTo>
                    <a:pt x="103156"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8"/>
            <p:cNvSpPr/>
            <p:nvPr/>
          </p:nvSpPr>
          <p:spPr>
            <a:xfrm>
              <a:off x="-4580050" y="5228750"/>
              <a:ext cx="1703800" cy="348875"/>
            </a:xfrm>
            <a:custGeom>
              <a:avLst/>
              <a:gdLst/>
              <a:ahLst/>
              <a:cxnLst/>
              <a:rect l="l" t="t" r="r" b="b"/>
              <a:pathLst>
                <a:path w="68152" h="13955" extrusionOk="0">
                  <a:moveTo>
                    <a:pt x="1" y="0"/>
                  </a:moveTo>
                  <a:lnTo>
                    <a:pt x="1" y="13955"/>
                  </a:lnTo>
                  <a:lnTo>
                    <a:pt x="68152"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8"/>
            <p:cNvSpPr/>
            <p:nvPr/>
          </p:nvSpPr>
          <p:spPr>
            <a:xfrm>
              <a:off x="-9132400" y="3877100"/>
              <a:ext cx="6270750" cy="1427875"/>
            </a:xfrm>
            <a:custGeom>
              <a:avLst/>
              <a:gdLst/>
              <a:ahLst/>
              <a:cxnLst/>
              <a:rect l="l" t="t" r="r" b="b"/>
              <a:pathLst>
                <a:path w="250830" h="57115" extrusionOk="0">
                  <a:moveTo>
                    <a:pt x="0" y="0"/>
                  </a:moveTo>
                  <a:lnTo>
                    <a:pt x="0" y="57114"/>
                  </a:lnTo>
                  <a:lnTo>
                    <a:pt x="250829" y="57114"/>
                  </a:lnTo>
                  <a:lnTo>
                    <a:pt x="2508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8"/>
            <p:cNvSpPr/>
            <p:nvPr/>
          </p:nvSpPr>
          <p:spPr>
            <a:xfrm>
              <a:off x="-6712950" y="425300"/>
              <a:ext cx="1322960" cy="705622"/>
            </a:xfrm>
            <a:custGeom>
              <a:avLst/>
              <a:gdLst/>
              <a:ahLst/>
              <a:cxnLst/>
              <a:rect l="l" t="t" r="r" b="b"/>
              <a:pathLst>
                <a:path w="54696" h="29026" extrusionOk="0">
                  <a:moveTo>
                    <a:pt x="18848" y="0"/>
                  </a:moveTo>
                  <a:cubicBezTo>
                    <a:pt x="18550" y="0"/>
                    <a:pt x="18253" y="191"/>
                    <a:pt x="18253" y="572"/>
                  </a:cubicBezTo>
                  <a:lnTo>
                    <a:pt x="18253" y="11049"/>
                  </a:lnTo>
                  <a:cubicBezTo>
                    <a:pt x="16717" y="10859"/>
                    <a:pt x="15169" y="10751"/>
                    <a:pt x="13645" y="10632"/>
                  </a:cubicBezTo>
                  <a:cubicBezTo>
                    <a:pt x="11704" y="10466"/>
                    <a:pt x="9752" y="10323"/>
                    <a:pt x="7811" y="10192"/>
                  </a:cubicBezTo>
                  <a:cubicBezTo>
                    <a:pt x="7335" y="8549"/>
                    <a:pt x="6870" y="6906"/>
                    <a:pt x="6394" y="5263"/>
                  </a:cubicBezTo>
                  <a:cubicBezTo>
                    <a:pt x="6313" y="4974"/>
                    <a:pt x="6084" y="4849"/>
                    <a:pt x="5850" y="4849"/>
                  </a:cubicBezTo>
                  <a:cubicBezTo>
                    <a:pt x="5495" y="4849"/>
                    <a:pt x="5129" y="5135"/>
                    <a:pt x="5251" y="5572"/>
                  </a:cubicBezTo>
                  <a:cubicBezTo>
                    <a:pt x="5692" y="7084"/>
                    <a:pt x="6120" y="8596"/>
                    <a:pt x="6549" y="10120"/>
                  </a:cubicBezTo>
                  <a:cubicBezTo>
                    <a:pt x="4644" y="10001"/>
                    <a:pt x="2727" y="9894"/>
                    <a:pt x="810" y="9799"/>
                  </a:cubicBezTo>
                  <a:cubicBezTo>
                    <a:pt x="798" y="9798"/>
                    <a:pt x="786" y="9798"/>
                    <a:pt x="774" y="9798"/>
                  </a:cubicBezTo>
                  <a:cubicBezTo>
                    <a:pt x="1" y="9798"/>
                    <a:pt x="24" y="10942"/>
                    <a:pt x="810" y="10978"/>
                  </a:cubicBezTo>
                  <a:cubicBezTo>
                    <a:pt x="3715" y="11120"/>
                    <a:pt x="6620" y="11299"/>
                    <a:pt x="9525" y="11501"/>
                  </a:cubicBezTo>
                  <a:cubicBezTo>
                    <a:pt x="12478" y="11704"/>
                    <a:pt x="15621" y="11763"/>
                    <a:pt x="18598" y="12240"/>
                  </a:cubicBezTo>
                  <a:cubicBezTo>
                    <a:pt x="18681" y="12275"/>
                    <a:pt x="18776" y="12287"/>
                    <a:pt x="18872" y="12287"/>
                  </a:cubicBezTo>
                  <a:cubicBezTo>
                    <a:pt x="19646" y="12406"/>
                    <a:pt x="20420" y="12561"/>
                    <a:pt x="21158" y="12764"/>
                  </a:cubicBezTo>
                  <a:cubicBezTo>
                    <a:pt x="22110" y="13014"/>
                    <a:pt x="21920" y="14871"/>
                    <a:pt x="21896" y="15562"/>
                  </a:cubicBezTo>
                  <a:cubicBezTo>
                    <a:pt x="21801" y="17752"/>
                    <a:pt x="20872" y="19883"/>
                    <a:pt x="19419" y="21562"/>
                  </a:cubicBezTo>
                  <a:cubicBezTo>
                    <a:pt x="17589" y="23681"/>
                    <a:pt x="14280" y="25065"/>
                    <a:pt x="11176" y="25065"/>
                  </a:cubicBezTo>
                  <a:cubicBezTo>
                    <a:pt x="8908" y="25065"/>
                    <a:pt x="6750" y="24327"/>
                    <a:pt x="5358" y="22598"/>
                  </a:cubicBezTo>
                  <a:cubicBezTo>
                    <a:pt x="5218" y="22422"/>
                    <a:pt x="5023" y="22349"/>
                    <a:pt x="4831" y="22349"/>
                  </a:cubicBezTo>
                  <a:cubicBezTo>
                    <a:pt x="4373" y="22349"/>
                    <a:pt x="3931" y="22765"/>
                    <a:pt x="4275" y="23193"/>
                  </a:cubicBezTo>
                  <a:cubicBezTo>
                    <a:pt x="5986" y="25319"/>
                    <a:pt x="8526" y="26197"/>
                    <a:pt x="11153" y="26197"/>
                  </a:cubicBezTo>
                  <a:cubicBezTo>
                    <a:pt x="13588" y="26197"/>
                    <a:pt x="16099" y="25443"/>
                    <a:pt x="18098" y="24229"/>
                  </a:cubicBezTo>
                  <a:cubicBezTo>
                    <a:pt x="20007" y="26588"/>
                    <a:pt x="22407" y="27770"/>
                    <a:pt x="25049" y="27770"/>
                  </a:cubicBezTo>
                  <a:cubicBezTo>
                    <a:pt x="26395" y="27770"/>
                    <a:pt x="27803" y="27463"/>
                    <a:pt x="29242" y="26849"/>
                  </a:cubicBezTo>
                  <a:cubicBezTo>
                    <a:pt x="29528" y="26718"/>
                    <a:pt x="30016" y="26539"/>
                    <a:pt x="30421" y="26289"/>
                  </a:cubicBezTo>
                  <a:cubicBezTo>
                    <a:pt x="32252" y="27881"/>
                    <a:pt x="34378" y="29004"/>
                    <a:pt x="36556" y="29004"/>
                  </a:cubicBezTo>
                  <a:cubicBezTo>
                    <a:pt x="37848" y="29004"/>
                    <a:pt x="39157" y="28609"/>
                    <a:pt x="40434" y="27682"/>
                  </a:cubicBezTo>
                  <a:cubicBezTo>
                    <a:pt x="40791" y="27420"/>
                    <a:pt x="41077" y="27158"/>
                    <a:pt x="41291" y="26896"/>
                  </a:cubicBezTo>
                  <a:cubicBezTo>
                    <a:pt x="42256" y="27956"/>
                    <a:pt x="43625" y="28599"/>
                    <a:pt x="45018" y="28885"/>
                  </a:cubicBezTo>
                  <a:cubicBezTo>
                    <a:pt x="45445" y="28971"/>
                    <a:pt x="46008" y="29025"/>
                    <a:pt x="46617" y="29025"/>
                  </a:cubicBezTo>
                  <a:cubicBezTo>
                    <a:pt x="48366" y="29025"/>
                    <a:pt x="50499" y="28577"/>
                    <a:pt x="50923" y="27146"/>
                  </a:cubicBezTo>
                  <a:cubicBezTo>
                    <a:pt x="52138" y="23062"/>
                    <a:pt x="53352" y="18967"/>
                    <a:pt x="54567" y="14883"/>
                  </a:cubicBezTo>
                  <a:cubicBezTo>
                    <a:pt x="54695" y="14439"/>
                    <a:pt x="54334" y="14151"/>
                    <a:pt x="53979" y="14151"/>
                  </a:cubicBezTo>
                  <a:cubicBezTo>
                    <a:pt x="53743" y="14151"/>
                    <a:pt x="53509" y="14278"/>
                    <a:pt x="53424" y="14573"/>
                  </a:cubicBezTo>
                  <a:cubicBezTo>
                    <a:pt x="52435" y="17883"/>
                    <a:pt x="51459" y="21205"/>
                    <a:pt x="50471" y="24515"/>
                  </a:cubicBezTo>
                  <a:cubicBezTo>
                    <a:pt x="50257" y="25229"/>
                    <a:pt x="50054" y="25932"/>
                    <a:pt x="49840" y="26634"/>
                  </a:cubicBezTo>
                  <a:cubicBezTo>
                    <a:pt x="49554" y="27587"/>
                    <a:pt x="48947" y="27349"/>
                    <a:pt x="47899" y="27623"/>
                  </a:cubicBezTo>
                  <a:cubicBezTo>
                    <a:pt x="47412" y="27752"/>
                    <a:pt x="46886" y="27817"/>
                    <a:pt x="46352" y="27817"/>
                  </a:cubicBezTo>
                  <a:cubicBezTo>
                    <a:pt x="44666" y="27817"/>
                    <a:pt x="42887" y="27166"/>
                    <a:pt x="41910" y="25801"/>
                  </a:cubicBezTo>
                  <a:cubicBezTo>
                    <a:pt x="42125" y="25146"/>
                    <a:pt x="42196" y="24408"/>
                    <a:pt x="42351" y="23455"/>
                  </a:cubicBezTo>
                  <a:cubicBezTo>
                    <a:pt x="42958" y="19705"/>
                    <a:pt x="43565" y="15966"/>
                    <a:pt x="44184" y="12228"/>
                  </a:cubicBezTo>
                  <a:cubicBezTo>
                    <a:pt x="44363" y="11120"/>
                    <a:pt x="44542" y="10025"/>
                    <a:pt x="44720" y="8918"/>
                  </a:cubicBezTo>
                  <a:cubicBezTo>
                    <a:pt x="44839" y="8203"/>
                    <a:pt x="46054" y="6846"/>
                    <a:pt x="46578" y="6072"/>
                  </a:cubicBezTo>
                  <a:cubicBezTo>
                    <a:pt x="46877" y="5631"/>
                    <a:pt x="46467" y="5208"/>
                    <a:pt x="46047" y="5208"/>
                  </a:cubicBezTo>
                  <a:cubicBezTo>
                    <a:pt x="45866" y="5208"/>
                    <a:pt x="45683" y="5287"/>
                    <a:pt x="45554" y="5477"/>
                  </a:cubicBezTo>
                  <a:cubicBezTo>
                    <a:pt x="44506" y="7049"/>
                    <a:pt x="43661" y="8096"/>
                    <a:pt x="43363" y="9930"/>
                  </a:cubicBezTo>
                  <a:cubicBezTo>
                    <a:pt x="42863" y="12954"/>
                    <a:pt x="42375" y="15978"/>
                    <a:pt x="41887" y="19014"/>
                  </a:cubicBezTo>
                  <a:cubicBezTo>
                    <a:pt x="41506" y="21265"/>
                    <a:pt x="41136" y="23527"/>
                    <a:pt x="40779" y="25789"/>
                  </a:cubicBezTo>
                  <a:cubicBezTo>
                    <a:pt x="40786" y="25740"/>
                    <a:pt x="40789" y="25717"/>
                    <a:pt x="40784" y="25717"/>
                  </a:cubicBezTo>
                  <a:lnTo>
                    <a:pt x="40784" y="25717"/>
                  </a:lnTo>
                  <a:cubicBezTo>
                    <a:pt x="40770" y="25717"/>
                    <a:pt x="40709" y="25843"/>
                    <a:pt x="40541" y="26027"/>
                  </a:cubicBezTo>
                  <a:cubicBezTo>
                    <a:pt x="40077" y="26515"/>
                    <a:pt x="39529" y="26896"/>
                    <a:pt x="38946" y="27242"/>
                  </a:cubicBezTo>
                  <a:cubicBezTo>
                    <a:pt x="38148" y="27704"/>
                    <a:pt x="37340" y="27901"/>
                    <a:pt x="36543" y="27901"/>
                  </a:cubicBezTo>
                  <a:cubicBezTo>
                    <a:pt x="34531" y="27901"/>
                    <a:pt x="32587" y="26650"/>
                    <a:pt x="31052" y="25277"/>
                  </a:cubicBezTo>
                  <a:cubicBezTo>
                    <a:pt x="31135" y="24313"/>
                    <a:pt x="31207" y="23348"/>
                    <a:pt x="31278" y="22384"/>
                  </a:cubicBezTo>
                  <a:cubicBezTo>
                    <a:pt x="31600" y="18145"/>
                    <a:pt x="31921" y="13918"/>
                    <a:pt x="32254" y="9680"/>
                  </a:cubicBezTo>
                  <a:cubicBezTo>
                    <a:pt x="32350" y="8334"/>
                    <a:pt x="32457" y="6989"/>
                    <a:pt x="32552" y="5644"/>
                  </a:cubicBezTo>
                  <a:cubicBezTo>
                    <a:pt x="32576" y="5405"/>
                    <a:pt x="32576" y="5536"/>
                    <a:pt x="32897" y="4834"/>
                  </a:cubicBezTo>
                  <a:cubicBezTo>
                    <a:pt x="33266" y="3977"/>
                    <a:pt x="33647" y="3131"/>
                    <a:pt x="34028" y="2286"/>
                  </a:cubicBezTo>
                  <a:cubicBezTo>
                    <a:pt x="34241" y="1813"/>
                    <a:pt x="33831" y="1384"/>
                    <a:pt x="33450" y="1384"/>
                  </a:cubicBezTo>
                  <a:cubicBezTo>
                    <a:pt x="33275" y="1384"/>
                    <a:pt x="33105" y="1474"/>
                    <a:pt x="33004" y="1691"/>
                  </a:cubicBezTo>
                  <a:cubicBezTo>
                    <a:pt x="32171" y="3560"/>
                    <a:pt x="31421" y="4989"/>
                    <a:pt x="31266" y="7001"/>
                  </a:cubicBezTo>
                  <a:cubicBezTo>
                    <a:pt x="30992" y="10597"/>
                    <a:pt x="30718" y="14204"/>
                    <a:pt x="30445" y="17812"/>
                  </a:cubicBezTo>
                  <a:cubicBezTo>
                    <a:pt x="30254" y="20253"/>
                    <a:pt x="30076" y="22693"/>
                    <a:pt x="29885" y="25134"/>
                  </a:cubicBezTo>
                  <a:cubicBezTo>
                    <a:pt x="29814" y="25194"/>
                    <a:pt x="29683" y="25289"/>
                    <a:pt x="29444" y="25432"/>
                  </a:cubicBezTo>
                  <a:cubicBezTo>
                    <a:pt x="28659" y="25872"/>
                    <a:pt x="27801" y="26170"/>
                    <a:pt x="26932" y="26408"/>
                  </a:cubicBezTo>
                  <a:cubicBezTo>
                    <a:pt x="26270" y="26589"/>
                    <a:pt x="25624" y="26675"/>
                    <a:pt x="24998" y="26675"/>
                  </a:cubicBezTo>
                  <a:cubicBezTo>
                    <a:pt x="22660" y="26675"/>
                    <a:pt x="20602" y="25478"/>
                    <a:pt x="19062" y="23562"/>
                  </a:cubicBezTo>
                  <a:cubicBezTo>
                    <a:pt x="22146" y="21146"/>
                    <a:pt x="23849" y="16812"/>
                    <a:pt x="22932" y="13133"/>
                  </a:cubicBezTo>
                  <a:cubicBezTo>
                    <a:pt x="22646" y="12025"/>
                    <a:pt x="21920" y="11692"/>
                    <a:pt x="20812" y="11466"/>
                  </a:cubicBezTo>
                  <a:cubicBezTo>
                    <a:pt x="20360" y="11371"/>
                    <a:pt x="19896" y="11287"/>
                    <a:pt x="19443" y="11216"/>
                  </a:cubicBezTo>
                  <a:lnTo>
                    <a:pt x="19443" y="572"/>
                  </a:lnTo>
                  <a:cubicBezTo>
                    <a:pt x="19443" y="191"/>
                    <a:pt x="19146" y="0"/>
                    <a:pt x="18848" y="0"/>
                  </a:cubicBezTo>
                  <a:close/>
                </a:path>
              </a:pathLst>
            </a:custGeom>
            <a:solidFill>
              <a:srgbClr val="7F3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48"/>
          <p:cNvGrpSpPr/>
          <p:nvPr/>
        </p:nvGrpSpPr>
        <p:grpSpPr>
          <a:xfrm>
            <a:off x="1161123" y="1163038"/>
            <a:ext cx="555295" cy="1930005"/>
            <a:chOff x="4097225" y="2748975"/>
            <a:chExt cx="525400" cy="1826100"/>
          </a:xfrm>
        </p:grpSpPr>
        <p:sp>
          <p:nvSpPr>
            <p:cNvPr id="5838" name="Google Shape;5838;p48"/>
            <p:cNvSpPr/>
            <p:nvPr/>
          </p:nvSpPr>
          <p:spPr>
            <a:xfrm>
              <a:off x="4460950" y="4484675"/>
              <a:ext cx="114050" cy="90400"/>
            </a:xfrm>
            <a:custGeom>
              <a:avLst/>
              <a:gdLst/>
              <a:ahLst/>
              <a:cxnLst/>
              <a:rect l="l" t="t" r="r" b="b"/>
              <a:pathLst>
                <a:path w="4562" h="3616" extrusionOk="0">
                  <a:moveTo>
                    <a:pt x="1348" y="0"/>
                  </a:moveTo>
                  <a:cubicBezTo>
                    <a:pt x="1084" y="0"/>
                    <a:pt x="785" y="96"/>
                    <a:pt x="501" y="403"/>
                  </a:cubicBezTo>
                  <a:lnTo>
                    <a:pt x="1" y="296"/>
                  </a:lnTo>
                  <a:lnTo>
                    <a:pt x="1" y="296"/>
                  </a:lnTo>
                  <a:cubicBezTo>
                    <a:pt x="61" y="938"/>
                    <a:pt x="72" y="1796"/>
                    <a:pt x="156" y="2248"/>
                  </a:cubicBezTo>
                  <a:cubicBezTo>
                    <a:pt x="239" y="2915"/>
                    <a:pt x="251" y="3094"/>
                    <a:pt x="715" y="3415"/>
                  </a:cubicBezTo>
                  <a:cubicBezTo>
                    <a:pt x="944" y="3573"/>
                    <a:pt x="1612" y="3616"/>
                    <a:pt x="2288" y="3616"/>
                  </a:cubicBezTo>
                  <a:cubicBezTo>
                    <a:pt x="2987" y="3616"/>
                    <a:pt x="3694" y="3570"/>
                    <a:pt x="3930" y="3558"/>
                  </a:cubicBezTo>
                  <a:cubicBezTo>
                    <a:pt x="4394" y="3546"/>
                    <a:pt x="4561" y="3224"/>
                    <a:pt x="4466" y="2796"/>
                  </a:cubicBezTo>
                  <a:cubicBezTo>
                    <a:pt x="4537" y="2641"/>
                    <a:pt x="4466" y="2427"/>
                    <a:pt x="4240" y="2093"/>
                  </a:cubicBezTo>
                  <a:cubicBezTo>
                    <a:pt x="3978" y="1712"/>
                    <a:pt x="3025" y="808"/>
                    <a:pt x="2442" y="81"/>
                  </a:cubicBezTo>
                  <a:lnTo>
                    <a:pt x="2132" y="272"/>
                  </a:lnTo>
                  <a:cubicBezTo>
                    <a:pt x="2132" y="272"/>
                    <a:pt x="1790" y="0"/>
                    <a:pt x="1348" y="0"/>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8"/>
            <p:cNvSpPr/>
            <p:nvPr/>
          </p:nvSpPr>
          <p:spPr>
            <a:xfrm>
              <a:off x="4132350" y="4474775"/>
              <a:ext cx="198850" cy="89025"/>
            </a:xfrm>
            <a:custGeom>
              <a:avLst/>
              <a:gdLst/>
              <a:ahLst/>
              <a:cxnLst/>
              <a:rect l="l" t="t" r="r" b="b"/>
              <a:pathLst>
                <a:path w="7954" h="3561" extrusionOk="0">
                  <a:moveTo>
                    <a:pt x="4930" y="1"/>
                  </a:moveTo>
                  <a:cubicBezTo>
                    <a:pt x="4930" y="1"/>
                    <a:pt x="4846" y="1001"/>
                    <a:pt x="774" y="1930"/>
                  </a:cubicBezTo>
                  <a:cubicBezTo>
                    <a:pt x="0" y="2108"/>
                    <a:pt x="453" y="2835"/>
                    <a:pt x="453" y="2835"/>
                  </a:cubicBezTo>
                  <a:cubicBezTo>
                    <a:pt x="453" y="2835"/>
                    <a:pt x="501" y="2966"/>
                    <a:pt x="655" y="3037"/>
                  </a:cubicBezTo>
                  <a:lnTo>
                    <a:pt x="608" y="3561"/>
                  </a:lnTo>
                  <a:lnTo>
                    <a:pt x="7954" y="3561"/>
                  </a:lnTo>
                  <a:lnTo>
                    <a:pt x="7882" y="2966"/>
                  </a:lnTo>
                  <a:lnTo>
                    <a:pt x="7632" y="799"/>
                  </a:lnTo>
                  <a:cubicBezTo>
                    <a:pt x="7632" y="799"/>
                    <a:pt x="6971" y="1189"/>
                    <a:pt x="6385" y="1189"/>
                  </a:cubicBezTo>
                  <a:cubicBezTo>
                    <a:pt x="6277" y="1189"/>
                    <a:pt x="6171" y="1176"/>
                    <a:pt x="6073" y="1144"/>
                  </a:cubicBezTo>
                  <a:cubicBezTo>
                    <a:pt x="5132" y="834"/>
                    <a:pt x="4930" y="1"/>
                    <a:pt x="4930" y="1"/>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8"/>
            <p:cNvSpPr/>
            <p:nvPr/>
          </p:nvSpPr>
          <p:spPr>
            <a:xfrm>
              <a:off x="4387150" y="4093800"/>
              <a:ext cx="167900" cy="419700"/>
            </a:xfrm>
            <a:custGeom>
              <a:avLst/>
              <a:gdLst/>
              <a:ahLst/>
              <a:cxnLst/>
              <a:rect l="l" t="t" r="r" b="b"/>
              <a:pathLst>
                <a:path w="6716" h="16788" extrusionOk="0">
                  <a:moveTo>
                    <a:pt x="6715" y="0"/>
                  </a:moveTo>
                  <a:lnTo>
                    <a:pt x="0" y="143"/>
                  </a:lnTo>
                  <a:lnTo>
                    <a:pt x="1417" y="16788"/>
                  </a:lnTo>
                  <a:lnTo>
                    <a:pt x="6644" y="16788"/>
                  </a:lnTo>
                  <a:lnTo>
                    <a:pt x="6715" y="0"/>
                  </a:ln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8"/>
            <p:cNvSpPr/>
            <p:nvPr/>
          </p:nvSpPr>
          <p:spPr>
            <a:xfrm>
              <a:off x="4180575" y="4097350"/>
              <a:ext cx="167300" cy="416150"/>
            </a:xfrm>
            <a:custGeom>
              <a:avLst/>
              <a:gdLst/>
              <a:ahLst/>
              <a:cxnLst/>
              <a:rect l="l" t="t" r="r" b="b"/>
              <a:pathLst>
                <a:path w="6692" h="16646" extrusionOk="0">
                  <a:moveTo>
                    <a:pt x="6692" y="1"/>
                  </a:moveTo>
                  <a:lnTo>
                    <a:pt x="0" y="299"/>
                  </a:lnTo>
                  <a:lnTo>
                    <a:pt x="215" y="16646"/>
                  </a:lnTo>
                  <a:lnTo>
                    <a:pt x="6323" y="16646"/>
                  </a:lnTo>
                  <a:lnTo>
                    <a:pt x="6692" y="1"/>
                  </a:ln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8"/>
            <p:cNvSpPr/>
            <p:nvPr/>
          </p:nvSpPr>
          <p:spPr>
            <a:xfrm>
              <a:off x="4387150" y="4093800"/>
              <a:ext cx="167900" cy="58950"/>
            </a:xfrm>
            <a:custGeom>
              <a:avLst/>
              <a:gdLst/>
              <a:ahLst/>
              <a:cxnLst/>
              <a:rect l="l" t="t" r="r" b="b"/>
              <a:pathLst>
                <a:path w="6716" h="2358" extrusionOk="0">
                  <a:moveTo>
                    <a:pt x="6715" y="0"/>
                  </a:moveTo>
                  <a:lnTo>
                    <a:pt x="0" y="143"/>
                  </a:lnTo>
                  <a:lnTo>
                    <a:pt x="191" y="2357"/>
                  </a:lnTo>
                  <a:lnTo>
                    <a:pt x="6703" y="2357"/>
                  </a:lnTo>
                  <a:lnTo>
                    <a:pt x="6715" y="0"/>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8"/>
            <p:cNvSpPr/>
            <p:nvPr/>
          </p:nvSpPr>
          <p:spPr>
            <a:xfrm>
              <a:off x="4180575" y="4097350"/>
              <a:ext cx="167300" cy="55400"/>
            </a:xfrm>
            <a:custGeom>
              <a:avLst/>
              <a:gdLst/>
              <a:ahLst/>
              <a:cxnLst/>
              <a:rect l="l" t="t" r="r" b="b"/>
              <a:pathLst>
                <a:path w="6692" h="2216" extrusionOk="0">
                  <a:moveTo>
                    <a:pt x="6692" y="1"/>
                  </a:moveTo>
                  <a:lnTo>
                    <a:pt x="0" y="299"/>
                  </a:lnTo>
                  <a:lnTo>
                    <a:pt x="24" y="2215"/>
                  </a:lnTo>
                  <a:lnTo>
                    <a:pt x="6644" y="2215"/>
                  </a:lnTo>
                  <a:lnTo>
                    <a:pt x="6692" y="1"/>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8"/>
            <p:cNvSpPr/>
            <p:nvPr/>
          </p:nvSpPr>
          <p:spPr>
            <a:xfrm>
              <a:off x="4112400" y="3831250"/>
              <a:ext cx="103325" cy="78275"/>
            </a:xfrm>
            <a:custGeom>
              <a:avLst/>
              <a:gdLst/>
              <a:ahLst/>
              <a:cxnLst/>
              <a:rect l="l" t="t" r="r" b="b"/>
              <a:pathLst>
                <a:path w="4133" h="3131" extrusionOk="0">
                  <a:moveTo>
                    <a:pt x="239" y="1"/>
                  </a:moveTo>
                  <a:cubicBezTo>
                    <a:pt x="394" y="1108"/>
                    <a:pt x="1" y="1894"/>
                    <a:pt x="108" y="2108"/>
                  </a:cubicBezTo>
                  <a:cubicBezTo>
                    <a:pt x="407" y="2723"/>
                    <a:pt x="626" y="3130"/>
                    <a:pt x="938" y="3130"/>
                  </a:cubicBezTo>
                  <a:cubicBezTo>
                    <a:pt x="1060" y="3130"/>
                    <a:pt x="1197" y="3067"/>
                    <a:pt x="1358" y="2930"/>
                  </a:cubicBezTo>
                  <a:cubicBezTo>
                    <a:pt x="1473" y="2830"/>
                    <a:pt x="1581" y="2793"/>
                    <a:pt x="1685" y="2793"/>
                  </a:cubicBezTo>
                  <a:cubicBezTo>
                    <a:pt x="1984" y="2793"/>
                    <a:pt x="2241" y="3102"/>
                    <a:pt x="2482" y="3102"/>
                  </a:cubicBezTo>
                  <a:cubicBezTo>
                    <a:pt x="2566" y="3102"/>
                    <a:pt x="2647" y="3065"/>
                    <a:pt x="2727" y="2965"/>
                  </a:cubicBezTo>
                  <a:cubicBezTo>
                    <a:pt x="2803" y="2869"/>
                    <a:pt x="2889" y="2833"/>
                    <a:pt x="2979" y="2833"/>
                  </a:cubicBezTo>
                  <a:cubicBezTo>
                    <a:pt x="3229" y="2833"/>
                    <a:pt x="3514" y="3103"/>
                    <a:pt x="3719" y="3103"/>
                  </a:cubicBezTo>
                  <a:cubicBezTo>
                    <a:pt x="3815" y="3103"/>
                    <a:pt x="3893" y="3044"/>
                    <a:pt x="3942" y="2870"/>
                  </a:cubicBezTo>
                  <a:cubicBezTo>
                    <a:pt x="4132" y="2191"/>
                    <a:pt x="3061" y="1227"/>
                    <a:pt x="3061" y="1227"/>
                  </a:cubicBezTo>
                  <a:cubicBezTo>
                    <a:pt x="3061" y="1227"/>
                    <a:pt x="3370" y="513"/>
                    <a:pt x="2727" y="1"/>
                  </a:cubicBezTo>
                  <a:close/>
                </a:path>
              </a:pathLst>
            </a:custGeom>
            <a:solidFill>
              <a:srgbClr val="FFC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8"/>
            <p:cNvSpPr/>
            <p:nvPr/>
          </p:nvSpPr>
          <p:spPr>
            <a:xfrm>
              <a:off x="4097225" y="3131175"/>
              <a:ext cx="525400" cy="993900"/>
            </a:xfrm>
            <a:custGeom>
              <a:avLst/>
              <a:gdLst/>
              <a:ahLst/>
              <a:cxnLst/>
              <a:rect l="l" t="t" r="r" b="b"/>
              <a:pathLst>
                <a:path w="21016" h="39756" extrusionOk="0">
                  <a:moveTo>
                    <a:pt x="4965" y="0"/>
                  </a:moveTo>
                  <a:cubicBezTo>
                    <a:pt x="4965" y="0"/>
                    <a:pt x="3489" y="596"/>
                    <a:pt x="3251" y="1417"/>
                  </a:cubicBezTo>
                  <a:cubicBezTo>
                    <a:pt x="3013" y="2239"/>
                    <a:pt x="1" y="28004"/>
                    <a:pt x="1" y="28004"/>
                  </a:cubicBezTo>
                  <a:lnTo>
                    <a:pt x="2167" y="28004"/>
                  </a:lnTo>
                  <a:lnTo>
                    <a:pt x="1894" y="39755"/>
                  </a:lnTo>
                  <a:lnTo>
                    <a:pt x="19086" y="39755"/>
                  </a:lnTo>
                  <a:lnTo>
                    <a:pt x="18991" y="28004"/>
                  </a:lnTo>
                  <a:lnTo>
                    <a:pt x="21015" y="28004"/>
                  </a:lnTo>
                  <a:cubicBezTo>
                    <a:pt x="21015" y="28004"/>
                    <a:pt x="19836" y="2751"/>
                    <a:pt x="19062" y="1858"/>
                  </a:cubicBezTo>
                  <a:cubicBezTo>
                    <a:pt x="18289" y="953"/>
                    <a:pt x="16086" y="0"/>
                    <a:pt x="16086" y="0"/>
                  </a:cubicBezTo>
                  <a:close/>
                </a:path>
              </a:pathLst>
            </a:custGeom>
            <a:solidFill>
              <a:srgbClr val="60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48"/>
            <p:cNvSpPr/>
            <p:nvPr/>
          </p:nvSpPr>
          <p:spPr>
            <a:xfrm>
              <a:off x="4281175" y="3103775"/>
              <a:ext cx="149450" cy="392350"/>
            </a:xfrm>
            <a:custGeom>
              <a:avLst/>
              <a:gdLst/>
              <a:ahLst/>
              <a:cxnLst/>
              <a:rect l="l" t="t" r="r" b="b"/>
              <a:pathLst>
                <a:path w="5978" h="15694" extrusionOk="0">
                  <a:moveTo>
                    <a:pt x="715" y="1"/>
                  </a:moveTo>
                  <a:lnTo>
                    <a:pt x="1" y="3478"/>
                  </a:lnTo>
                  <a:lnTo>
                    <a:pt x="2358" y="15693"/>
                  </a:lnTo>
                  <a:lnTo>
                    <a:pt x="5978" y="108"/>
                  </a:lnTo>
                  <a:lnTo>
                    <a:pt x="715"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8"/>
            <p:cNvSpPr/>
            <p:nvPr/>
          </p:nvSpPr>
          <p:spPr>
            <a:xfrm>
              <a:off x="4321350" y="2992750"/>
              <a:ext cx="113450" cy="154625"/>
            </a:xfrm>
            <a:custGeom>
              <a:avLst/>
              <a:gdLst/>
              <a:ahLst/>
              <a:cxnLst/>
              <a:rect l="l" t="t" r="r" b="b"/>
              <a:pathLst>
                <a:path w="4538" h="6185" extrusionOk="0">
                  <a:moveTo>
                    <a:pt x="4537" y="1"/>
                  </a:moveTo>
                  <a:lnTo>
                    <a:pt x="84" y="2013"/>
                  </a:lnTo>
                  <a:lnTo>
                    <a:pt x="72" y="2192"/>
                  </a:lnTo>
                  <a:lnTo>
                    <a:pt x="1" y="5763"/>
                  </a:lnTo>
                  <a:cubicBezTo>
                    <a:pt x="465" y="6025"/>
                    <a:pt x="1406" y="6121"/>
                    <a:pt x="1918" y="6180"/>
                  </a:cubicBezTo>
                  <a:cubicBezTo>
                    <a:pt x="1944" y="6183"/>
                    <a:pt x="1971" y="6184"/>
                    <a:pt x="1997" y="6184"/>
                  </a:cubicBezTo>
                  <a:cubicBezTo>
                    <a:pt x="2523" y="6184"/>
                    <a:pt x="2966" y="5644"/>
                    <a:pt x="2966" y="5644"/>
                  </a:cubicBezTo>
                  <a:lnTo>
                    <a:pt x="4537" y="1"/>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8"/>
            <p:cNvSpPr/>
            <p:nvPr/>
          </p:nvSpPr>
          <p:spPr>
            <a:xfrm>
              <a:off x="4322250" y="2992750"/>
              <a:ext cx="112550" cy="101525"/>
            </a:xfrm>
            <a:custGeom>
              <a:avLst/>
              <a:gdLst/>
              <a:ahLst/>
              <a:cxnLst/>
              <a:rect l="l" t="t" r="r" b="b"/>
              <a:pathLst>
                <a:path w="4502" h="4061" extrusionOk="0">
                  <a:moveTo>
                    <a:pt x="4501" y="1"/>
                  </a:moveTo>
                  <a:lnTo>
                    <a:pt x="48" y="2013"/>
                  </a:lnTo>
                  <a:lnTo>
                    <a:pt x="36" y="2192"/>
                  </a:lnTo>
                  <a:lnTo>
                    <a:pt x="1" y="4061"/>
                  </a:lnTo>
                  <a:cubicBezTo>
                    <a:pt x="215" y="4037"/>
                    <a:pt x="441" y="4025"/>
                    <a:pt x="656" y="4001"/>
                  </a:cubicBezTo>
                  <a:cubicBezTo>
                    <a:pt x="1144" y="3942"/>
                    <a:pt x="1572" y="3799"/>
                    <a:pt x="2025" y="3597"/>
                  </a:cubicBezTo>
                  <a:cubicBezTo>
                    <a:pt x="2441" y="3406"/>
                    <a:pt x="2846" y="3180"/>
                    <a:pt x="3239" y="2930"/>
                  </a:cubicBezTo>
                  <a:lnTo>
                    <a:pt x="4501"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8"/>
            <p:cNvSpPr/>
            <p:nvPr/>
          </p:nvSpPr>
          <p:spPr>
            <a:xfrm>
              <a:off x="4243075" y="2864175"/>
              <a:ext cx="22650" cy="206300"/>
            </a:xfrm>
            <a:custGeom>
              <a:avLst/>
              <a:gdLst/>
              <a:ahLst/>
              <a:cxnLst/>
              <a:rect l="l" t="t" r="r" b="b"/>
              <a:pathLst>
                <a:path w="906" h="8252" extrusionOk="0">
                  <a:moveTo>
                    <a:pt x="1" y="0"/>
                  </a:moveTo>
                  <a:lnTo>
                    <a:pt x="1" y="7811"/>
                  </a:lnTo>
                  <a:cubicBezTo>
                    <a:pt x="1" y="8049"/>
                    <a:pt x="203" y="8251"/>
                    <a:pt x="453" y="8251"/>
                  </a:cubicBezTo>
                  <a:cubicBezTo>
                    <a:pt x="703" y="8251"/>
                    <a:pt x="905" y="8049"/>
                    <a:pt x="905" y="7811"/>
                  </a:cubicBezTo>
                  <a:lnTo>
                    <a:pt x="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8"/>
            <p:cNvSpPr/>
            <p:nvPr/>
          </p:nvSpPr>
          <p:spPr>
            <a:xfrm>
              <a:off x="4239800" y="2789100"/>
              <a:ext cx="272075" cy="288450"/>
            </a:xfrm>
            <a:custGeom>
              <a:avLst/>
              <a:gdLst/>
              <a:ahLst/>
              <a:cxnLst/>
              <a:rect l="l" t="t" r="r" b="b"/>
              <a:pathLst>
                <a:path w="10883" h="11538" extrusionOk="0">
                  <a:moveTo>
                    <a:pt x="4501" y="0"/>
                  </a:moveTo>
                  <a:cubicBezTo>
                    <a:pt x="4024" y="0"/>
                    <a:pt x="3556" y="32"/>
                    <a:pt x="3120" y="74"/>
                  </a:cubicBezTo>
                  <a:cubicBezTo>
                    <a:pt x="489" y="336"/>
                    <a:pt x="715" y="3932"/>
                    <a:pt x="691" y="6004"/>
                  </a:cubicBezTo>
                  <a:cubicBezTo>
                    <a:pt x="655" y="8075"/>
                    <a:pt x="1" y="11207"/>
                    <a:pt x="4025" y="11516"/>
                  </a:cubicBezTo>
                  <a:cubicBezTo>
                    <a:pt x="4208" y="11530"/>
                    <a:pt x="4384" y="11537"/>
                    <a:pt x="4553" y="11537"/>
                  </a:cubicBezTo>
                  <a:cubicBezTo>
                    <a:pt x="8127" y="11537"/>
                    <a:pt x="8799" y="8564"/>
                    <a:pt x="8799" y="8564"/>
                  </a:cubicBezTo>
                  <a:cubicBezTo>
                    <a:pt x="9192" y="8480"/>
                    <a:pt x="10514" y="8445"/>
                    <a:pt x="10728" y="6611"/>
                  </a:cubicBezTo>
                  <a:cubicBezTo>
                    <a:pt x="10883" y="5281"/>
                    <a:pt x="10128" y="5095"/>
                    <a:pt x="9694" y="5095"/>
                  </a:cubicBezTo>
                  <a:cubicBezTo>
                    <a:pt x="9526" y="5095"/>
                    <a:pt x="9407" y="5123"/>
                    <a:pt x="9407" y="5123"/>
                  </a:cubicBezTo>
                  <a:cubicBezTo>
                    <a:pt x="9606" y="821"/>
                    <a:pt x="6940" y="0"/>
                    <a:pt x="4501"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8"/>
            <p:cNvSpPr/>
            <p:nvPr/>
          </p:nvSpPr>
          <p:spPr>
            <a:xfrm>
              <a:off x="4466925" y="2927275"/>
              <a:ext cx="31575" cy="57575"/>
            </a:xfrm>
            <a:custGeom>
              <a:avLst/>
              <a:gdLst/>
              <a:ahLst/>
              <a:cxnLst/>
              <a:rect l="l" t="t" r="r" b="b"/>
              <a:pathLst>
                <a:path w="1263" h="2303" extrusionOk="0">
                  <a:moveTo>
                    <a:pt x="703" y="1"/>
                  </a:moveTo>
                  <a:cubicBezTo>
                    <a:pt x="500" y="1"/>
                    <a:pt x="345" y="179"/>
                    <a:pt x="250" y="358"/>
                  </a:cubicBezTo>
                  <a:cubicBezTo>
                    <a:pt x="155" y="536"/>
                    <a:pt x="83" y="727"/>
                    <a:pt x="36" y="917"/>
                  </a:cubicBezTo>
                  <a:cubicBezTo>
                    <a:pt x="0" y="1072"/>
                    <a:pt x="0" y="1251"/>
                    <a:pt x="131" y="1322"/>
                  </a:cubicBezTo>
                  <a:cubicBezTo>
                    <a:pt x="191" y="1358"/>
                    <a:pt x="262" y="1346"/>
                    <a:pt x="322" y="1382"/>
                  </a:cubicBezTo>
                  <a:cubicBezTo>
                    <a:pt x="441" y="1465"/>
                    <a:pt x="405" y="1655"/>
                    <a:pt x="333" y="1775"/>
                  </a:cubicBezTo>
                  <a:cubicBezTo>
                    <a:pt x="262" y="1906"/>
                    <a:pt x="167" y="2048"/>
                    <a:pt x="226" y="2179"/>
                  </a:cubicBezTo>
                  <a:cubicBezTo>
                    <a:pt x="269" y="2264"/>
                    <a:pt x="357" y="2303"/>
                    <a:pt x="447" y="2303"/>
                  </a:cubicBezTo>
                  <a:cubicBezTo>
                    <a:pt x="509" y="2303"/>
                    <a:pt x="571" y="2285"/>
                    <a:pt x="619" y="2251"/>
                  </a:cubicBezTo>
                  <a:cubicBezTo>
                    <a:pt x="738" y="2167"/>
                    <a:pt x="810" y="2013"/>
                    <a:pt x="869" y="1882"/>
                  </a:cubicBezTo>
                  <a:cubicBezTo>
                    <a:pt x="1060" y="1417"/>
                    <a:pt x="1262" y="893"/>
                    <a:pt x="1119" y="417"/>
                  </a:cubicBezTo>
                  <a:cubicBezTo>
                    <a:pt x="1060" y="215"/>
                    <a:pt x="917" y="12"/>
                    <a:pt x="703" y="1"/>
                  </a:cubicBezTo>
                  <a:close/>
                </a:path>
              </a:pathLst>
            </a:custGeom>
            <a:solidFill>
              <a:srgbClr val="F9B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8"/>
            <p:cNvSpPr/>
            <p:nvPr/>
          </p:nvSpPr>
          <p:spPr>
            <a:xfrm>
              <a:off x="4305300" y="3123250"/>
              <a:ext cx="106875" cy="45825"/>
            </a:xfrm>
            <a:custGeom>
              <a:avLst/>
              <a:gdLst/>
              <a:ahLst/>
              <a:cxnLst/>
              <a:rect l="l" t="t" r="r" b="b"/>
              <a:pathLst>
                <a:path w="4275" h="1833" extrusionOk="0">
                  <a:moveTo>
                    <a:pt x="1618" y="1"/>
                  </a:moveTo>
                  <a:cubicBezTo>
                    <a:pt x="1079" y="1"/>
                    <a:pt x="538" y="26"/>
                    <a:pt x="0" y="79"/>
                  </a:cubicBezTo>
                  <a:cubicBezTo>
                    <a:pt x="155" y="794"/>
                    <a:pt x="548" y="1603"/>
                    <a:pt x="1536" y="1794"/>
                  </a:cubicBezTo>
                  <a:cubicBezTo>
                    <a:pt x="1673" y="1820"/>
                    <a:pt x="1805" y="1832"/>
                    <a:pt x="1933" y="1832"/>
                  </a:cubicBezTo>
                  <a:cubicBezTo>
                    <a:pt x="3131" y="1832"/>
                    <a:pt x="3941" y="758"/>
                    <a:pt x="4274" y="198"/>
                  </a:cubicBezTo>
                  <a:cubicBezTo>
                    <a:pt x="3416" y="71"/>
                    <a:pt x="2521" y="1"/>
                    <a:pt x="1618"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8"/>
            <p:cNvSpPr/>
            <p:nvPr/>
          </p:nvSpPr>
          <p:spPr>
            <a:xfrm>
              <a:off x="4459175" y="2864175"/>
              <a:ext cx="22650" cy="206300"/>
            </a:xfrm>
            <a:custGeom>
              <a:avLst/>
              <a:gdLst/>
              <a:ahLst/>
              <a:cxnLst/>
              <a:rect l="l" t="t" r="r" b="b"/>
              <a:pathLst>
                <a:path w="906" h="8252" extrusionOk="0">
                  <a:moveTo>
                    <a:pt x="1" y="0"/>
                  </a:moveTo>
                  <a:lnTo>
                    <a:pt x="1" y="7811"/>
                  </a:lnTo>
                  <a:cubicBezTo>
                    <a:pt x="1" y="8049"/>
                    <a:pt x="203" y="8251"/>
                    <a:pt x="453" y="8251"/>
                  </a:cubicBezTo>
                  <a:cubicBezTo>
                    <a:pt x="703" y="8251"/>
                    <a:pt x="905" y="8049"/>
                    <a:pt x="905" y="7811"/>
                  </a:cubicBezTo>
                  <a:lnTo>
                    <a:pt x="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8"/>
            <p:cNvSpPr/>
            <p:nvPr/>
          </p:nvSpPr>
          <p:spPr>
            <a:xfrm>
              <a:off x="4246350" y="2865950"/>
              <a:ext cx="226250" cy="217425"/>
            </a:xfrm>
            <a:custGeom>
              <a:avLst/>
              <a:gdLst/>
              <a:ahLst/>
              <a:cxnLst/>
              <a:rect l="l" t="t" r="r" b="b"/>
              <a:pathLst>
                <a:path w="9050" h="8697" extrusionOk="0">
                  <a:moveTo>
                    <a:pt x="370" y="1"/>
                  </a:moveTo>
                  <a:cubicBezTo>
                    <a:pt x="370" y="1"/>
                    <a:pt x="1" y="6097"/>
                    <a:pt x="227" y="6954"/>
                  </a:cubicBezTo>
                  <a:cubicBezTo>
                    <a:pt x="415" y="7668"/>
                    <a:pt x="2363" y="8696"/>
                    <a:pt x="4309" y="8696"/>
                  </a:cubicBezTo>
                  <a:cubicBezTo>
                    <a:pt x="4700" y="8696"/>
                    <a:pt x="5090" y="8655"/>
                    <a:pt x="5466" y="8561"/>
                  </a:cubicBezTo>
                  <a:cubicBezTo>
                    <a:pt x="7704" y="7990"/>
                    <a:pt x="8383" y="6906"/>
                    <a:pt x="8716" y="5775"/>
                  </a:cubicBezTo>
                  <a:cubicBezTo>
                    <a:pt x="9049" y="4632"/>
                    <a:pt x="8775" y="120"/>
                    <a:pt x="8775" y="120"/>
                  </a:cubicBezTo>
                  <a:lnTo>
                    <a:pt x="8228" y="120"/>
                  </a:lnTo>
                  <a:lnTo>
                    <a:pt x="7502" y="5251"/>
                  </a:lnTo>
                  <a:cubicBezTo>
                    <a:pt x="7502" y="5251"/>
                    <a:pt x="6158" y="4953"/>
                    <a:pt x="4464" y="4953"/>
                  </a:cubicBezTo>
                  <a:cubicBezTo>
                    <a:pt x="3493" y="4953"/>
                    <a:pt x="2408" y="5051"/>
                    <a:pt x="1394" y="5359"/>
                  </a:cubicBezTo>
                  <a:lnTo>
                    <a:pt x="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8"/>
            <p:cNvSpPr/>
            <p:nvPr/>
          </p:nvSpPr>
          <p:spPr>
            <a:xfrm>
              <a:off x="4299025" y="3093675"/>
              <a:ext cx="131600" cy="113425"/>
            </a:xfrm>
            <a:custGeom>
              <a:avLst/>
              <a:gdLst/>
              <a:ahLst/>
              <a:cxnLst/>
              <a:rect l="l" t="t" r="r" b="b"/>
              <a:pathLst>
                <a:path w="5264" h="4537" extrusionOk="0">
                  <a:moveTo>
                    <a:pt x="4311" y="0"/>
                  </a:moveTo>
                  <a:lnTo>
                    <a:pt x="2168" y="1988"/>
                  </a:lnTo>
                  <a:lnTo>
                    <a:pt x="930" y="24"/>
                  </a:lnTo>
                  <a:lnTo>
                    <a:pt x="1" y="405"/>
                  </a:lnTo>
                  <a:cubicBezTo>
                    <a:pt x="1" y="405"/>
                    <a:pt x="382" y="4001"/>
                    <a:pt x="632" y="4310"/>
                  </a:cubicBezTo>
                  <a:cubicBezTo>
                    <a:pt x="799" y="4536"/>
                    <a:pt x="2180" y="2977"/>
                    <a:pt x="2180" y="2977"/>
                  </a:cubicBezTo>
                  <a:cubicBezTo>
                    <a:pt x="2180" y="2977"/>
                    <a:pt x="3466" y="4334"/>
                    <a:pt x="3787" y="4274"/>
                  </a:cubicBezTo>
                  <a:cubicBezTo>
                    <a:pt x="4109" y="4215"/>
                    <a:pt x="5264" y="512"/>
                    <a:pt x="5264" y="512"/>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8"/>
            <p:cNvSpPr/>
            <p:nvPr/>
          </p:nvSpPr>
          <p:spPr>
            <a:xfrm>
              <a:off x="4221350" y="3103775"/>
              <a:ext cx="278025" cy="403950"/>
            </a:xfrm>
            <a:custGeom>
              <a:avLst/>
              <a:gdLst/>
              <a:ahLst/>
              <a:cxnLst/>
              <a:rect l="l" t="t" r="r" b="b"/>
              <a:pathLst>
                <a:path w="11121" h="16158" extrusionOk="0">
                  <a:moveTo>
                    <a:pt x="3108" y="1"/>
                  </a:moveTo>
                  <a:lnTo>
                    <a:pt x="0" y="1096"/>
                  </a:lnTo>
                  <a:lnTo>
                    <a:pt x="4751" y="16158"/>
                  </a:lnTo>
                  <a:lnTo>
                    <a:pt x="11121" y="1096"/>
                  </a:lnTo>
                  <a:lnTo>
                    <a:pt x="8371" y="108"/>
                  </a:lnTo>
                  <a:lnTo>
                    <a:pt x="4751" y="15396"/>
                  </a:lnTo>
                  <a:cubicBezTo>
                    <a:pt x="3501" y="6966"/>
                    <a:pt x="3108" y="1"/>
                    <a:pt x="3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8"/>
            <p:cNvSpPr/>
            <p:nvPr/>
          </p:nvSpPr>
          <p:spPr>
            <a:xfrm>
              <a:off x="4477925" y="3831250"/>
              <a:ext cx="110750" cy="78275"/>
            </a:xfrm>
            <a:custGeom>
              <a:avLst/>
              <a:gdLst/>
              <a:ahLst/>
              <a:cxnLst/>
              <a:rect l="l" t="t" r="r" b="b"/>
              <a:pathLst>
                <a:path w="4430" h="3131" extrusionOk="0">
                  <a:moveTo>
                    <a:pt x="1406" y="1"/>
                  </a:moveTo>
                  <a:cubicBezTo>
                    <a:pt x="763" y="513"/>
                    <a:pt x="1072" y="1227"/>
                    <a:pt x="1072" y="1227"/>
                  </a:cubicBezTo>
                  <a:cubicBezTo>
                    <a:pt x="1072" y="1227"/>
                    <a:pt x="1" y="2191"/>
                    <a:pt x="191" y="2870"/>
                  </a:cubicBezTo>
                  <a:cubicBezTo>
                    <a:pt x="240" y="3044"/>
                    <a:pt x="317" y="3103"/>
                    <a:pt x="412" y="3103"/>
                  </a:cubicBezTo>
                  <a:cubicBezTo>
                    <a:pt x="615" y="3103"/>
                    <a:pt x="898" y="2833"/>
                    <a:pt x="1149" y="2833"/>
                  </a:cubicBezTo>
                  <a:cubicBezTo>
                    <a:pt x="1241" y="2833"/>
                    <a:pt x="1328" y="2869"/>
                    <a:pt x="1406" y="2965"/>
                  </a:cubicBezTo>
                  <a:cubicBezTo>
                    <a:pt x="1486" y="3065"/>
                    <a:pt x="1567" y="3102"/>
                    <a:pt x="1651" y="3102"/>
                  </a:cubicBezTo>
                  <a:cubicBezTo>
                    <a:pt x="1892" y="3102"/>
                    <a:pt x="2149" y="2793"/>
                    <a:pt x="2448" y="2793"/>
                  </a:cubicBezTo>
                  <a:cubicBezTo>
                    <a:pt x="2552" y="2793"/>
                    <a:pt x="2660" y="2830"/>
                    <a:pt x="2775" y="2930"/>
                  </a:cubicBezTo>
                  <a:cubicBezTo>
                    <a:pt x="2933" y="3067"/>
                    <a:pt x="3068" y="3130"/>
                    <a:pt x="3190" y="3130"/>
                  </a:cubicBezTo>
                  <a:cubicBezTo>
                    <a:pt x="3500" y="3130"/>
                    <a:pt x="3726" y="2723"/>
                    <a:pt x="4025" y="2108"/>
                  </a:cubicBezTo>
                  <a:cubicBezTo>
                    <a:pt x="4132" y="1894"/>
                    <a:pt x="4275" y="1108"/>
                    <a:pt x="4430" y="1"/>
                  </a:cubicBezTo>
                  <a:close/>
                </a:path>
              </a:pathLst>
            </a:custGeom>
            <a:solidFill>
              <a:srgbClr val="FFC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8"/>
            <p:cNvSpPr/>
            <p:nvPr/>
          </p:nvSpPr>
          <p:spPr>
            <a:xfrm>
              <a:off x="4153175" y="2851375"/>
              <a:ext cx="403050" cy="22650"/>
            </a:xfrm>
            <a:custGeom>
              <a:avLst/>
              <a:gdLst/>
              <a:ahLst/>
              <a:cxnLst/>
              <a:rect l="l" t="t" r="r" b="b"/>
              <a:pathLst>
                <a:path w="16122" h="906" extrusionOk="0">
                  <a:moveTo>
                    <a:pt x="453" y="0"/>
                  </a:moveTo>
                  <a:cubicBezTo>
                    <a:pt x="203" y="0"/>
                    <a:pt x="1" y="203"/>
                    <a:pt x="1" y="453"/>
                  </a:cubicBezTo>
                  <a:cubicBezTo>
                    <a:pt x="1" y="703"/>
                    <a:pt x="203" y="905"/>
                    <a:pt x="453" y="905"/>
                  </a:cubicBezTo>
                  <a:lnTo>
                    <a:pt x="15670" y="905"/>
                  </a:lnTo>
                  <a:cubicBezTo>
                    <a:pt x="15920" y="905"/>
                    <a:pt x="16122" y="703"/>
                    <a:pt x="16122" y="453"/>
                  </a:cubicBezTo>
                  <a:cubicBezTo>
                    <a:pt x="16122" y="203"/>
                    <a:pt x="15920" y="0"/>
                    <a:pt x="15670" y="0"/>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8"/>
            <p:cNvSpPr/>
            <p:nvPr/>
          </p:nvSpPr>
          <p:spPr>
            <a:xfrm>
              <a:off x="4243075" y="2748975"/>
              <a:ext cx="238750" cy="110450"/>
            </a:xfrm>
            <a:custGeom>
              <a:avLst/>
              <a:gdLst/>
              <a:ahLst/>
              <a:cxnLst/>
              <a:rect l="l" t="t" r="r" b="b"/>
              <a:pathLst>
                <a:path w="9550" h="4418" extrusionOk="0">
                  <a:moveTo>
                    <a:pt x="2358" y="1"/>
                  </a:moveTo>
                  <a:cubicBezTo>
                    <a:pt x="1060" y="1"/>
                    <a:pt x="1" y="1060"/>
                    <a:pt x="1" y="2358"/>
                  </a:cubicBezTo>
                  <a:lnTo>
                    <a:pt x="1" y="4418"/>
                  </a:lnTo>
                  <a:lnTo>
                    <a:pt x="9549" y="4418"/>
                  </a:lnTo>
                  <a:lnTo>
                    <a:pt x="9549" y="2358"/>
                  </a:lnTo>
                  <a:cubicBezTo>
                    <a:pt x="9549" y="1060"/>
                    <a:pt x="8490" y="1"/>
                    <a:pt x="7192" y="1"/>
                  </a:cubicBez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8"/>
            <p:cNvSpPr/>
            <p:nvPr/>
          </p:nvSpPr>
          <p:spPr>
            <a:xfrm>
              <a:off x="4477625" y="3223450"/>
              <a:ext cx="45275" cy="526275"/>
            </a:xfrm>
            <a:custGeom>
              <a:avLst/>
              <a:gdLst/>
              <a:ahLst/>
              <a:cxnLst/>
              <a:rect l="l" t="t" r="r" b="b"/>
              <a:pathLst>
                <a:path w="1811" h="21051" extrusionOk="0">
                  <a:moveTo>
                    <a:pt x="1810" y="0"/>
                  </a:moveTo>
                  <a:cubicBezTo>
                    <a:pt x="1810" y="1"/>
                    <a:pt x="322" y="3608"/>
                    <a:pt x="167" y="4048"/>
                  </a:cubicBezTo>
                  <a:cubicBezTo>
                    <a:pt x="1" y="4489"/>
                    <a:pt x="739" y="21050"/>
                    <a:pt x="739" y="21050"/>
                  </a:cubicBezTo>
                  <a:lnTo>
                    <a:pt x="584" y="4048"/>
                  </a:lnTo>
                  <a:lnTo>
                    <a:pt x="1810" y="0"/>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8"/>
            <p:cNvSpPr/>
            <p:nvPr/>
          </p:nvSpPr>
          <p:spPr>
            <a:xfrm>
              <a:off x="4136825" y="3250225"/>
              <a:ext cx="48825" cy="581050"/>
            </a:xfrm>
            <a:custGeom>
              <a:avLst/>
              <a:gdLst/>
              <a:ahLst/>
              <a:cxnLst/>
              <a:rect l="l" t="t" r="r" b="b"/>
              <a:pathLst>
                <a:path w="1953" h="23242" extrusionOk="0">
                  <a:moveTo>
                    <a:pt x="1953" y="1"/>
                  </a:moveTo>
                  <a:lnTo>
                    <a:pt x="0" y="23242"/>
                  </a:lnTo>
                  <a:lnTo>
                    <a:pt x="583" y="23242"/>
                  </a:lnTo>
                  <a:lnTo>
                    <a:pt x="1953" y="1"/>
                  </a:lnTo>
                  <a:close/>
                </a:path>
              </a:pathLst>
            </a:custGeom>
            <a:solidFill>
              <a:srgbClr val="4221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A35215B5-2173-4A94-8426-5C704736FC34}"/>
              </a:ext>
            </a:extLst>
          </p:cNvPr>
          <p:cNvSpPr txBox="1"/>
          <p:nvPr/>
        </p:nvSpPr>
        <p:spPr>
          <a:xfrm>
            <a:off x="940423" y="1916123"/>
            <a:ext cx="4572000" cy="1077218"/>
          </a:xfrm>
          <a:prstGeom prst="rect">
            <a:avLst/>
          </a:prstGeom>
          <a:noFill/>
        </p:spPr>
        <p:txBody>
          <a:bodyPr wrap="square">
            <a:spAutoFit/>
          </a:bodyPr>
          <a:lstStyle/>
          <a:p>
            <a:r>
              <a:rPr lang="en-US" sz="1600" b="0" i="0" dirty="0">
                <a:solidFill>
                  <a:schemeClr val="tx1"/>
                </a:solidFill>
                <a:effectLst/>
                <a:latin typeface="Abel"/>
              </a:rPr>
              <a:t>“First they ignore you</a:t>
            </a:r>
          </a:p>
          <a:p>
            <a:r>
              <a:rPr lang="en-US" sz="1600" dirty="0">
                <a:solidFill>
                  <a:schemeClr val="tx1"/>
                </a:solidFill>
                <a:latin typeface="Abel"/>
              </a:rPr>
              <a:t>Then they laugh at you</a:t>
            </a:r>
          </a:p>
          <a:p>
            <a:r>
              <a:rPr lang="en-US" sz="1600" dirty="0">
                <a:solidFill>
                  <a:schemeClr val="tx1"/>
                </a:solidFill>
                <a:latin typeface="Abel"/>
              </a:rPr>
              <a:t>Then they fight you</a:t>
            </a:r>
          </a:p>
          <a:p>
            <a:r>
              <a:rPr lang="en-US" sz="1600" dirty="0">
                <a:solidFill>
                  <a:schemeClr val="tx1"/>
                </a:solidFill>
                <a:latin typeface="Abel"/>
              </a:rPr>
              <a:t>Then you win” -Mahatma Gandhi </a:t>
            </a:r>
          </a:p>
        </p:txBody>
      </p:sp>
      <p:sp>
        <p:nvSpPr>
          <p:cNvPr id="35" name="TextBox 34">
            <a:extLst>
              <a:ext uri="{FF2B5EF4-FFF2-40B4-BE49-F238E27FC236}">
                <a16:creationId xmlns:a16="http://schemas.microsoft.com/office/drawing/2014/main" id="{3688E23B-D217-4111-AF94-C0E01BFFD403}"/>
              </a:ext>
            </a:extLst>
          </p:cNvPr>
          <p:cNvSpPr txBox="1"/>
          <p:nvPr/>
        </p:nvSpPr>
        <p:spPr>
          <a:xfrm>
            <a:off x="761286" y="3177147"/>
            <a:ext cx="4572000" cy="1569660"/>
          </a:xfrm>
          <a:prstGeom prst="rect">
            <a:avLst/>
          </a:prstGeom>
          <a:noFill/>
        </p:spPr>
        <p:txBody>
          <a:bodyPr wrap="square">
            <a:spAutoFit/>
          </a:bodyPr>
          <a:lstStyle/>
          <a:p>
            <a:r>
              <a:rPr lang="en-US" sz="1600" dirty="0">
                <a:solidFill>
                  <a:schemeClr val="tx1"/>
                </a:solidFill>
                <a:latin typeface="Abel"/>
              </a:rPr>
              <a:t>Human rights is moral principles or norms that describe certain standards of human behavior, and are regularly protected as legal rights in municipal</a:t>
            </a:r>
          </a:p>
          <a:p>
            <a:r>
              <a:rPr lang="en-US" sz="1600" dirty="0">
                <a:solidFill>
                  <a:schemeClr val="tx1"/>
                </a:solidFill>
                <a:latin typeface="Abel"/>
              </a:rPr>
              <a:t>and international law. Everyone born in this world have human rights that must be protected by the law.</a:t>
            </a:r>
            <a:endParaRPr lang="en-IN" dirty="0">
              <a:solidFill>
                <a:schemeClr val="tx1"/>
              </a:solidFill>
              <a:latin typeface="Abel"/>
            </a:endParaRPr>
          </a:p>
        </p:txBody>
      </p:sp>
      <p:sp>
        <p:nvSpPr>
          <p:cNvPr id="36" name="TextBox 35">
            <a:extLst>
              <a:ext uri="{FF2B5EF4-FFF2-40B4-BE49-F238E27FC236}">
                <a16:creationId xmlns:a16="http://schemas.microsoft.com/office/drawing/2014/main" id="{24161929-FE53-46C8-9D09-AFFA25AF93D8}"/>
              </a:ext>
            </a:extLst>
          </p:cNvPr>
          <p:cNvSpPr txBox="1"/>
          <p:nvPr/>
        </p:nvSpPr>
        <p:spPr>
          <a:xfrm>
            <a:off x="3076353" y="779721"/>
            <a:ext cx="2889114" cy="477054"/>
          </a:xfrm>
          <a:prstGeom prst="rect">
            <a:avLst/>
          </a:prstGeom>
          <a:noFill/>
        </p:spPr>
        <p:txBody>
          <a:bodyPr wrap="square" rtlCol="0">
            <a:spAutoFit/>
          </a:bodyPr>
          <a:lstStyle/>
          <a:p>
            <a:r>
              <a:rPr lang="en-IN" sz="2500" dirty="0">
                <a:solidFill>
                  <a:schemeClr val="tx1"/>
                </a:solidFill>
                <a:latin typeface="Arial Rounded MT Bold" panose="020F0704030504030204" pitchFamily="34" charset="0"/>
              </a:rPr>
              <a:t>Human</a:t>
            </a:r>
            <a:r>
              <a:rPr lang="en-IN" sz="2400" dirty="0">
                <a:solidFill>
                  <a:schemeClr val="tx1"/>
                </a:solidFill>
                <a:latin typeface="Arial Rounded MT Bold" panose="020F0704030504030204" pitchFamily="34" charset="0"/>
              </a:rPr>
              <a:t> rights…</a:t>
            </a:r>
            <a:endParaRPr lang="en-IN" dirty="0">
              <a:solidFill>
                <a:schemeClr val="tx1"/>
              </a:solidFill>
              <a:latin typeface="Arial Rounded MT Bold" panose="020F0704030504030204" pitchFamily="34" charset="0"/>
            </a:endParaRPr>
          </a:p>
        </p:txBody>
      </p:sp>
      <p:pic>
        <p:nvPicPr>
          <p:cNvPr id="1026" name="Picture 2" descr="How To Talk About Human Rights During Covid-19 :: Civil Liberties Union for  Europe">
            <a:extLst>
              <a:ext uri="{FF2B5EF4-FFF2-40B4-BE49-F238E27FC236}">
                <a16:creationId xmlns:a16="http://schemas.microsoft.com/office/drawing/2014/main" id="{F3DC5D6D-BA80-1441-B0D2-F875BCA3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091" y="1077945"/>
            <a:ext cx="3718712" cy="298760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689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393473" y="1580091"/>
            <a:ext cx="5219468" cy="1963500"/>
          </a:xfrm>
        </p:spPr>
        <p:txBody>
          <a:bodyPr/>
          <a:lstStyle/>
          <a:p>
            <a:r>
              <a:rPr lang="en-US" sz="7200" dirty="0"/>
              <a:t>Right to Work…</a:t>
            </a:r>
          </a:p>
        </p:txBody>
      </p:sp>
      <p:grpSp>
        <p:nvGrpSpPr>
          <p:cNvPr id="4" name="Google Shape;5671;p48">
            <a:extLst>
              <a:ext uri="{FF2B5EF4-FFF2-40B4-BE49-F238E27FC236}">
                <a16:creationId xmlns:a16="http://schemas.microsoft.com/office/drawing/2014/main" id="{67B0C6FB-1D8D-634A-8F48-72C9ECBA5654}"/>
              </a:ext>
            </a:extLst>
          </p:cNvPr>
          <p:cNvGrpSpPr/>
          <p:nvPr/>
        </p:nvGrpSpPr>
        <p:grpSpPr>
          <a:xfrm>
            <a:off x="5691962" y="520996"/>
            <a:ext cx="2930974" cy="4466560"/>
            <a:chOff x="478625" y="-235750"/>
            <a:chExt cx="4138925" cy="6342000"/>
          </a:xfrm>
        </p:grpSpPr>
        <p:sp>
          <p:nvSpPr>
            <p:cNvPr id="5" name="Google Shape;5672;p48">
              <a:extLst>
                <a:ext uri="{FF2B5EF4-FFF2-40B4-BE49-F238E27FC236}">
                  <a16:creationId xmlns:a16="http://schemas.microsoft.com/office/drawing/2014/main" id="{45A0CCE3-67C3-6D44-98F6-FEAB3D8EAF0D}"/>
                </a:ext>
              </a:extLst>
            </p:cNvPr>
            <p:cNvSpPr/>
            <p:nvPr/>
          </p:nvSpPr>
          <p:spPr>
            <a:xfrm>
              <a:off x="1997480" y="999293"/>
              <a:ext cx="511443" cy="478942"/>
            </a:xfrm>
            <a:custGeom>
              <a:avLst/>
              <a:gdLst/>
              <a:ahLst/>
              <a:cxnLst/>
              <a:rect l="l" t="t" r="r" b="b"/>
              <a:pathLst>
                <a:path w="17229" h="19051" extrusionOk="0">
                  <a:moveTo>
                    <a:pt x="596" y="0"/>
                  </a:moveTo>
                  <a:lnTo>
                    <a:pt x="0" y="15419"/>
                  </a:lnTo>
                  <a:lnTo>
                    <a:pt x="9930" y="19050"/>
                  </a:lnTo>
                  <a:lnTo>
                    <a:pt x="17229" y="8787"/>
                  </a:lnTo>
                  <a:lnTo>
                    <a:pt x="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673;p48">
              <a:extLst>
                <a:ext uri="{FF2B5EF4-FFF2-40B4-BE49-F238E27FC236}">
                  <a16:creationId xmlns:a16="http://schemas.microsoft.com/office/drawing/2014/main" id="{70013EBF-E719-3743-A7AD-7ED13A0F428F}"/>
                </a:ext>
              </a:extLst>
            </p:cNvPr>
            <p:cNvSpPr/>
            <p:nvPr/>
          </p:nvSpPr>
          <p:spPr>
            <a:xfrm>
              <a:off x="478625" y="5789225"/>
              <a:ext cx="4138925" cy="317025"/>
            </a:xfrm>
            <a:custGeom>
              <a:avLst/>
              <a:gdLst/>
              <a:ahLst/>
              <a:cxnLst/>
              <a:rect l="l" t="t" r="r" b="b"/>
              <a:pathLst>
                <a:path w="165557" h="12681" extrusionOk="0">
                  <a:moveTo>
                    <a:pt x="82773" y="1"/>
                  </a:moveTo>
                  <a:cubicBezTo>
                    <a:pt x="60817" y="1"/>
                    <a:pt x="39767" y="668"/>
                    <a:pt x="24241" y="1858"/>
                  </a:cubicBezTo>
                  <a:cubicBezTo>
                    <a:pt x="8716" y="3049"/>
                    <a:pt x="0" y="4656"/>
                    <a:pt x="0" y="6347"/>
                  </a:cubicBezTo>
                  <a:cubicBezTo>
                    <a:pt x="0" y="8026"/>
                    <a:pt x="8716" y="9633"/>
                    <a:pt x="24241" y="10824"/>
                  </a:cubicBezTo>
                  <a:cubicBezTo>
                    <a:pt x="39767" y="12014"/>
                    <a:pt x="60817" y="12681"/>
                    <a:pt x="82773" y="12681"/>
                  </a:cubicBezTo>
                  <a:cubicBezTo>
                    <a:pt x="104728" y="12681"/>
                    <a:pt x="125790" y="12014"/>
                    <a:pt x="141316" y="10824"/>
                  </a:cubicBezTo>
                  <a:cubicBezTo>
                    <a:pt x="156841" y="9633"/>
                    <a:pt x="165557" y="8026"/>
                    <a:pt x="165557" y="6347"/>
                  </a:cubicBezTo>
                  <a:cubicBezTo>
                    <a:pt x="165557" y="4656"/>
                    <a:pt x="156841" y="3049"/>
                    <a:pt x="141316" y="1858"/>
                  </a:cubicBezTo>
                  <a:cubicBezTo>
                    <a:pt x="125790" y="668"/>
                    <a:pt x="104728" y="1"/>
                    <a:pt x="82773"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674;p48">
              <a:extLst>
                <a:ext uri="{FF2B5EF4-FFF2-40B4-BE49-F238E27FC236}">
                  <a16:creationId xmlns:a16="http://schemas.microsoft.com/office/drawing/2014/main" id="{B82DB346-2C5F-8840-BC61-FAEEDAFD2C33}"/>
                </a:ext>
              </a:extLst>
            </p:cNvPr>
            <p:cNvSpPr/>
            <p:nvPr/>
          </p:nvSpPr>
          <p:spPr>
            <a:xfrm>
              <a:off x="1964825" y="1540200"/>
              <a:ext cx="367028" cy="478950"/>
            </a:xfrm>
            <a:custGeom>
              <a:avLst/>
              <a:gdLst/>
              <a:ahLst/>
              <a:cxnLst/>
              <a:rect l="l" t="t" r="r" b="b"/>
              <a:pathLst>
                <a:path w="13896" h="19158" extrusionOk="0">
                  <a:moveTo>
                    <a:pt x="8943" y="1"/>
                  </a:moveTo>
                  <a:lnTo>
                    <a:pt x="418" y="8561"/>
                  </a:lnTo>
                  <a:lnTo>
                    <a:pt x="1" y="19158"/>
                  </a:lnTo>
                  <a:lnTo>
                    <a:pt x="13896" y="7097"/>
                  </a:lnTo>
                  <a:lnTo>
                    <a:pt x="8943"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75;p48">
              <a:extLst>
                <a:ext uri="{FF2B5EF4-FFF2-40B4-BE49-F238E27FC236}">
                  <a16:creationId xmlns:a16="http://schemas.microsoft.com/office/drawing/2014/main" id="{F3DD8558-E9BB-B641-B104-6E0DF40A5427}"/>
                </a:ext>
              </a:extLst>
            </p:cNvPr>
            <p:cNvSpPr/>
            <p:nvPr/>
          </p:nvSpPr>
          <p:spPr>
            <a:xfrm>
              <a:off x="2175250" y="1104725"/>
              <a:ext cx="490575" cy="691475"/>
            </a:xfrm>
            <a:custGeom>
              <a:avLst/>
              <a:gdLst/>
              <a:ahLst/>
              <a:cxnLst/>
              <a:rect l="l" t="t" r="r" b="b"/>
              <a:pathLst>
                <a:path w="19623" h="27659" extrusionOk="0">
                  <a:moveTo>
                    <a:pt x="13133" y="1"/>
                  </a:moveTo>
                  <a:lnTo>
                    <a:pt x="1" y="16455"/>
                  </a:lnTo>
                  <a:cubicBezTo>
                    <a:pt x="1" y="16455"/>
                    <a:pt x="1918" y="26171"/>
                    <a:pt x="7097" y="27659"/>
                  </a:cubicBezTo>
                  <a:lnTo>
                    <a:pt x="18075" y="18539"/>
                  </a:lnTo>
                  <a:cubicBezTo>
                    <a:pt x="18075" y="18539"/>
                    <a:pt x="19622" y="4227"/>
                    <a:pt x="1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676;p48">
              <a:extLst>
                <a:ext uri="{FF2B5EF4-FFF2-40B4-BE49-F238E27FC236}">
                  <a16:creationId xmlns:a16="http://schemas.microsoft.com/office/drawing/2014/main" id="{88F17921-5343-2A4C-9B7D-D7630B06C805}"/>
                </a:ext>
              </a:extLst>
            </p:cNvPr>
            <p:cNvSpPr/>
            <p:nvPr/>
          </p:nvSpPr>
          <p:spPr>
            <a:xfrm>
              <a:off x="2615800" y="-59100"/>
              <a:ext cx="785525" cy="898350"/>
            </a:xfrm>
            <a:custGeom>
              <a:avLst/>
              <a:gdLst/>
              <a:ahLst/>
              <a:cxnLst/>
              <a:rect l="l" t="t" r="r" b="b"/>
              <a:pathLst>
                <a:path w="31421" h="35934" extrusionOk="0">
                  <a:moveTo>
                    <a:pt x="15490" y="0"/>
                  </a:moveTo>
                  <a:cubicBezTo>
                    <a:pt x="15312" y="0"/>
                    <a:pt x="15133" y="0"/>
                    <a:pt x="14942" y="12"/>
                  </a:cubicBezTo>
                  <a:cubicBezTo>
                    <a:pt x="11990" y="84"/>
                    <a:pt x="9597" y="774"/>
                    <a:pt x="7656" y="1893"/>
                  </a:cubicBezTo>
                  <a:cubicBezTo>
                    <a:pt x="2774" y="4715"/>
                    <a:pt x="822" y="10299"/>
                    <a:pt x="179" y="15895"/>
                  </a:cubicBezTo>
                  <a:cubicBezTo>
                    <a:pt x="119" y="16443"/>
                    <a:pt x="72" y="17002"/>
                    <a:pt x="36" y="17562"/>
                  </a:cubicBezTo>
                  <a:cubicBezTo>
                    <a:pt x="0" y="17931"/>
                    <a:pt x="0" y="18300"/>
                    <a:pt x="0" y="18669"/>
                  </a:cubicBezTo>
                  <a:lnTo>
                    <a:pt x="12" y="20491"/>
                  </a:lnTo>
                  <a:cubicBezTo>
                    <a:pt x="60" y="29028"/>
                    <a:pt x="6989" y="35933"/>
                    <a:pt x="15538" y="35933"/>
                  </a:cubicBezTo>
                  <a:cubicBezTo>
                    <a:pt x="24360" y="35933"/>
                    <a:pt x="31421" y="28575"/>
                    <a:pt x="31040" y="19753"/>
                  </a:cubicBezTo>
                  <a:lnTo>
                    <a:pt x="30980" y="18134"/>
                  </a:lnTo>
                  <a:cubicBezTo>
                    <a:pt x="30968" y="17943"/>
                    <a:pt x="30956" y="17753"/>
                    <a:pt x="30944" y="17562"/>
                  </a:cubicBezTo>
                  <a:cubicBezTo>
                    <a:pt x="30873" y="16645"/>
                    <a:pt x="30778" y="15740"/>
                    <a:pt x="30647" y="14824"/>
                  </a:cubicBezTo>
                  <a:cubicBezTo>
                    <a:pt x="29825" y="9156"/>
                    <a:pt x="27539" y="3679"/>
                    <a:pt x="22098" y="1274"/>
                  </a:cubicBezTo>
                  <a:cubicBezTo>
                    <a:pt x="20407" y="524"/>
                    <a:pt x="18395" y="72"/>
                    <a:pt x="16026" y="12"/>
                  </a:cubicBezTo>
                  <a:cubicBezTo>
                    <a:pt x="15847" y="0"/>
                    <a:pt x="15657" y="0"/>
                    <a:pt x="15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677;p48">
              <a:extLst>
                <a:ext uri="{FF2B5EF4-FFF2-40B4-BE49-F238E27FC236}">
                  <a16:creationId xmlns:a16="http://schemas.microsoft.com/office/drawing/2014/main" id="{9F77E368-28F4-284B-B30E-53F40CB3A05B}"/>
                </a:ext>
              </a:extLst>
            </p:cNvPr>
            <p:cNvSpPr/>
            <p:nvPr/>
          </p:nvSpPr>
          <p:spPr>
            <a:xfrm>
              <a:off x="2503575" y="948175"/>
              <a:ext cx="1064450" cy="1744850"/>
            </a:xfrm>
            <a:custGeom>
              <a:avLst/>
              <a:gdLst/>
              <a:ahLst/>
              <a:cxnLst/>
              <a:rect l="l" t="t" r="r" b="b"/>
              <a:pathLst>
                <a:path w="42578" h="69794" extrusionOk="0">
                  <a:moveTo>
                    <a:pt x="27218" y="0"/>
                  </a:moveTo>
                  <a:cubicBezTo>
                    <a:pt x="23573" y="763"/>
                    <a:pt x="20937" y="974"/>
                    <a:pt x="19138" y="974"/>
                  </a:cubicBezTo>
                  <a:cubicBezTo>
                    <a:pt x="16925" y="974"/>
                    <a:pt x="15979" y="655"/>
                    <a:pt x="15979" y="655"/>
                  </a:cubicBezTo>
                  <a:lnTo>
                    <a:pt x="15252" y="905"/>
                  </a:lnTo>
                  <a:lnTo>
                    <a:pt x="7704" y="3560"/>
                  </a:lnTo>
                  <a:lnTo>
                    <a:pt x="5334" y="4393"/>
                  </a:lnTo>
                  <a:lnTo>
                    <a:pt x="0" y="6263"/>
                  </a:lnTo>
                  <a:lnTo>
                    <a:pt x="5120" y="29908"/>
                  </a:lnTo>
                  <a:lnTo>
                    <a:pt x="6454" y="36088"/>
                  </a:lnTo>
                  <a:lnTo>
                    <a:pt x="7275" y="39874"/>
                  </a:lnTo>
                  <a:lnTo>
                    <a:pt x="8406" y="45089"/>
                  </a:lnTo>
                  <a:lnTo>
                    <a:pt x="4239" y="64806"/>
                  </a:lnTo>
                  <a:cubicBezTo>
                    <a:pt x="9603" y="68145"/>
                    <a:pt x="15460" y="69793"/>
                    <a:pt x="21794" y="69793"/>
                  </a:cubicBezTo>
                  <a:cubicBezTo>
                    <a:pt x="27270" y="69793"/>
                    <a:pt x="33102" y="68562"/>
                    <a:pt x="39279" y="66127"/>
                  </a:cubicBezTo>
                  <a:cubicBezTo>
                    <a:pt x="37148" y="56376"/>
                    <a:pt x="35684" y="50363"/>
                    <a:pt x="35243" y="43803"/>
                  </a:cubicBezTo>
                  <a:cubicBezTo>
                    <a:pt x="35624" y="42362"/>
                    <a:pt x="36005" y="40934"/>
                    <a:pt x="36350" y="39553"/>
                  </a:cubicBezTo>
                  <a:cubicBezTo>
                    <a:pt x="37017" y="36921"/>
                    <a:pt x="37612" y="34397"/>
                    <a:pt x="38148" y="31980"/>
                  </a:cubicBezTo>
                  <a:cubicBezTo>
                    <a:pt x="38470" y="30504"/>
                    <a:pt x="38779" y="29075"/>
                    <a:pt x="39065" y="27682"/>
                  </a:cubicBezTo>
                  <a:cubicBezTo>
                    <a:pt x="39136" y="27301"/>
                    <a:pt x="39208" y="26932"/>
                    <a:pt x="39291" y="26563"/>
                  </a:cubicBezTo>
                  <a:cubicBezTo>
                    <a:pt x="41899" y="13514"/>
                    <a:pt x="42577" y="4893"/>
                    <a:pt x="42577" y="4893"/>
                  </a:cubicBezTo>
                  <a:cubicBezTo>
                    <a:pt x="41422" y="3977"/>
                    <a:pt x="39315" y="3131"/>
                    <a:pt x="37029" y="2405"/>
                  </a:cubicBezTo>
                  <a:cubicBezTo>
                    <a:pt x="36219" y="2143"/>
                    <a:pt x="35386" y="1905"/>
                    <a:pt x="34552" y="1679"/>
                  </a:cubicBezTo>
                  <a:cubicBezTo>
                    <a:pt x="32874" y="1214"/>
                    <a:pt x="31231" y="833"/>
                    <a:pt x="29933" y="548"/>
                  </a:cubicBezTo>
                  <a:cubicBezTo>
                    <a:pt x="28314" y="191"/>
                    <a:pt x="27218" y="0"/>
                    <a:pt x="2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78;p48">
              <a:extLst>
                <a:ext uri="{FF2B5EF4-FFF2-40B4-BE49-F238E27FC236}">
                  <a16:creationId xmlns:a16="http://schemas.microsoft.com/office/drawing/2014/main" id="{A833F084-73EB-AD40-9A12-3401619F1CBD}"/>
                </a:ext>
              </a:extLst>
            </p:cNvPr>
            <p:cNvSpPr/>
            <p:nvPr/>
          </p:nvSpPr>
          <p:spPr>
            <a:xfrm>
              <a:off x="2884875" y="947825"/>
              <a:ext cx="367025" cy="190825"/>
            </a:xfrm>
            <a:custGeom>
              <a:avLst/>
              <a:gdLst/>
              <a:ahLst/>
              <a:cxnLst/>
              <a:rect l="l" t="t" r="r" b="b"/>
              <a:pathLst>
                <a:path w="14681" h="7633" extrusionOk="0">
                  <a:moveTo>
                    <a:pt x="8381" y="0"/>
                  </a:moveTo>
                  <a:cubicBezTo>
                    <a:pt x="5187" y="0"/>
                    <a:pt x="1743" y="84"/>
                    <a:pt x="727" y="669"/>
                  </a:cubicBezTo>
                  <a:lnTo>
                    <a:pt x="0" y="919"/>
                  </a:lnTo>
                  <a:cubicBezTo>
                    <a:pt x="512" y="3062"/>
                    <a:pt x="2024" y="7229"/>
                    <a:pt x="6180" y="7610"/>
                  </a:cubicBezTo>
                  <a:cubicBezTo>
                    <a:pt x="6347" y="7625"/>
                    <a:pt x="6511" y="7632"/>
                    <a:pt x="6674" y="7632"/>
                  </a:cubicBezTo>
                  <a:cubicBezTo>
                    <a:pt x="11102" y="7632"/>
                    <a:pt x="13888" y="2319"/>
                    <a:pt x="14681" y="562"/>
                  </a:cubicBezTo>
                  <a:cubicBezTo>
                    <a:pt x="13062" y="216"/>
                    <a:pt x="11966" y="14"/>
                    <a:pt x="11966" y="14"/>
                  </a:cubicBezTo>
                  <a:cubicBezTo>
                    <a:pt x="10932" y="14"/>
                    <a:pt x="9677" y="0"/>
                    <a:pt x="8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79;p48">
              <a:extLst>
                <a:ext uri="{FF2B5EF4-FFF2-40B4-BE49-F238E27FC236}">
                  <a16:creationId xmlns:a16="http://schemas.microsoft.com/office/drawing/2014/main" id="{A7920A7F-B417-6445-9D56-BAF2B8F816CA}"/>
                </a:ext>
              </a:extLst>
            </p:cNvPr>
            <p:cNvSpPr/>
            <p:nvPr/>
          </p:nvSpPr>
          <p:spPr>
            <a:xfrm>
              <a:off x="2892325" y="625550"/>
              <a:ext cx="328625" cy="387775"/>
            </a:xfrm>
            <a:custGeom>
              <a:avLst/>
              <a:gdLst/>
              <a:ahLst/>
              <a:cxnLst/>
              <a:rect l="l" t="t" r="r" b="b"/>
              <a:pathLst>
                <a:path w="13145" h="15511"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2777" y="15035"/>
                    <a:pt x="4709" y="15511"/>
                    <a:pt x="6639" y="15511"/>
                  </a:cubicBezTo>
                  <a:cubicBezTo>
                    <a:pt x="8575" y="15511"/>
                    <a:pt x="10510" y="15032"/>
                    <a:pt x="12442" y="14072"/>
                  </a:cubicBezTo>
                  <a:cubicBezTo>
                    <a:pt x="12061" y="10881"/>
                    <a:pt x="12049" y="8488"/>
                    <a:pt x="12275" y="6357"/>
                  </a:cubicBezTo>
                  <a:cubicBezTo>
                    <a:pt x="12442" y="4737"/>
                    <a:pt x="12752" y="3285"/>
                    <a:pt x="13145" y="1749"/>
                  </a:cubicBezTo>
                  <a:cubicBezTo>
                    <a:pt x="11798" y="497"/>
                    <a:pt x="10376" y="1"/>
                    <a:pt x="898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80;p48">
              <a:extLst>
                <a:ext uri="{FF2B5EF4-FFF2-40B4-BE49-F238E27FC236}">
                  <a16:creationId xmlns:a16="http://schemas.microsoft.com/office/drawing/2014/main" id="{3962BBA6-667D-8A4F-BDFD-F39BCD831F88}"/>
                </a:ext>
              </a:extLst>
            </p:cNvPr>
            <p:cNvSpPr/>
            <p:nvPr/>
          </p:nvSpPr>
          <p:spPr>
            <a:xfrm>
              <a:off x="2892325" y="625550"/>
              <a:ext cx="328625" cy="352100"/>
            </a:xfrm>
            <a:custGeom>
              <a:avLst/>
              <a:gdLst/>
              <a:ahLst/>
              <a:cxnLst/>
              <a:rect l="l" t="t" r="r" b="b"/>
              <a:pathLst>
                <a:path w="13145" h="14084"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6977" y="13191"/>
                    <a:pt x="10454" y="9345"/>
                    <a:pt x="12275" y="6357"/>
                  </a:cubicBezTo>
                  <a:cubicBezTo>
                    <a:pt x="12442" y="4737"/>
                    <a:pt x="12752" y="3285"/>
                    <a:pt x="13145" y="1749"/>
                  </a:cubicBezTo>
                  <a:cubicBezTo>
                    <a:pt x="11798" y="497"/>
                    <a:pt x="10376" y="1"/>
                    <a:pt x="8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81;p48">
              <a:extLst>
                <a:ext uri="{FF2B5EF4-FFF2-40B4-BE49-F238E27FC236}">
                  <a16:creationId xmlns:a16="http://schemas.microsoft.com/office/drawing/2014/main" id="{F224BADC-A31E-864B-AAC1-29B7014AF213}"/>
                </a:ext>
              </a:extLst>
            </p:cNvPr>
            <p:cNvSpPr/>
            <p:nvPr/>
          </p:nvSpPr>
          <p:spPr>
            <a:xfrm>
              <a:off x="2915825" y="-235750"/>
              <a:ext cx="933475" cy="1256775"/>
            </a:xfrm>
            <a:custGeom>
              <a:avLst/>
              <a:gdLst/>
              <a:ahLst/>
              <a:cxnLst/>
              <a:rect l="l" t="t" r="r" b="b"/>
              <a:pathLst>
                <a:path w="37339" h="50271" extrusionOk="0">
                  <a:moveTo>
                    <a:pt x="11840" y="0"/>
                  </a:moveTo>
                  <a:cubicBezTo>
                    <a:pt x="3208" y="0"/>
                    <a:pt x="1" y="7757"/>
                    <a:pt x="1" y="7757"/>
                  </a:cubicBezTo>
                  <a:lnTo>
                    <a:pt x="10311" y="28938"/>
                  </a:lnTo>
                  <a:cubicBezTo>
                    <a:pt x="10311" y="28938"/>
                    <a:pt x="10728" y="47357"/>
                    <a:pt x="23218" y="49869"/>
                  </a:cubicBezTo>
                  <a:cubicBezTo>
                    <a:pt x="24591" y="50147"/>
                    <a:pt x="25833" y="50271"/>
                    <a:pt x="26957" y="50271"/>
                  </a:cubicBezTo>
                  <a:cubicBezTo>
                    <a:pt x="36037" y="50271"/>
                    <a:pt x="37339" y="42190"/>
                    <a:pt x="37339" y="42190"/>
                  </a:cubicBezTo>
                  <a:lnTo>
                    <a:pt x="37339" y="42190"/>
                  </a:lnTo>
                  <a:cubicBezTo>
                    <a:pt x="35838" y="43330"/>
                    <a:pt x="33673" y="44102"/>
                    <a:pt x="31481" y="44102"/>
                  </a:cubicBezTo>
                  <a:cubicBezTo>
                    <a:pt x="27791" y="44102"/>
                    <a:pt x="24024" y="41917"/>
                    <a:pt x="23218" y="35629"/>
                  </a:cubicBezTo>
                  <a:cubicBezTo>
                    <a:pt x="21932" y="25616"/>
                    <a:pt x="30064" y="5018"/>
                    <a:pt x="17289" y="923"/>
                  </a:cubicBezTo>
                  <a:cubicBezTo>
                    <a:pt x="15271" y="274"/>
                    <a:pt x="13460" y="0"/>
                    <a:pt x="1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82;p48">
              <a:extLst>
                <a:ext uri="{FF2B5EF4-FFF2-40B4-BE49-F238E27FC236}">
                  <a16:creationId xmlns:a16="http://schemas.microsoft.com/office/drawing/2014/main" id="{D1DA2CF3-F611-4E43-86C0-921E264C3B93}"/>
                </a:ext>
              </a:extLst>
            </p:cNvPr>
            <p:cNvSpPr/>
            <p:nvPr/>
          </p:nvSpPr>
          <p:spPr>
            <a:xfrm>
              <a:off x="2574100" y="355725"/>
              <a:ext cx="181325" cy="263650"/>
            </a:xfrm>
            <a:custGeom>
              <a:avLst/>
              <a:gdLst/>
              <a:ahLst/>
              <a:cxnLst/>
              <a:rect l="l" t="t" r="r" b="b"/>
              <a:pathLst>
                <a:path w="7253" h="10546" extrusionOk="0">
                  <a:moveTo>
                    <a:pt x="3149" y="1"/>
                  </a:moveTo>
                  <a:cubicBezTo>
                    <a:pt x="2562" y="1"/>
                    <a:pt x="1971" y="237"/>
                    <a:pt x="1490" y="921"/>
                  </a:cubicBezTo>
                  <a:cubicBezTo>
                    <a:pt x="0" y="3047"/>
                    <a:pt x="1594" y="10546"/>
                    <a:pt x="5959" y="10546"/>
                  </a:cubicBezTo>
                  <a:cubicBezTo>
                    <a:pt x="6165" y="10546"/>
                    <a:pt x="6378" y="10529"/>
                    <a:pt x="6597" y="10494"/>
                  </a:cubicBezTo>
                  <a:cubicBezTo>
                    <a:pt x="6597" y="10494"/>
                    <a:pt x="7252" y="5732"/>
                    <a:pt x="5752" y="1183"/>
                  </a:cubicBezTo>
                  <a:cubicBezTo>
                    <a:pt x="5752" y="1183"/>
                    <a:pt x="4461" y="1"/>
                    <a:pt x="3149"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83;p48">
              <a:extLst>
                <a:ext uri="{FF2B5EF4-FFF2-40B4-BE49-F238E27FC236}">
                  <a16:creationId xmlns:a16="http://schemas.microsoft.com/office/drawing/2014/main" id="{6176856F-D651-FB42-8636-62AE2A307F8E}"/>
                </a:ext>
              </a:extLst>
            </p:cNvPr>
            <p:cNvSpPr/>
            <p:nvPr/>
          </p:nvSpPr>
          <p:spPr>
            <a:xfrm>
              <a:off x="2635425" y="19000"/>
              <a:ext cx="667375" cy="841800"/>
            </a:xfrm>
            <a:custGeom>
              <a:avLst/>
              <a:gdLst/>
              <a:ahLst/>
              <a:cxnLst/>
              <a:rect l="l" t="t" r="r" b="b"/>
              <a:pathLst>
                <a:path w="26695" h="33672" extrusionOk="0">
                  <a:moveTo>
                    <a:pt x="14134" y="0"/>
                  </a:moveTo>
                  <a:cubicBezTo>
                    <a:pt x="13564" y="0"/>
                    <a:pt x="12969" y="18"/>
                    <a:pt x="12348" y="55"/>
                  </a:cubicBezTo>
                  <a:cubicBezTo>
                    <a:pt x="7073" y="365"/>
                    <a:pt x="3978" y="2913"/>
                    <a:pt x="2216" y="5318"/>
                  </a:cubicBezTo>
                  <a:cubicBezTo>
                    <a:pt x="2168" y="5377"/>
                    <a:pt x="2132" y="5425"/>
                    <a:pt x="2085" y="5485"/>
                  </a:cubicBezTo>
                  <a:cubicBezTo>
                    <a:pt x="1930" y="5699"/>
                    <a:pt x="1799" y="5913"/>
                    <a:pt x="1656" y="6127"/>
                  </a:cubicBezTo>
                  <a:cubicBezTo>
                    <a:pt x="1299" y="6699"/>
                    <a:pt x="1001" y="7259"/>
                    <a:pt x="787" y="7747"/>
                  </a:cubicBezTo>
                  <a:cubicBezTo>
                    <a:pt x="322" y="8747"/>
                    <a:pt x="72" y="9830"/>
                    <a:pt x="13" y="10938"/>
                  </a:cubicBezTo>
                  <a:cubicBezTo>
                    <a:pt x="1" y="11116"/>
                    <a:pt x="1" y="11247"/>
                    <a:pt x="25" y="11259"/>
                  </a:cubicBezTo>
                  <a:cubicBezTo>
                    <a:pt x="25" y="11783"/>
                    <a:pt x="49" y="14950"/>
                    <a:pt x="692" y="18736"/>
                  </a:cubicBezTo>
                  <a:cubicBezTo>
                    <a:pt x="1644" y="24535"/>
                    <a:pt x="4001" y="31774"/>
                    <a:pt x="9776" y="33262"/>
                  </a:cubicBezTo>
                  <a:cubicBezTo>
                    <a:pt x="10844" y="33540"/>
                    <a:pt x="11867" y="33672"/>
                    <a:pt x="12843" y="33672"/>
                  </a:cubicBezTo>
                  <a:cubicBezTo>
                    <a:pt x="18550" y="33672"/>
                    <a:pt x="22665" y="29163"/>
                    <a:pt x="24861" y="23022"/>
                  </a:cubicBezTo>
                  <a:cubicBezTo>
                    <a:pt x="24992" y="22665"/>
                    <a:pt x="25111" y="22308"/>
                    <a:pt x="25230" y="21939"/>
                  </a:cubicBezTo>
                  <a:cubicBezTo>
                    <a:pt x="25254" y="21844"/>
                    <a:pt x="25290" y="21737"/>
                    <a:pt x="25314" y="21641"/>
                  </a:cubicBezTo>
                  <a:cubicBezTo>
                    <a:pt x="25433" y="21272"/>
                    <a:pt x="25528" y="20903"/>
                    <a:pt x="25623" y="20522"/>
                  </a:cubicBezTo>
                  <a:cubicBezTo>
                    <a:pt x="26195" y="18308"/>
                    <a:pt x="26552" y="15938"/>
                    <a:pt x="26647" y="13545"/>
                  </a:cubicBezTo>
                  <a:cubicBezTo>
                    <a:pt x="26671" y="13212"/>
                    <a:pt x="26671" y="12890"/>
                    <a:pt x="26683" y="12569"/>
                  </a:cubicBezTo>
                  <a:cubicBezTo>
                    <a:pt x="26683" y="12235"/>
                    <a:pt x="26695" y="11902"/>
                    <a:pt x="26683" y="11569"/>
                  </a:cubicBezTo>
                  <a:cubicBezTo>
                    <a:pt x="26671" y="10616"/>
                    <a:pt x="26623" y="9664"/>
                    <a:pt x="26540" y="8711"/>
                  </a:cubicBezTo>
                  <a:cubicBezTo>
                    <a:pt x="26540" y="8711"/>
                    <a:pt x="26373" y="6961"/>
                    <a:pt x="26373" y="6937"/>
                  </a:cubicBezTo>
                  <a:cubicBezTo>
                    <a:pt x="25592" y="4002"/>
                    <a:pt x="22656" y="0"/>
                    <a:pt x="14134"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84;p48">
              <a:extLst>
                <a:ext uri="{FF2B5EF4-FFF2-40B4-BE49-F238E27FC236}">
                  <a16:creationId xmlns:a16="http://schemas.microsoft.com/office/drawing/2014/main" id="{0913FB3B-1642-D544-97F2-B12E6EEC9D41}"/>
                </a:ext>
              </a:extLst>
            </p:cNvPr>
            <p:cNvSpPr/>
            <p:nvPr/>
          </p:nvSpPr>
          <p:spPr>
            <a:xfrm>
              <a:off x="2655075" y="-31150"/>
              <a:ext cx="726900" cy="440825"/>
            </a:xfrm>
            <a:custGeom>
              <a:avLst/>
              <a:gdLst/>
              <a:ahLst/>
              <a:cxnLst/>
              <a:rect l="l" t="t" r="r" b="b"/>
              <a:pathLst>
                <a:path w="29076" h="17633" extrusionOk="0">
                  <a:moveTo>
                    <a:pt x="17678" y="0"/>
                  </a:moveTo>
                  <a:cubicBezTo>
                    <a:pt x="17127" y="0"/>
                    <a:pt x="16553" y="16"/>
                    <a:pt x="15955" y="49"/>
                  </a:cubicBezTo>
                  <a:cubicBezTo>
                    <a:pt x="10681" y="371"/>
                    <a:pt x="9978" y="335"/>
                    <a:pt x="6180" y="2252"/>
                  </a:cubicBezTo>
                  <a:cubicBezTo>
                    <a:pt x="4644" y="3109"/>
                    <a:pt x="3775" y="3740"/>
                    <a:pt x="2632" y="4835"/>
                  </a:cubicBezTo>
                  <a:cubicBezTo>
                    <a:pt x="1013" y="6395"/>
                    <a:pt x="132" y="9550"/>
                    <a:pt x="1" y="9753"/>
                  </a:cubicBezTo>
                  <a:cubicBezTo>
                    <a:pt x="3882" y="13932"/>
                    <a:pt x="17789" y="14087"/>
                    <a:pt x="17789" y="14087"/>
                  </a:cubicBezTo>
                  <a:cubicBezTo>
                    <a:pt x="20265" y="15111"/>
                    <a:pt x="22301" y="15706"/>
                    <a:pt x="23623" y="15992"/>
                  </a:cubicBezTo>
                  <a:cubicBezTo>
                    <a:pt x="23623" y="15992"/>
                    <a:pt x="24242" y="16432"/>
                    <a:pt x="25016" y="17063"/>
                  </a:cubicBezTo>
                  <a:cubicBezTo>
                    <a:pt x="25254" y="17448"/>
                    <a:pt x="25645" y="17633"/>
                    <a:pt x="26035" y="17633"/>
                  </a:cubicBezTo>
                  <a:cubicBezTo>
                    <a:pt x="26503" y="17633"/>
                    <a:pt x="26970" y="17367"/>
                    <a:pt x="27171" y="16861"/>
                  </a:cubicBezTo>
                  <a:cubicBezTo>
                    <a:pt x="27647" y="15623"/>
                    <a:pt x="28183" y="14468"/>
                    <a:pt x="28290" y="14360"/>
                  </a:cubicBezTo>
                  <a:cubicBezTo>
                    <a:pt x="28504" y="14110"/>
                    <a:pt x="28778" y="13884"/>
                    <a:pt x="29076" y="13706"/>
                  </a:cubicBezTo>
                  <a:cubicBezTo>
                    <a:pt x="28254" y="8038"/>
                    <a:pt x="25968" y="2561"/>
                    <a:pt x="20527" y="156"/>
                  </a:cubicBezTo>
                  <a:cubicBezTo>
                    <a:pt x="19658" y="55"/>
                    <a:pt x="18709" y="0"/>
                    <a:pt x="17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85;p48">
              <a:extLst>
                <a:ext uri="{FF2B5EF4-FFF2-40B4-BE49-F238E27FC236}">
                  <a16:creationId xmlns:a16="http://schemas.microsoft.com/office/drawing/2014/main" id="{2DBE547F-E33A-AF47-8584-0ED752E3DBD6}"/>
                </a:ext>
              </a:extLst>
            </p:cNvPr>
            <p:cNvSpPr/>
            <p:nvPr/>
          </p:nvSpPr>
          <p:spPr>
            <a:xfrm>
              <a:off x="2635425" y="156100"/>
              <a:ext cx="60450" cy="331625"/>
            </a:xfrm>
            <a:custGeom>
              <a:avLst/>
              <a:gdLst/>
              <a:ahLst/>
              <a:cxnLst/>
              <a:rect l="l" t="t" r="r" b="b"/>
              <a:pathLst>
                <a:path w="2418" h="13265" extrusionOk="0">
                  <a:moveTo>
                    <a:pt x="2085" y="1"/>
                  </a:moveTo>
                  <a:lnTo>
                    <a:pt x="2085" y="1"/>
                  </a:lnTo>
                  <a:cubicBezTo>
                    <a:pt x="1513" y="810"/>
                    <a:pt x="1084" y="1596"/>
                    <a:pt x="787" y="2263"/>
                  </a:cubicBezTo>
                  <a:cubicBezTo>
                    <a:pt x="322" y="3263"/>
                    <a:pt x="60" y="4346"/>
                    <a:pt x="13" y="5442"/>
                  </a:cubicBezTo>
                  <a:cubicBezTo>
                    <a:pt x="1" y="5632"/>
                    <a:pt x="1" y="5763"/>
                    <a:pt x="25" y="5775"/>
                  </a:cubicBezTo>
                  <a:cubicBezTo>
                    <a:pt x="25" y="6311"/>
                    <a:pt x="49" y="9478"/>
                    <a:pt x="692" y="13264"/>
                  </a:cubicBezTo>
                  <a:cubicBezTo>
                    <a:pt x="1525" y="11597"/>
                    <a:pt x="525" y="8597"/>
                    <a:pt x="1632" y="5525"/>
                  </a:cubicBezTo>
                  <a:cubicBezTo>
                    <a:pt x="2418" y="3299"/>
                    <a:pt x="2216" y="929"/>
                    <a:pt x="2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86;p48">
              <a:extLst>
                <a:ext uri="{FF2B5EF4-FFF2-40B4-BE49-F238E27FC236}">
                  <a16:creationId xmlns:a16="http://schemas.microsoft.com/office/drawing/2014/main" id="{EB60BCB8-EE8D-EA43-AAA9-E5AB95866712}"/>
                </a:ext>
              </a:extLst>
            </p:cNvPr>
            <p:cNvSpPr/>
            <p:nvPr/>
          </p:nvSpPr>
          <p:spPr>
            <a:xfrm>
              <a:off x="3217950" y="352700"/>
              <a:ext cx="145500" cy="214825"/>
            </a:xfrm>
            <a:custGeom>
              <a:avLst/>
              <a:gdLst/>
              <a:ahLst/>
              <a:cxnLst/>
              <a:rect l="l" t="t" r="r" b="b"/>
              <a:pathLst>
                <a:path w="5820" h="8593" extrusionOk="0">
                  <a:moveTo>
                    <a:pt x="3247" y="0"/>
                  </a:moveTo>
                  <a:cubicBezTo>
                    <a:pt x="1513" y="0"/>
                    <a:pt x="215" y="2757"/>
                    <a:pt x="215" y="2757"/>
                  </a:cubicBezTo>
                  <a:cubicBezTo>
                    <a:pt x="0" y="5662"/>
                    <a:pt x="239" y="8484"/>
                    <a:pt x="239" y="8484"/>
                  </a:cubicBezTo>
                  <a:cubicBezTo>
                    <a:pt x="558" y="8558"/>
                    <a:pt x="860" y="8592"/>
                    <a:pt x="1145" y="8592"/>
                  </a:cubicBezTo>
                  <a:cubicBezTo>
                    <a:pt x="5132" y="8592"/>
                    <a:pt x="5819" y="1812"/>
                    <a:pt x="4775" y="757"/>
                  </a:cubicBezTo>
                  <a:cubicBezTo>
                    <a:pt x="4244" y="213"/>
                    <a:pt x="3729" y="0"/>
                    <a:pt x="3247"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87;p48">
              <a:extLst>
                <a:ext uri="{FF2B5EF4-FFF2-40B4-BE49-F238E27FC236}">
                  <a16:creationId xmlns:a16="http://schemas.microsoft.com/office/drawing/2014/main" id="{B3948F62-1996-EC43-88BA-96ED8E164217}"/>
                </a:ext>
              </a:extLst>
            </p:cNvPr>
            <p:cNvSpPr/>
            <p:nvPr/>
          </p:nvSpPr>
          <p:spPr>
            <a:xfrm>
              <a:off x="2898850" y="358575"/>
              <a:ext cx="236075" cy="189850"/>
            </a:xfrm>
            <a:custGeom>
              <a:avLst/>
              <a:gdLst/>
              <a:ahLst/>
              <a:cxnLst/>
              <a:rect l="l" t="t" r="r" b="b"/>
              <a:pathLst>
                <a:path w="9443" h="7594" extrusionOk="0">
                  <a:moveTo>
                    <a:pt x="4231" y="782"/>
                  </a:moveTo>
                  <a:cubicBezTo>
                    <a:pt x="5385" y="782"/>
                    <a:pt x="6725" y="1109"/>
                    <a:pt x="7919" y="2236"/>
                  </a:cubicBezTo>
                  <a:cubicBezTo>
                    <a:pt x="8002" y="2927"/>
                    <a:pt x="8204" y="6153"/>
                    <a:pt x="5002" y="6737"/>
                  </a:cubicBezTo>
                  <a:cubicBezTo>
                    <a:pt x="4793" y="6776"/>
                    <a:pt x="4587" y="6795"/>
                    <a:pt x="4385" y="6795"/>
                  </a:cubicBezTo>
                  <a:cubicBezTo>
                    <a:pt x="3356" y="6795"/>
                    <a:pt x="2436" y="6295"/>
                    <a:pt x="1799" y="5379"/>
                  </a:cubicBezTo>
                  <a:cubicBezTo>
                    <a:pt x="953" y="4177"/>
                    <a:pt x="846" y="2570"/>
                    <a:pt x="1513" y="1355"/>
                  </a:cubicBezTo>
                  <a:cubicBezTo>
                    <a:pt x="1855" y="1203"/>
                    <a:pt x="2923" y="782"/>
                    <a:pt x="4231" y="782"/>
                  </a:cubicBezTo>
                  <a:close/>
                  <a:moveTo>
                    <a:pt x="4251" y="1"/>
                  </a:moveTo>
                  <a:cubicBezTo>
                    <a:pt x="2466" y="1"/>
                    <a:pt x="1076" y="675"/>
                    <a:pt x="1049" y="688"/>
                  </a:cubicBezTo>
                  <a:lnTo>
                    <a:pt x="942" y="736"/>
                  </a:lnTo>
                  <a:lnTo>
                    <a:pt x="882" y="843"/>
                  </a:lnTo>
                  <a:cubicBezTo>
                    <a:pt x="1" y="2331"/>
                    <a:pt x="96" y="4344"/>
                    <a:pt x="1132" y="5832"/>
                  </a:cubicBezTo>
                  <a:cubicBezTo>
                    <a:pt x="1930" y="6963"/>
                    <a:pt x="3109" y="7594"/>
                    <a:pt x="4406" y="7594"/>
                  </a:cubicBezTo>
                  <a:cubicBezTo>
                    <a:pt x="4644" y="7594"/>
                    <a:pt x="4894" y="7570"/>
                    <a:pt x="5144" y="7523"/>
                  </a:cubicBezTo>
                  <a:cubicBezTo>
                    <a:pt x="9443" y="6737"/>
                    <a:pt x="8704" y="2022"/>
                    <a:pt x="8693" y="1974"/>
                  </a:cubicBezTo>
                  <a:lnTo>
                    <a:pt x="8669" y="1843"/>
                  </a:lnTo>
                  <a:lnTo>
                    <a:pt x="8585" y="1760"/>
                  </a:lnTo>
                  <a:cubicBezTo>
                    <a:pt x="7196" y="391"/>
                    <a:pt x="5609" y="1"/>
                    <a:pt x="4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88;p48">
              <a:extLst>
                <a:ext uri="{FF2B5EF4-FFF2-40B4-BE49-F238E27FC236}">
                  <a16:creationId xmlns:a16="http://schemas.microsoft.com/office/drawing/2014/main" id="{C417704D-0E60-7548-8387-8DFE10D6F953}"/>
                </a:ext>
              </a:extLst>
            </p:cNvPr>
            <p:cNvSpPr/>
            <p:nvPr/>
          </p:nvSpPr>
          <p:spPr>
            <a:xfrm>
              <a:off x="2642875" y="356650"/>
              <a:ext cx="221175" cy="191775"/>
            </a:xfrm>
            <a:custGeom>
              <a:avLst/>
              <a:gdLst/>
              <a:ahLst/>
              <a:cxnLst/>
              <a:rect l="l" t="t" r="r" b="b"/>
              <a:pathLst>
                <a:path w="8847" h="7671" extrusionOk="0">
                  <a:moveTo>
                    <a:pt x="4272" y="804"/>
                  </a:moveTo>
                  <a:cubicBezTo>
                    <a:pt x="5348" y="804"/>
                    <a:pt x="6596" y="1072"/>
                    <a:pt x="7811" y="1944"/>
                  </a:cubicBezTo>
                  <a:cubicBezTo>
                    <a:pt x="7894" y="2754"/>
                    <a:pt x="8049" y="6230"/>
                    <a:pt x="4870" y="6814"/>
                  </a:cubicBezTo>
                  <a:cubicBezTo>
                    <a:pt x="4650" y="6856"/>
                    <a:pt x="4443" y="6875"/>
                    <a:pt x="4247" y="6875"/>
                  </a:cubicBezTo>
                  <a:cubicBezTo>
                    <a:pt x="3163" y="6875"/>
                    <a:pt x="2448" y="6289"/>
                    <a:pt x="2025" y="5754"/>
                  </a:cubicBezTo>
                  <a:cubicBezTo>
                    <a:pt x="1120" y="4611"/>
                    <a:pt x="870" y="2813"/>
                    <a:pt x="1417" y="1420"/>
                  </a:cubicBezTo>
                  <a:cubicBezTo>
                    <a:pt x="1780" y="1252"/>
                    <a:pt x="2881" y="804"/>
                    <a:pt x="4272" y="804"/>
                  </a:cubicBezTo>
                  <a:close/>
                  <a:moveTo>
                    <a:pt x="4265" y="1"/>
                  </a:moveTo>
                  <a:cubicBezTo>
                    <a:pt x="2403" y="1"/>
                    <a:pt x="1010" y="716"/>
                    <a:pt x="917" y="765"/>
                  </a:cubicBezTo>
                  <a:lnTo>
                    <a:pt x="786" y="837"/>
                  </a:lnTo>
                  <a:lnTo>
                    <a:pt x="727" y="968"/>
                  </a:lnTo>
                  <a:cubicBezTo>
                    <a:pt x="1" y="2658"/>
                    <a:pt x="274" y="4837"/>
                    <a:pt x="1394" y="6254"/>
                  </a:cubicBezTo>
                  <a:cubicBezTo>
                    <a:pt x="2132" y="7183"/>
                    <a:pt x="3132" y="7671"/>
                    <a:pt x="4263" y="7671"/>
                  </a:cubicBezTo>
                  <a:cubicBezTo>
                    <a:pt x="4513" y="7671"/>
                    <a:pt x="4763" y="7647"/>
                    <a:pt x="5025" y="7600"/>
                  </a:cubicBezTo>
                  <a:cubicBezTo>
                    <a:pt x="8442" y="6980"/>
                    <a:pt x="8847" y="3444"/>
                    <a:pt x="8585" y="1670"/>
                  </a:cubicBezTo>
                  <a:lnTo>
                    <a:pt x="8561" y="1504"/>
                  </a:lnTo>
                  <a:lnTo>
                    <a:pt x="8430" y="1408"/>
                  </a:lnTo>
                  <a:cubicBezTo>
                    <a:pt x="6999" y="328"/>
                    <a:pt x="5525" y="1"/>
                    <a:pt x="4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89;p48">
              <a:extLst>
                <a:ext uri="{FF2B5EF4-FFF2-40B4-BE49-F238E27FC236}">
                  <a16:creationId xmlns:a16="http://schemas.microsoft.com/office/drawing/2014/main" id="{1EF1A2F1-2F38-0F42-9E1B-79769D955BB5}"/>
                </a:ext>
              </a:extLst>
            </p:cNvPr>
            <p:cNvSpPr/>
            <p:nvPr/>
          </p:nvSpPr>
          <p:spPr>
            <a:xfrm>
              <a:off x="3104550" y="373700"/>
              <a:ext cx="152125" cy="45850"/>
            </a:xfrm>
            <a:custGeom>
              <a:avLst/>
              <a:gdLst/>
              <a:ahLst/>
              <a:cxnLst/>
              <a:rect l="l" t="t" r="r" b="b"/>
              <a:pathLst>
                <a:path w="6085" h="1834" extrusionOk="0">
                  <a:moveTo>
                    <a:pt x="6084" y="0"/>
                  </a:moveTo>
                  <a:lnTo>
                    <a:pt x="6084" y="0"/>
                  </a:lnTo>
                  <a:cubicBezTo>
                    <a:pt x="3751" y="310"/>
                    <a:pt x="2548" y="572"/>
                    <a:pt x="0" y="1048"/>
                  </a:cubicBezTo>
                  <a:lnTo>
                    <a:pt x="143" y="1834"/>
                  </a:lnTo>
                  <a:cubicBezTo>
                    <a:pt x="2012" y="1488"/>
                    <a:pt x="2953" y="1369"/>
                    <a:pt x="5513" y="869"/>
                  </a:cubicBezTo>
                  <a:lnTo>
                    <a:pt x="60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90;p48">
              <a:extLst>
                <a:ext uri="{FF2B5EF4-FFF2-40B4-BE49-F238E27FC236}">
                  <a16:creationId xmlns:a16="http://schemas.microsoft.com/office/drawing/2014/main" id="{CFA3EDEE-0C5B-2E49-B278-29DC20436580}"/>
                </a:ext>
              </a:extLst>
            </p:cNvPr>
            <p:cNvSpPr/>
            <p:nvPr/>
          </p:nvSpPr>
          <p:spPr>
            <a:xfrm>
              <a:off x="2843500" y="395100"/>
              <a:ext cx="79800" cy="27125"/>
            </a:xfrm>
            <a:custGeom>
              <a:avLst/>
              <a:gdLst/>
              <a:ahLst/>
              <a:cxnLst/>
              <a:rect l="l" t="t" r="r" b="b"/>
              <a:pathLst>
                <a:path w="3192" h="1085" extrusionOk="0">
                  <a:moveTo>
                    <a:pt x="1576" y="0"/>
                  </a:moveTo>
                  <a:cubicBezTo>
                    <a:pt x="1109" y="0"/>
                    <a:pt x="571" y="87"/>
                    <a:pt x="0" y="347"/>
                  </a:cubicBezTo>
                  <a:lnTo>
                    <a:pt x="334" y="1085"/>
                  </a:lnTo>
                  <a:cubicBezTo>
                    <a:pt x="788" y="874"/>
                    <a:pt x="1220" y="804"/>
                    <a:pt x="1590" y="804"/>
                  </a:cubicBezTo>
                  <a:cubicBezTo>
                    <a:pt x="2307" y="804"/>
                    <a:pt x="2798" y="1065"/>
                    <a:pt x="2798" y="1073"/>
                  </a:cubicBezTo>
                  <a:lnTo>
                    <a:pt x="3191" y="358"/>
                  </a:lnTo>
                  <a:cubicBezTo>
                    <a:pt x="3144" y="343"/>
                    <a:pt x="2501" y="0"/>
                    <a:pt x="1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91;p48">
              <a:extLst>
                <a:ext uri="{FF2B5EF4-FFF2-40B4-BE49-F238E27FC236}">
                  <a16:creationId xmlns:a16="http://schemas.microsoft.com/office/drawing/2014/main" id="{7DCBCD05-0788-F94C-BB7B-15854E93EAE5}"/>
                </a:ext>
              </a:extLst>
            </p:cNvPr>
            <p:cNvSpPr/>
            <p:nvPr/>
          </p:nvSpPr>
          <p:spPr>
            <a:xfrm>
              <a:off x="3128950" y="316550"/>
              <a:ext cx="155700" cy="598900"/>
            </a:xfrm>
            <a:custGeom>
              <a:avLst/>
              <a:gdLst/>
              <a:ahLst/>
              <a:cxnLst/>
              <a:rect l="l" t="t" r="r" b="b"/>
              <a:pathLst>
                <a:path w="6228" h="23956" extrusionOk="0">
                  <a:moveTo>
                    <a:pt x="6227" y="0"/>
                  </a:moveTo>
                  <a:cubicBezTo>
                    <a:pt x="6227" y="0"/>
                    <a:pt x="4882" y="107"/>
                    <a:pt x="370" y="786"/>
                  </a:cubicBezTo>
                  <a:cubicBezTo>
                    <a:pt x="2775" y="4167"/>
                    <a:pt x="2167" y="15681"/>
                    <a:pt x="1" y="23955"/>
                  </a:cubicBezTo>
                  <a:cubicBezTo>
                    <a:pt x="1" y="23955"/>
                    <a:pt x="4156" y="20907"/>
                    <a:pt x="4918" y="14990"/>
                  </a:cubicBezTo>
                  <a:lnTo>
                    <a:pt x="6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2;p48">
              <a:extLst>
                <a:ext uri="{FF2B5EF4-FFF2-40B4-BE49-F238E27FC236}">
                  <a16:creationId xmlns:a16="http://schemas.microsoft.com/office/drawing/2014/main" id="{E6EBBACF-5BDE-254D-A4F5-DA61A066B4AC}"/>
                </a:ext>
              </a:extLst>
            </p:cNvPr>
            <p:cNvSpPr/>
            <p:nvPr/>
          </p:nvSpPr>
          <p:spPr>
            <a:xfrm>
              <a:off x="3403975" y="1114850"/>
              <a:ext cx="544150" cy="1636525"/>
            </a:xfrm>
            <a:custGeom>
              <a:avLst/>
              <a:gdLst/>
              <a:ahLst/>
              <a:cxnLst/>
              <a:rect l="l" t="t" r="r" b="b"/>
              <a:pathLst>
                <a:path w="21766" h="65461" extrusionOk="0">
                  <a:moveTo>
                    <a:pt x="6561" y="1"/>
                  </a:moveTo>
                  <a:cubicBezTo>
                    <a:pt x="1" y="5977"/>
                    <a:pt x="1513" y="15729"/>
                    <a:pt x="1513" y="15729"/>
                  </a:cubicBezTo>
                  <a:cubicBezTo>
                    <a:pt x="1680" y="20872"/>
                    <a:pt x="2716" y="26373"/>
                    <a:pt x="5668" y="39101"/>
                  </a:cubicBezTo>
                  <a:cubicBezTo>
                    <a:pt x="6895" y="47887"/>
                    <a:pt x="16181" y="65461"/>
                    <a:pt x="16181" y="65461"/>
                  </a:cubicBezTo>
                  <a:lnTo>
                    <a:pt x="21766" y="61996"/>
                  </a:lnTo>
                  <a:cubicBezTo>
                    <a:pt x="17753" y="53245"/>
                    <a:pt x="14122" y="38767"/>
                    <a:pt x="14122" y="38767"/>
                  </a:cubicBezTo>
                  <a:cubicBezTo>
                    <a:pt x="12836" y="29897"/>
                    <a:pt x="6561" y="1"/>
                    <a:pt x="656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93;p48">
              <a:extLst>
                <a:ext uri="{FF2B5EF4-FFF2-40B4-BE49-F238E27FC236}">
                  <a16:creationId xmlns:a16="http://schemas.microsoft.com/office/drawing/2014/main" id="{CABF17FF-ECEC-8E44-96E5-42A4676324BB}"/>
                </a:ext>
              </a:extLst>
            </p:cNvPr>
            <p:cNvSpPr/>
            <p:nvPr/>
          </p:nvSpPr>
          <p:spPr>
            <a:xfrm>
              <a:off x="3375400" y="1070500"/>
              <a:ext cx="358400" cy="847550"/>
            </a:xfrm>
            <a:custGeom>
              <a:avLst/>
              <a:gdLst/>
              <a:ahLst/>
              <a:cxnLst/>
              <a:rect l="l" t="t" r="r" b="b"/>
              <a:pathLst>
                <a:path w="14336" h="33902" extrusionOk="0">
                  <a:moveTo>
                    <a:pt x="7704" y="0"/>
                  </a:moveTo>
                  <a:cubicBezTo>
                    <a:pt x="1" y="810"/>
                    <a:pt x="680" y="20622"/>
                    <a:pt x="680" y="20622"/>
                  </a:cubicBezTo>
                  <a:lnTo>
                    <a:pt x="4037" y="33790"/>
                  </a:lnTo>
                  <a:cubicBezTo>
                    <a:pt x="4428" y="33866"/>
                    <a:pt x="4818" y="33901"/>
                    <a:pt x="5204" y="33901"/>
                  </a:cubicBezTo>
                  <a:cubicBezTo>
                    <a:pt x="10038" y="33901"/>
                    <a:pt x="14336" y="28409"/>
                    <a:pt x="14336" y="28409"/>
                  </a:cubicBezTo>
                  <a:lnTo>
                    <a:pt x="7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94;p48">
              <a:extLst>
                <a:ext uri="{FF2B5EF4-FFF2-40B4-BE49-F238E27FC236}">
                  <a16:creationId xmlns:a16="http://schemas.microsoft.com/office/drawing/2014/main" id="{BB4FF338-01F7-5A4B-9A78-F6854280C542}"/>
                </a:ext>
              </a:extLst>
            </p:cNvPr>
            <p:cNvSpPr/>
            <p:nvPr/>
          </p:nvSpPr>
          <p:spPr>
            <a:xfrm>
              <a:off x="3545975" y="1258025"/>
              <a:ext cx="270875" cy="328050"/>
            </a:xfrm>
            <a:custGeom>
              <a:avLst/>
              <a:gdLst/>
              <a:ahLst/>
              <a:cxnLst/>
              <a:rect l="l" t="t" r="r" b="b"/>
              <a:pathLst>
                <a:path w="10835" h="13122" extrusionOk="0">
                  <a:moveTo>
                    <a:pt x="2631" y="0"/>
                  </a:moveTo>
                  <a:lnTo>
                    <a:pt x="2631" y="0"/>
                  </a:lnTo>
                  <a:cubicBezTo>
                    <a:pt x="3012" y="1858"/>
                    <a:pt x="3060" y="2215"/>
                    <a:pt x="3489" y="3668"/>
                  </a:cubicBezTo>
                  <a:cubicBezTo>
                    <a:pt x="3489" y="3668"/>
                    <a:pt x="0" y="5108"/>
                    <a:pt x="1512" y="9704"/>
                  </a:cubicBezTo>
                  <a:cubicBezTo>
                    <a:pt x="2240" y="11953"/>
                    <a:pt x="3957" y="13122"/>
                    <a:pt x="6111" y="13122"/>
                  </a:cubicBezTo>
                  <a:cubicBezTo>
                    <a:pt x="6671" y="13122"/>
                    <a:pt x="7261" y="13043"/>
                    <a:pt x="7870" y="12883"/>
                  </a:cubicBezTo>
                  <a:cubicBezTo>
                    <a:pt x="10835" y="12121"/>
                    <a:pt x="8013" y="6346"/>
                    <a:pt x="7501" y="4489"/>
                  </a:cubicBezTo>
                  <a:cubicBezTo>
                    <a:pt x="6989" y="2620"/>
                    <a:pt x="2632" y="1"/>
                    <a:pt x="2631"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95;p48">
              <a:extLst>
                <a:ext uri="{FF2B5EF4-FFF2-40B4-BE49-F238E27FC236}">
                  <a16:creationId xmlns:a16="http://schemas.microsoft.com/office/drawing/2014/main" id="{F3ADB578-30C5-CB4F-BD23-F405597CF61A}"/>
                </a:ext>
              </a:extLst>
            </p:cNvPr>
            <p:cNvSpPr/>
            <p:nvPr/>
          </p:nvSpPr>
          <p:spPr>
            <a:xfrm>
              <a:off x="3802050" y="2644700"/>
              <a:ext cx="374775" cy="330075"/>
            </a:xfrm>
            <a:custGeom>
              <a:avLst/>
              <a:gdLst/>
              <a:ahLst/>
              <a:cxnLst/>
              <a:rect l="l" t="t" r="r" b="b"/>
              <a:pathLst>
                <a:path w="14991" h="13203" extrusionOk="0">
                  <a:moveTo>
                    <a:pt x="5585" y="0"/>
                  </a:moveTo>
                  <a:lnTo>
                    <a:pt x="0" y="3465"/>
                  </a:lnTo>
                  <a:cubicBezTo>
                    <a:pt x="0" y="3465"/>
                    <a:pt x="155" y="8835"/>
                    <a:pt x="1322" y="10180"/>
                  </a:cubicBezTo>
                  <a:cubicBezTo>
                    <a:pt x="1733" y="10650"/>
                    <a:pt x="2272" y="10802"/>
                    <a:pt x="2799" y="10802"/>
                  </a:cubicBezTo>
                  <a:cubicBezTo>
                    <a:pt x="3767" y="10802"/>
                    <a:pt x="4692" y="10287"/>
                    <a:pt x="4692" y="10287"/>
                  </a:cubicBezTo>
                  <a:cubicBezTo>
                    <a:pt x="4692" y="10287"/>
                    <a:pt x="6927" y="13203"/>
                    <a:pt x="9537" y="13203"/>
                  </a:cubicBezTo>
                  <a:cubicBezTo>
                    <a:pt x="10275" y="13203"/>
                    <a:pt x="11043" y="12969"/>
                    <a:pt x="11800" y="12371"/>
                  </a:cubicBezTo>
                  <a:cubicBezTo>
                    <a:pt x="14990" y="9847"/>
                    <a:pt x="5585" y="0"/>
                    <a:pt x="5585"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96;p48">
              <a:extLst>
                <a:ext uri="{FF2B5EF4-FFF2-40B4-BE49-F238E27FC236}">
                  <a16:creationId xmlns:a16="http://schemas.microsoft.com/office/drawing/2014/main" id="{79030CC0-0575-5E41-B095-46D6B8C86EC3}"/>
                </a:ext>
              </a:extLst>
            </p:cNvPr>
            <p:cNvSpPr/>
            <p:nvPr/>
          </p:nvSpPr>
          <p:spPr>
            <a:xfrm>
              <a:off x="3602225" y="5479800"/>
              <a:ext cx="162850" cy="194625"/>
            </a:xfrm>
            <a:custGeom>
              <a:avLst/>
              <a:gdLst/>
              <a:ahLst/>
              <a:cxnLst/>
              <a:rect l="l" t="t" r="r" b="b"/>
              <a:pathLst>
                <a:path w="6514" h="7785" extrusionOk="0">
                  <a:moveTo>
                    <a:pt x="4092" y="0"/>
                  </a:moveTo>
                  <a:cubicBezTo>
                    <a:pt x="2037" y="0"/>
                    <a:pt x="0" y="1388"/>
                    <a:pt x="0" y="1388"/>
                  </a:cubicBezTo>
                  <a:lnTo>
                    <a:pt x="1513" y="7615"/>
                  </a:lnTo>
                  <a:cubicBezTo>
                    <a:pt x="2148" y="7728"/>
                    <a:pt x="2765" y="7785"/>
                    <a:pt x="3363" y="7785"/>
                  </a:cubicBezTo>
                  <a:cubicBezTo>
                    <a:pt x="4478" y="7785"/>
                    <a:pt x="5529" y="7586"/>
                    <a:pt x="6513" y="7175"/>
                  </a:cubicBezTo>
                  <a:lnTo>
                    <a:pt x="5930" y="472"/>
                  </a:lnTo>
                  <a:cubicBezTo>
                    <a:pt x="5354" y="131"/>
                    <a:pt x="4723" y="0"/>
                    <a:pt x="4092"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97;p48">
              <a:extLst>
                <a:ext uri="{FF2B5EF4-FFF2-40B4-BE49-F238E27FC236}">
                  <a16:creationId xmlns:a16="http://schemas.microsoft.com/office/drawing/2014/main" id="{39A5F177-B214-304D-B875-23937AFDA3A6}"/>
                </a:ext>
              </a:extLst>
            </p:cNvPr>
            <p:cNvSpPr/>
            <p:nvPr/>
          </p:nvSpPr>
          <p:spPr>
            <a:xfrm>
              <a:off x="2616975" y="5456475"/>
              <a:ext cx="157200" cy="216700"/>
            </a:xfrm>
            <a:custGeom>
              <a:avLst/>
              <a:gdLst/>
              <a:ahLst/>
              <a:cxnLst/>
              <a:rect l="l" t="t" r="r" b="b"/>
              <a:pathLst>
                <a:path w="6288" h="8668" extrusionOk="0">
                  <a:moveTo>
                    <a:pt x="2652" y="0"/>
                  </a:moveTo>
                  <a:cubicBezTo>
                    <a:pt x="1743" y="0"/>
                    <a:pt x="800" y="159"/>
                    <a:pt x="1" y="631"/>
                  </a:cubicBezTo>
                  <a:lnTo>
                    <a:pt x="501" y="8239"/>
                  </a:lnTo>
                  <a:lnTo>
                    <a:pt x="5335" y="8667"/>
                  </a:lnTo>
                  <a:lnTo>
                    <a:pt x="6287" y="690"/>
                  </a:lnTo>
                  <a:cubicBezTo>
                    <a:pt x="6287" y="690"/>
                    <a:pt x="4543" y="0"/>
                    <a:pt x="2652"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98;p48">
              <a:extLst>
                <a:ext uri="{FF2B5EF4-FFF2-40B4-BE49-F238E27FC236}">
                  <a16:creationId xmlns:a16="http://schemas.microsoft.com/office/drawing/2014/main" id="{D573640B-D441-884F-A77E-83B30B55D251}"/>
                </a:ext>
              </a:extLst>
            </p:cNvPr>
            <p:cNvSpPr/>
            <p:nvPr/>
          </p:nvSpPr>
          <p:spPr>
            <a:xfrm>
              <a:off x="3602525" y="5646050"/>
              <a:ext cx="478050" cy="297400"/>
            </a:xfrm>
            <a:custGeom>
              <a:avLst/>
              <a:gdLst/>
              <a:ahLst/>
              <a:cxnLst/>
              <a:rect l="l" t="t" r="r" b="b"/>
              <a:pathLst>
                <a:path w="19122" h="11896" extrusionOk="0">
                  <a:moveTo>
                    <a:pt x="6763" y="1"/>
                  </a:moveTo>
                  <a:cubicBezTo>
                    <a:pt x="6121" y="483"/>
                    <a:pt x="4841" y="612"/>
                    <a:pt x="3657" y="612"/>
                  </a:cubicBezTo>
                  <a:cubicBezTo>
                    <a:pt x="2296" y="612"/>
                    <a:pt x="1060" y="442"/>
                    <a:pt x="1060" y="442"/>
                  </a:cubicBezTo>
                  <a:cubicBezTo>
                    <a:pt x="0" y="4692"/>
                    <a:pt x="441" y="8371"/>
                    <a:pt x="858" y="10347"/>
                  </a:cubicBezTo>
                  <a:cubicBezTo>
                    <a:pt x="1060" y="11336"/>
                    <a:pt x="1262" y="11895"/>
                    <a:pt x="1262" y="11895"/>
                  </a:cubicBezTo>
                  <a:lnTo>
                    <a:pt x="19074" y="11895"/>
                  </a:lnTo>
                  <a:cubicBezTo>
                    <a:pt x="19122" y="11348"/>
                    <a:pt x="19110" y="10824"/>
                    <a:pt x="19038" y="10347"/>
                  </a:cubicBezTo>
                  <a:cubicBezTo>
                    <a:pt x="18372" y="5073"/>
                    <a:pt x="12133" y="3680"/>
                    <a:pt x="12133" y="3680"/>
                  </a:cubicBezTo>
                  <a:cubicBezTo>
                    <a:pt x="8442" y="501"/>
                    <a:pt x="6763" y="1"/>
                    <a:pt x="6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99;p48">
              <a:extLst>
                <a:ext uri="{FF2B5EF4-FFF2-40B4-BE49-F238E27FC236}">
                  <a16:creationId xmlns:a16="http://schemas.microsoft.com/office/drawing/2014/main" id="{F3F5AE1C-4999-F14E-BE62-2D9F80EFD0AD}"/>
                </a:ext>
              </a:extLst>
            </p:cNvPr>
            <p:cNvSpPr/>
            <p:nvPr/>
          </p:nvSpPr>
          <p:spPr>
            <a:xfrm>
              <a:off x="3623950" y="5904725"/>
              <a:ext cx="456625" cy="38725"/>
            </a:xfrm>
            <a:custGeom>
              <a:avLst/>
              <a:gdLst/>
              <a:ahLst/>
              <a:cxnLst/>
              <a:rect l="l" t="t" r="r" b="b"/>
              <a:pathLst>
                <a:path w="18265" h="1549" extrusionOk="0">
                  <a:moveTo>
                    <a:pt x="1" y="0"/>
                  </a:moveTo>
                  <a:cubicBezTo>
                    <a:pt x="203" y="989"/>
                    <a:pt x="405" y="1548"/>
                    <a:pt x="405" y="1548"/>
                  </a:cubicBezTo>
                  <a:lnTo>
                    <a:pt x="18217" y="1548"/>
                  </a:lnTo>
                  <a:cubicBezTo>
                    <a:pt x="18265" y="1001"/>
                    <a:pt x="18253" y="477"/>
                    <a:pt x="18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00;p48">
              <a:extLst>
                <a:ext uri="{FF2B5EF4-FFF2-40B4-BE49-F238E27FC236}">
                  <a16:creationId xmlns:a16="http://schemas.microsoft.com/office/drawing/2014/main" id="{30F6C2FD-1715-6D41-ACE6-27106A1CA93F}"/>
                </a:ext>
              </a:extLst>
            </p:cNvPr>
            <p:cNvSpPr/>
            <p:nvPr/>
          </p:nvSpPr>
          <p:spPr>
            <a:xfrm>
              <a:off x="2512200" y="2568300"/>
              <a:ext cx="1269525" cy="2976025"/>
            </a:xfrm>
            <a:custGeom>
              <a:avLst/>
              <a:gdLst/>
              <a:ahLst/>
              <a:cxnLst/>
              <a:rect l="l" t="t" r="r" b="b"/>
              <a:pathLst>
                <a:path w="50781" h="119041" extrusionOk="0">
                  <a:moveTo>
                    <a:pt x="3894" y="1"/>
                  </a:moveTo>
                  <a:cubicBezTo>
                    <a:pt x="3894" y="1"/>
                    <a:pt x="96" y="10478"/>
                    <a:pt x="72" y="16776"/>
                  </a:cubicBezTo>
                  <a:lnTo>
                    <a:pt x="1" y="46542"/>
                  </a:lnTo>
                  <a:lnTo>
                    <a:pt x="167" y="55626"/>
                  </a:lnTo>
                  <a:lnTo>
                    <a:pt x="453" y="70247"/>
                  </a:lnTo>
                  <a:lnTo>
                    <a:pt x="3513" y="117503"/>
                  </a:lnTo>
                  <a:cubicBezTo>
                    <a:pt x="4438" y="118252"/>
                    <a:pt x="5788" y="118572"/>
                    <a:pt x="7279" y="118572"/>
                  </a:cubicBezTo>
                  <a:cubicBezTo>
                    <a:pt x="8610" y="118572"/>
                    <a:pt x="10053" y="118317"/>
                    <a:pt x="11407" y="117884"/>
                  </a:cubicBezTo>
                  <a:lnTo>
                    <a:pt x="14145" y="91881"/>
                  </a:lnTo>
                  <a:cubicBezTo>
                    <a:pt x="15681" y="85142"/>
                    <a:pt x="15836" y="70259"/>
                    <a:pt x="14848" y="62484"/>
                  </a:cubicBezTo>
                  <a:cubicBezTo>
                    <a:pt x="14836" y="62413"/>
                    <a:pt x="14824" y="62330"/>
                    <a:pt x="14812" y="62246"/>
                  </a:cubicBezTo>
                  <a:lnTo>
                    <a:pt x="15657" y="51531"/>
                  </a:lnTo>
                  <a:lnTo>
                    <a:pt x="17967" y="21956"/>
                  </a:lnTo>
                  <a:cubicBezTo>
                    <a:pt x="19718" y="22146"/>
                    <a:pt x="21599" y="22289"/>
                    <a:pt x="23611" y="22360"/>
                  </a:cubicBezTo>
                  <a:lnTo>
                    <a:pt x="25742" y="51281"/>
                  </a:lnTo>
                  <a:lnTo>
                    <a:pt x="26659" y="57091"/>
                  </a:lnTo>
                  <a:lnTo>
                    <a:pt x="27242" y="59306"/>
                  </a:lnTo>
                  <a:lnTo>
                    <a:pt x="43161" y="118920"/>
                  </a:lnTo>
                  <a:cubicBezTo>
                    <a:pt x="43881" y="118998"/>
                    <a:pt x="44583" y="119041"/>
                    <a:pt x="45259" y="119041"/>
                  </a:cubicBezTo>
                  <a:cubicBezTo>
                    <a:pt x="47455" y="119041"/>
                    <a:pt x="49379" y="118596"/>
                    <a:pt x="50781" y="117503"/>
                  </a:cubicBezTo>
                  <a:cubicBezTo>
                    <a:pt x="50781" y="117503"/>
                    <a:pt x="48316" y="93012"/>
                    <a:pt x="47697" y="85035"/>
                  </a:cubicBezTo>
                  <a:cubicBezTo>
                    <a:pt x="47161" y="78082"/>
                    <a:pt x="43375" y="63032"/>
                    <a:pt x="41994" y="59186"/>
                  </a:cubicBezTo>
                  <a:cubicBezTo>
                    <a:pt x="41804" y="58627"/>
                    <a:pt x="41685" y="58317"/>
                    <a:pt x="41685" y="58317"/>
                  </a:cubicBezTo>
                  <a:lnTo>
                    <a:pt x="41601" y="48388"/>
                  </a:lnTo>
                  <a:lnTo>
                    <a:pt x="42173" y="21098"/>
                  </a:lnTo>
                  <a:cubicBezTo>
                    <a:pt x="42173" y="21098"/>
                    <a:pt x="43459" y="12538"/>
                    <a:pt x="38934" y="1322"/>
                  </a:cubicBezTo>
                  <a:cubicBezTo>
                    <a:pt x="38934" y="1322"/>
                    <a:pt x="31390" y="2971"/>
                    <a:pt x="22204" y="2971"/>
                  </a:cubicBezTo>
                  <a:cubicBezTo>
                    <a:pt x="16255" y="2971"/>
                    <a:pt x="9618" y="2280"/>
                    <a:pt x="3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01;p48">
              <a:extLst>
                <a:ext uri="{FF2B5EF4-FFF2-40B4-BE49-F238E27FC236}">
                  <a16:creationId xmlns:a16="http://schemas.microsoft.com/office/drawing/2014/main" id="{CA466C53-AD1F-0C43-9651-11AC99D422A7}"/>
                </a:ext>
              </a:extLst>
            </p:cNvPr>
            <p:cNvSpPr/>
            <p:nvPr/>
          </p:nvSpPr>
          <p:spPr>
            <a:xfrm>
              <a:off x="2146975" y="5635050"/>
              <a:ext cx="638500" cy="308100"/>
            </a:xfrm>
            <a:custGeom>
              <a:avLst/>
              <a:gdLst/>
              <a:ahLst/>
              <a:cxnLst/>
              <a:rect l="l" t="t" r="r" b="b"/>
              <a:pathLst>
                <a:path w="25540" h="12324" extrusionOk="0">
                  <a:moveTo>
                    <a:pt x="18444" y="0"/>
                  </a:moveTo>
                  <a:cubicBezTo>
                    <a:pt x="18444" y="0"/>
                    <a:pt x="13741" y="2489"/>
                    <a:pt x="12157" y="3965"/>
                  </a:cubicBezTo>
                  <a:cubicBezTo>
                    <a:pt x="12157" y="3965"/>
                    <a:pt x="6668" y="4977"/>
                    <a:pt x="2954" y="7168"/>
                  </a:cubicBezTo>
                  <a:cubicBezTo>
                    <a:pt x="1584" y="7966"/>
                    <a:pt x="608" y="9275"/>
                    <a:pt x="203" y="10764"/>
                  </a:cubicBezTo>
                  <a:cubicBezTo>
                    <a:pt x="72" y="11264"/>
                    <a:pt x="1" y="11788"/>
                    <a:pt x="1" y="12323"/>
                  </a:cubicBezTo>
                  <a:lnTo>
                    <a:pt x="24325" y="12323"/>
                  </a:lnTo>
                  <a:cubicBezTo>
                    <a:pt x="24385" y="11800"/>
                    <a:pt x="24444" y="11288"/>
                    <a:pt x="24528" y="10764"/>
                  </a:cubicBezTo>
                  <a:cubicBezTo>
                    <a:pt x="24956" y="7609"/>
                    <a:pt x="25540" y="4310"/>
                    <a:pt x="24528" y="858"/>
                  </a:cubicBezTo>
                  <a:cubicBezTo>
                    <a:pt x="24528" y="858"/>
                    <a:pt x="24031" y="1020"/>
                    <a:pt x="23090" y="1020"/>
                  </a:cubicBezTo>
                  <a:cubicBezTo>
                    <a:pt x="22055" y="1020"/>
                    <a:pt x="20483" y="824"/>
                    <a:pt x="18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02;p48">
              <a:extLst>
                <a:ext uri="{FF2B5EF4-FFF2-40B4-BE49-F238E27FC236}">
                  <a16:creationId xmlns:a16="http://schemas.microsoft.com/office/drawing/2014/main" id="{68BC8E41-B963-DA42-9EF7-1C4EFDBC7305}"/>
                </a:ext>
              </a:extLst>
            </p:cNvPr>
            <p:cNvSpPr/>
            <p:nvPr/>
          </p:nvSpPr>
          <p:spPr>
            <a:xfrm>
              <a:off x="2146975" y="5904125"/>
              <a:ext cx="613200" cy="39025"/>
            </a:xfrm>
            <a:custGeom>
              <a:avLst/>
              <a:gdLst/>
              <a:ahLst/>
              <a:cxnLst/>
              <a:rect l="l" t="t" r="r" b="b"/>
              <a:pathLst>
                <a:path w="24528" h="1561" extrusionOk="0">
                  <a:moveTo>
                    <a:pt x="203" y="1"/>
                  </a:moveTo>
                  <a:cubicBezTo>
                    <a:pt x="72" y="501"/>
                    <a:pt x="1" y="1025"/>
                    <a:pt x="1" y="1560"/>
                  </a:cubicBezTo>
                  <a:lnTo>
                    <a:pt x="24325" y="1560"/>
                  </a:lnTo>
                  <a:cubicBezTo>
                    <a:pt x="24385" y="1037"/>
                    <a:pt x="24444" y="525"/>
                    <a:pt x="24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03;p48">
              <a:extLst>
                <a:ext uri="{FF2B5EF4-FFF2-40B4-BE49-F238E27FC236}">
                  <a16:creationId xmlns:a16="http://schemas.microsoft.com/office/drawing/2014/main" id="{7FD611A9-7E89-B845-BCDB-8D701ED5218A}"/>
                </a:ext>
              </a:extLst>
            </p:cNvPr>
            <p:cNvSpPr/>
            <p:nvPr/>
          </p:nvSpPr>
          <p:spPr>
            <a:xfrm>
              <a:off x="1059050" y="2848100"/>
              <a:ext cx="1217425" cy="2828950"/>
            </a:xfrm>
            <a:custGeom>
              <a:avLst/>
              <a:gdLst/>
              <a:ahLst/>
              <a:cxnLst/>
              <a:rect l="l" t="t" r="r" b="b"/>
              <a:pathLst>
                <a:path w="48697" h="113158" extrusionOk="0">
                  <a:moveTo>
                    <a:pt x="953" y="0"/>
                  </a:moveTo>
                  <a:cubicBezTo>
                    <a:pt x="322" y="7168"/>
                    <a:pt x="48" y="15681"/>
                    <a:pt x="24" y="24730"/>
                  </a:cubicBezTo>
                  <a:cubicBezTo>
                    <a:pt x="0" y="29730"/>
                    <a:pt x="60" y="34886"/>
                    <a:pt x="179" y="40077"/>
                  </a:cubicBezTo>
                  <a:cubicBezTo>
                    <a:pt x="393" y="50078"/>
                    <a:pt x="882" y="60532"/>
                    <a:pt x="1465" y="70307"/>
                  </a:cubicBezTo>
                  <a:cubicBezTo>
                    <a:pt x="1524" y="71354"/>
                    <a:pt x="1584" y="72390"/>
                    <a:pt x="1644" y="73426"/>
                  </a:cubicBezTo>
                  <a:cubicBezTo>
                    <a:pt x="1703" y="74319"/>
                    <a:pt x="1763" y="75200"/>
                    <a:pt x="1810" y="76081"/>
                  </a:cubicBezTo>
                  <a:cubicBezTo>
                    <a:pt x="1834" y="76415"/>
                    <a:pt x="1858" y="76748"/>
                    <a:pt x="1882" y="77081"/>
                  </a:cubicBezTo>
                  <a:cubicBezTo>
                    <a:pt x="1953" y="78177"/>
                    <a:pt x="2025" y="79248"/>
                    <a:pt x="2096" y="80296"/>
                  </a:cubicBezTo>
                  <a:lnTo>
                    <a:pt x="2096" y="80308"/>
                  </a:lnTo>
                  <a:cubicBezTo>
                    <a:pt x="2144" y="81022"/>
                    <a:pt x="2191" y="81725"/>
                    <a:pt x="2239" y="82415"/>
                  </a:cubicBezTo>
                  <a:cubicBezTo>
                    <a:pt x="2275" y="82892"/>
                    <a:pt x="2310" y="83380"/>
                    <a:pt x="2346" y="83844"/>
                  </a:cubicBezTo>
                  <a:cubicBezTo>
                    <a:pt x="2429" y="84987"/>
                    <a:pt x="2501" y="86094"/>
                    <a:pt x="2584" y="87190"/>
                  </a:cubicBezTo>
                  <a:cubicBezTo>
                    <a:pt x="2620" y="87714"/>
                    <a:pt x="2656" y="88237"/>
                    <a:pt x="2703" y="88749"/>
                  </a:cubicBezTo>
                  <a:cubicBezTo>
                    <a:pt x="2751" y="89380"/>
                    <a:pt x="2798" y="90000"/>
                    <a:pt x="2834" y="90607"/>
                  </a:cubicBezTo>
                  <a:cubicBezTo>
                    <a:pt x="2929" y="91797"/>
                    <a:pt x="3013" y="92940"/>
                    <a:pt x="3108" y="94060"/>
                  </a:cubicBezTo>
                  <a:cubicBezTo>
                    <a:pt x="3132" y="94405"/>
                    <a:pt x="3156" y="94750"/>
                    <a:pt x="3191" y="95095"/>
                  </a:cubicBezTo>
                  <a:cubicBezTo>
                    <a:pt x="3251" y="95869"/>
                    <a:pt x="3310" y="96619"/>
                    <a:pt x="3370" y="97358"/>
                  </a:cubicBezTo>
                  <a:cubicBezTo>
                    <a:pt x="3477" y="98608"/>
                    <a:pt x="3572" y="99798"/>
                    <a:pt x="3668" y="100930"/>
                  </a:cubicBezTo>
                  <a:cubicBezTo>
                    <a:pt x="3679" y="101096"/>
                    <a:pt x="3691" y="101275"/>
                    <a:pt x="3703" y="101441"/>
                  </a:cubicBezTo>
                  <a:lnTo>
                    <a:pt x="3715" y="101441"/>
                  </a:lnTo>
                  <a:cubicBezTo>
                    <a:pt x="3787" y="102382"/>
                    <a:pt x="3858" y="103263"/>
                    <a:pt x="3930" y="104097"/>
                  </a:cubicBezTo>
                  <a:cubicBezTo>
                    <a:pt x="3941" y="104097"/>
                    <a:pt x="3941" y="104097"/>
                    <a:pt x="3941" y="104108"/>
                  </a:cubicBezTo>
                  <a:cubicBezTo>
                    <a:pt x="4060" y="105478"/>
                    <a:pt x="4168" y="106716"/>
                    <a:pt x="4263" y="107788"/>
                  </a:cubicBezTo>
                  <a:lnTo>
                    <a:pt x="4263" y="107799"/>
                  </a:lnTo>
                  <a:cubicBezTo>
                    <a:pt x="4370" y="109038"/>
                    <a:pt x="4465" y="110062"/>
                    <a:pt x="4537" y="110836"/>
                  </a:cubicBezTo>
                  <a:cubicBezTo>
                    <a:pt x="4656" y="112014"/>
                    <a:pt x="4715" y="112645"/>
                    <a:pt x="4715" y="112645"/>
                  </a:cubicBezTo>
                  <a:lnTo>
                    <a:pt x="10014" y="113157"/>
                  </a:lnTo>
                  <a:lnTo>
                    <a:pt x="10311" y="110145"/>
                  </a:lnTo>
                  <a:lnTo>
                    <a:pt x="10514" y="108121"/>
                  </a:lnTo>
                  <a:lnTo>
                    <a:pt x="10514" y="108109"/>
                  </a:lnTo>
                  <a:lnTo>
                    <a:pt x="10526" y="108014"/>
                  </a:lnTo>
                  <a:lnTo>
                    <a:pt x="10526" y="108002"/>
                  </a:lnTo>
                  <a:lnTo>
                    <a:pt x="10978" y="103335"/>
                  </a:lnTo>
                  <a:lnTo>
                    <a:pt x="10978" y="103323"/>
                  </a:lnTo>
                  <a:lnTo>
                    <a:pt x="11038" y="102799"/>
                  </a:lnTo>
                  <a:lnTo>
                    <a:pt x="11133" y="101822"/>
                  </a:lnTo>
                  <a:lnTo>
                    <a:pt x="11133" y="101811"/>
                  </a:lnTo>
                  <a:lnTo>
                    <a:pt x="11192" y="101203"/>
                  </a:lnTo>
                  <a:lnTo>
                    <a:pt x="11490" y="98203"/>
                  </a:lnTo>
                  <a:lnTo>
                    <a:pt x="11645" y="96548"/>
                  </a:lnTo>
                  <a:lnTo>
                    <a:pt x="11645" y="96536"/>
                  </a:lnTo>
                  <a:lnTo>
                    <a:pt x="11752" y="95524"/>
                  </a:lnTo>
                  <a:lnTo>
                    <a:pt x="11859" y="94405"/>
                  </a:lnTo>
                  <a:lnTo>
                    <a:pt x="11859" y="94393"/>
                  </a:lnTo>
                  <a:lnTo>
                    <a:pt x="12121" y="91809"/>
                  </a:lnTo>
                  <a:lnTo>
                    <a:pt x="12312" y="89797"/>
                  </a:lnTo>
                  <a:lnTo>
                    <a:pt x="12312" y="89785"/>
                  </a:lnTo>
                  <a:lnTo>
                    <a:pt x="12371" y="89250"/>
                  </a:lnTo>
                  <a:lnTo>
                    <a:pt x="12526" y="87595"/>
                  </a:lnTo>
                  <a:lnTo>
                    <a:pt x="12740" y="85428"/>
                  </a:lnTo>
                  <a:lnTo>
                    <a:pt x="12978" y="83070"/>
                  </a:lnTo>
                  <a:lnTo>
                    <a:pt x="12990" y="82963"/>
                  </a:lnTo>
                  <a:lnTo>
                    <a:pt x="13204" y="80784"/>
                  </a:lnTo>
                  <a:lnTo>
                    <a:pt x="13371" y="79034"/>
                  </a:lnTo>
                  <a:lnTo>
                    <a:pt x="13609" y="76677"/>
                  </a:lnTo>
                  <a:lnTo>
                    <a:pt x="13633" y="76391"/>
                  </a:lnTo>
                  <a:lnTo>
                    <a:pt x="13633" y="76379"/>
                  </a:lnTo>
                  <a:lnTo>
                    <a:pt x="13871" y="73974"/>
                  </a:lnTo>
                  <a:lnTo>
                    <a:pt x="14288" y="69723"/>
                  </a:lnTo>
                  <a:lnTo>
                    <a:pt x="16991" y="42351"/>
                  </a:lnTo>
                  <a:lnTo>
                    <a:pt x="18265" y="27099"/>
                  </a:lnTo>
                  <a:lnTo>
                    <a:pt x="19277" y="14931"/>
                  </a:lnTo>
                  <a:cubicBezTo>
                    <a:pt x="19697" y="14859"/>
                    <a:pt x="20287" y="14836"/>
                    <a:pt x="20887" y="14836"/>
                  </a:cubicBezTo>
                  <a:cubicBezTo>
                    <a:pt x="22087" y="14836"/>
                    <a:pt x="23325" y="14931"/>
                    <a:pt x="23325" y="14931"/>
                  </a:cubicBezTo>
                  <a:lnTo>
                    <a:pt x="25599" y="27111"/>
                  </a:lnTo>
                  <a:lnTo>
                    <a:pt x="28492" y="42613"/>
                  </a:lnTo>
                  <a:lnTo>
                    <a:pt x="35005" y="74891"/>
                  </a:lnTo>
                  <a:lnTo>
                    <a:pt x="35445" y="77046"/>
                  </a:lnTo>
                  <a:lnTo>
                    <a:pt x="36410" y="81784"/>
                  </a:lnTo>
                  <a:lnTo>
                    <a:pt x="36410" y="81796"/>
                  </a:lnTo>
                  <a:lnTo>
                    <a:pt x="36707" y="83273"/>
                  </a:lnTo>
                  <a:lnTo>
                    <a:pt x="37791" y="88678"/>
                  </a:lnTo>
                  <a:lnTo>
                    <a:pt x="37958" y="89488"/>
                  </a:lnTo>
                  <a:lnTo>
                    <a:pt x="39184" y="95536"/>
                  </a:lnTo>
                  <a:lnTo>
                    <a:pt x="39184" y="95548"/>
                  </a:lnTo>
                  <a:lnTo>
                    <a:pt x="39220" y="95715"/>
                  </a:lnTo>
                  <a:lnTo>
                    <a:pt x="40470" y="101930"/>
                  </a:lnTo>
                  <a:lnTo>
                    <a:pt x="40470" y="101942"/>
                  </a:lnTo>
                  <a:lnTo>
                    <a:pt x="40565" y="102394"/>
                  </a:lnTo>
                  <a:lnTo>
                    <a:pt x="41732" y="108157"/>
                  </a:lnTo>
                  <a:lnTo>
                    <a:pt x="41732" y="108169"/>
                  </a:lnTo>
                  <a:lnTo>
                    <a:pt x="41946" y="109228"/>
                  </a:lnTo>
                  <a:lnTo>
                    <a:pt x="41946" y="109240"/>
                  </a:lnTo>
                  <a:lnTo>
                    <a:pt x="42553" y="112264"/>
                  </a:lnTo>
                  <a:cubicBezTo>
                    <a:pt x="43084" y="112424"/>
                    <a:pt x="43650" y="112494"/>
                    <a:pt x="44230" y="112494"/>
                  </a:cubicBezTo>
                  <a:cubicBezTo>
                    <a:pt x="45731" y="112494"/>
                    <a:pt x="47332" y="112022"/>
                    <a:pt x="48697" y="111395"/>
                  </a:cubicBezTo>
                  <a:lnTo>
                    <a:pt x="48566" y="109192"/>
                  </a:lnTo>
                  <a:lnTo>
                    <a:pt x="48566" y="109181"/>
                  </a:lnTo>
                  <a:lnTo>
                    <a:pt x="48471" y="107573"/>
                  </a:lnTo>
                  <a:lnTo>
                    <a:pt x="48471" y="107561"/>
                  </a:lnTo>
                  <a:lnTo>
                    <a:pt x="48161" y="102394"/>
                  </a:lnTo>
                  <a:lnTo>
                    <a:pt x="48102" y="101251"/>
                  </a:lnTo>
                  <a:lnTo>
                    <a:pt x="47768" y="95607"/>
                  </a:lnTo>
                  <a:lnTo>
                    <a:pt x="47768" y="95596"/>
                  </a:lnTo>
                  <a:lnTo>
                    <a:pt x="47721" y="94941"/>
                  </a:lnTo>
                  <a:lnTo>
                    <a:pt x="47364" y="88809"/>
                  </a:lnTo>
                  <a:lnTo>
                    <a:pt x="47352" y="88642"/>
                  </a:lnTo>
                  <a:lnTo>
                    <a:pt x="46983" y="82344"/>
                  </a:lnTo>
                  <a:lnTo>
                    <a:pt x="46959" y="82022"/>
                  </a:lnTo>
                  <a:lnTo>
                    <a:pt x="46959" y="82011"/>
                  </a:lnTo>
                  <a:lnTo>
                    <a:pt x="46602" y="76046"/>
                  </a:lnTo>
                  <a:lnTo>
                    <a:pt x="46554" y="75224"/>
                  </a:lnTo>
                  <a:lnTo>
                    <a:pt x="44577" y="41863"/>
                  </a:lnTo>
                  <a:lnTo>
                    <a:pt x="43530" y="25146"/>
                  </a:lnTo>
                  <a:lnTo>
                    <a:pt x="42041" y="1167"/>
                  </a:lnTo>
                  <a:lnTo>
                    <a:pt x="953"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04;p48">
              <a:extLst>
                <a:ext uri="{FF2B5EF4-FFF2-40B4-BE49-F238E27FC236}">
                  <a16:creationId xmlns:a16="http://schemas.microsoft.com/office/drawing/2014/main" id="{ABC9CB7B-190A-BE48-B5AE-25175D08CF5A}"/>
                </a:ext>
              </a:extLst>
            </p:cNvPr>
            <p:cNvSpPr/>
            <p:nvPr/>
          </p:nvSpPr>
          <p:spPr>
            <a:xfrm>
              <a:off x="1100425" y="4683750"/>
              <a:ext cx="305425" cy="993300"/>
            </a:xfrm>
            <a:custGeom>
              <a:avLst/>
              <a:gdLst/>
              <a:ahLst/>
              <a:cxnLst/>
              <a:rect l="l" t="t" r="r" b="b"/>
              <a:pathLst>
                <a:path w="12217" h="39732" extrusionOk="0">
                  <a:moveTo>
                    <a:pt x="0" y="0"/>
                  </a:moveTo>
                  <a:cubicBezTo>
                    <a:pt x="48" y="893"/>
                    <a:pt x="108" y="1774"/>
                    <a:pt x="155" y="2655"/>
                  </a:cubicBezTo>
                  <a:cubicBezTo>
                    <a:pt x="179" y="2989"/>
                    <a:pt x="203" y="3322"/>
                    <a:pt x="227" y="3655"/>
                  </a:cubicBezTo>
                  <a:lnTo>
                    <a:pt x="227" y="3667"/>
                  </a:lnTo>
                  <a:cubicBezTo>
                    <a:pt x="227" y="3727"/>
                    <a:pt x="227" y="3786"/>
                    <a:pt x="239" y="3858"/>
                  </a:cubicBezTo>
                  <a:cubicBezTo>
                    <a:pt x="298" y="4775"/>
                    <a:pt x="358" y="5691"/>
                    <a:pt x="417" y="6596"/>
                  </a:cubicBezTo>
                  <a:cubicBezTo>
                    <a:pt x="429" y="6691"/>
                    <a:pt x="429" y="6775"/>
                    <a:pt x="441" y="6870"/>
                  </a:cubicBezTo>
                  <a:lnTo>
                    <a:pt x="441" y="6882"/>
                  </a:lnTo>
                  <a:cubicBezTo>
                    <a:pt x="489" y="7596"/>
                    <a:pt x="536" y="8299"/>
                    <a:pt x="596" y="8989"/>
                  </a:cubicBezTo>
                  <a:lnTo>
                    <a:pt x="596" y="9001"/>
                  </a:lnTo>
                  <a:cubicBezTo>
                    <a:pt x="620" y="9478"/>
                    <a:pt x="655" y="9954"/>
                    <a:pt x="691" y="10418"/>
                  </a:cubicBezTo>
                  <a:lnTo>
                    <a:pt x="691" y="10430"/>
                  </a:lnTo>
                  <a:cubicBezTo>
                    <a:pt x="715" y="10871"/>
                    <a:pt x="751" y="11299"/>
                    <a:pt x="774" y="11740"/>
                  </a:cubicBezTo>
                  <a:cubicBezTo>
                    <a:pt x="834" y="12418"/>
                    <a:pt x="881" y="13097"/>
                    <a:pt x="929" y="13764"/>
                  </a:cubicBezTo>
                  <a:cubicBezTo>
                    <a:pt x="965" y="14288"/>
                    <a:pt x="1001" y="14811"/>
                    <a:pt x="1048" y="15335"/>
                  </a:cubicBezTo>
                  <a:cubicBezTo>
                    <a:pt x="1096" y="15954"/>
                    <a:pt x="1143" y="16574"/>
                    <a:pt x="1179" y="17181"/>
                  </a:cubicBezTo>
                  <a:cubicBezTo>
                    <a:pt x="1274" y="18371"/>
                    <a:pt x="1370" y="19514"/>
                    <a:pt x="1453" y="20634"/>
                  </a:cubicBezTo>
                  <a:cubicBezTo>
                    <a:pt x="1477" y="20991"/>
                    <a:pt x="1501" y="21336"/>
                    <a:pt x="1536" y="21669"/>
                  </a:cubicBezTo>
                  <a:cubicBezTo>
                    <a:pt x="1596" y="22443"/>
                    <a:pt x="1655" y="23193"/>
                    <a:pt x="1715" y="23932"/>
                  </a:cubicBezTo>
                  <a:cubicBezTo>
                    <a:pt x="1822" y="25182"/>
                    <a:pt x="1917" y="26372"/>
                    <a:pt x="2013" y="27504"/>
                  </a:cubicBezTo>
                  <a:cubicBezTo>
                    <a:pt x="2024" y="27670"/>
                    <a:pt x="2036" y="27849"/>
                    <a:pt x="2048" y="28015"/>
                  </a:cubicBezTo>
                  <a:cubicBezTo>
                    <a:pt x="2132" y="28956"/>
                    <a:pt x="2203" y="29837"/>
                    <a:pt x="2275" y="30671"/>
                  </a:cubicBezTo>
                  <a:lnTo>
                    <a:pt x="2275" y="30682"/>
                  </a:lnTo>
                  <a:cubicBezTo>
                    <a:pt x="2394" y="32052"/>
                    <a:pt x="2513" y="33290"/>
                    <a:pt x="2608" y="34362"/>
                  </a:cubicBezTo>
                  <a:lnTo>
                    <a:pt x="2608" y="34373"/>
                  </a:lnTo>
                  <a:cubicBezTo>
                    <a:pt x="2715" y="35612"/>
                    <a:pt x="2810" y="36636"/>
                    <a:pt x="2882" y="37410"/>
                  </a:cubicBezTo>
                  <a:cubicBezTo>
                    <a:pt x="3001" y="38588"/>
                    <a:pt x="3060" y="39219"/>
                    <a:pt x="3060" y="39219"/>
                  </a:cubicBezTo>
                  <a:lnTo>
                    <a:pt x="8359" y="39731"/>
                  </a:lnTo>
                  <a:lnTo>
                    <a:pt x="8656" y="36719"/>
                  </a:lnTo>
                  <a:lnTo>
                    <a:pt x="8859" y="34695"/>
                  </a:lnTo>
                  <a:lnTo>
                    <a:pt x="8859" y="34683"/>
                  </a:lnTo>
                  <a:lnTo>
                    <a:pt x="8871" y="34588"/>
                  </a:lnTo>
                  <a:lnTo>
                    <a:pt x="8871" y="34576"/>
                  </a:lnTo>
                  <a:lnTo>
                    <a:pt x="9323" y="29909"/>
                  </a:lnTo>
                  <a:lnTo>
                    <a:pt x="9323" y="29897"/>
                  </a:lnTo>
                  <a:lnTo>
                    <a:pt x="9383" y="29373"/>
                  </a:lnTo>
                  <a:lnTo>
                    <a:pt x="9478" y="28396"/>
                  </a:lnTo>
                  <a:lnTo>
                    <a:pt x="9478" y="28385"/>
                  </a:lnTo>
                  <a:lnTo>
                    <a:pt x="9537" y="27777"/>
                  </a:lnTo>
                  <a:lnTo>
                    <a:pt x="9835" y="24777"/>
                  </a:lnTo>
                  <a:lnTo>
                    <a:pt x="9990" y="23122"/>
                  </a:lnTo>
                  <a:lnTo>
                    <a:pt x="9990" y="23110"/>
                  </a:lnTo>
                  <a:lnTo>
                    <a:pt x="10097" y="22110"/>
                  </a:lnTo>
                  <a:lnTo>
                    <a:pt x="10204" y="20979"/>
                  </a:lnTo>
                  <a:lnTo>
                    <a:pt x="10204" y="20967"/>
                  </a:lnTo>
                  <a:lnTo>
                    <a:pt x="10466" y="18383"/>
                  </a:lnTo>
                  <a:lnTo>
                    <a:pt x="10657" y="16371"/>
                  </a:lnTo>
                  <a:lnTo>
                    <a:pt x="10657" y="16359"/>
                  </a:lnTo>
                  <a:lnTo>
                    <a:pt x="10716" y="15824"/>
                  </a:lnTo>
                  <a:lnTo>
                    <a:pt x="10883" y="14169"/>
                  </a:lnTo>
                  <a:lnTo>
                    <a:pt x="11073" y="12204"/>
                  </a:lnTo>
                  <a:lnTo>
                    <a:pt x="11085" y="12002"/>
                  </a:lnTo>
                  <a:lnTo>
                    <a:pt x="11323" y="9644"/>
                  </a:lnTo>
                  <a:lnTo>
                    <a:pt x="11335" y="9537"/>
                  </a:lnTo>
                  <a:lnTo>
                    <a:pt x="11335" y="9489"/>
                  </a:lnTo>
                  <a:lnTo>
                    <a:pt x="11549" y="7358"/>
                  </a:lnTo>
                  <a:lnTo>
                    <a:pt x="11573" y="7096"/>
                  </a:lnTo>
                  <a:lnTo>
                    <a:pt x="11716" y="5608"/>
                  </a:lnTo>
                  <a:lnTo>
                    <a:pt x="11835" y="4382"/>
                  </a:lnTo>
                  <a:lnTo>
                    <a:pt x="11954" y="3251"/>
                  </a:lnTo>
                  <a:lnTo>
                    <a:pt x="11978" y="2965"/>
                  </a:lnTo>
                  <a:lnTo>
                    <a:pt x="11978" y="2953"/>
                  </a:lnTo>
                  <a:lnTo>
                    <a:pt x="12216" y="548"/>
                  </a:lnTo>
                  <a:lnTo>
                    <a:pt x="12216" y="548"/>
                  </a:lnTo>
                  <a:cubicBezTo>
                    <a:pt x="11380" y="575"/>
                    <a:pt x="10542" y="588"/>
                    <a:pt x="9702" y="588"/>
                  </a:cubicBezTo>
                  <a:cubicBezTo>
                    <a:pt x="6449" y="588"/>
                    <a:pt x="3180" y="38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05;p48">
              <a:extLst>
                <a:ext uri="{FF2B5EF4-FFF2-40B4-BE49-F238E27FC236}">
                  <a16:creationId xmlns:a16="http://schemas.microsoft.com/office/drawing/2014/main" id="{0A9D3B44-5361-984E-A7DF-85DF2EE39DE7}"/>
                </a:ext>
              </a:extLst>
            </p:cNvPr>
            <p:cNvSpPr/>
            <p:nvPr/>
          </p:nvSpPr>
          <p:spPr>
            <a:xfrm>
              <a:off x="1106375" y="4780175"/>
              <a:ext cx="289950" cy="81000"/>
            </a:xfrm>
            <a:custGeom>
              <a:avLst/>
              <a:gdLst/>
              <a:ahLst/>
              <a:cxnLst/>
              <a:rect l="l" t="t" r="r" b="b"/>
              <a:pathLst>
                <a:path w="11598" h="3240" extrusionOk="0">
                  <a:moveTo>
                    <a:pt x="1" y="1"/>
                  </a:moveTo>
                  <a:lnTo>
                    <a:pt x="1" y="1"/>
                  </a:lnTo>
                  <a:cubicBezTo>
                    <a:pt x="60" y="918"/>
                    <a:pt x="120" y="1834"/>
                    <a:pt x="179" y="2739"/>
                  </a:cubicBezTo>
                  <a:cubicBezTo>
                    <a:pt x="3096" y="3001"/>
                    <a:pt x="6751" y="3239"/>
                    <a:pt x="10478" y="3239"/>
                  </a:cubicBezTo>
                  <a:lnTo>
                    <a:pt x="11335" y="3239"/>
                  </a:lnTo>
                  <a:lnTo>
                    <a:pt x="11478" y="1751"/>
                  </a:lnTo>
                  <a:lnTo>
                    <a:pt x="11597" y="525"/>
                  </a:lnTo>
                  <a:lnTo>
                    <a:pt x="11597" y="525"/>
                  </a:lnTo>
                  <a:cubicBezTo>
                    <a:pt x="11276" y="528"/>
                    <a:pt x="10955" y="530"/>
                    <a:pt x="10634" y="530"/>
                  </a:cubicBezTo>
                  <a:cubicBezTo>
                    <a:pt x="6778" y="530"/>
                    <a:pt x="2968" y="276"/>
                    <a:pt x="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06;p48">
              <a:extLst>
                <a:ext uri="{FF2B5EF4-FFF2-40B4-BE49-F238E27FC236}">
                  <a16:creationId xmlns:a16="http://schemas.microsoft.com/office/drawing/2014/main" id="{98570816-E381-3B43-8DE1-1056804764E1}"/>
                </a:ext>
              </a:extLst>
            </p:cNvPr>
            <p:cNvSpPr/>
            <p:nvPr/>
          </p:nvSpPr>
          <p:spPr>
            <a:xfrm>
              <a:off x="1115300" y="4908775"/>
              <a:ext cx="268525" cy="80100"/>
            </a:xfrm>
            <a:custGeom>
              <a:avLst/>
              <a:gdLst/>
              <a:ahLst/>
              <a:cxnLst/>
              <a:rect l="l" t="t" r="r" b="b"/>
              <a:pathLst>
                <a:path w="10741" h="3204" extrusionOk="0">
                  <a:moveTo>
                    <a:pt x="1" y="0"/>
                  </a:moveTo>
                  <a:lnTo>
                    <a:pt x="1" y="0"/>
                  </a:lnTo>
                  <a:cubicBezTo>
                    <a:pt x="25" y="477"/>
                    <a:pt x="60" y="953"/>
                    <a:pt x="96" y="1417"/>
                  </a:cubicBezTo>
                  <a:lnTo>
                    <a:pt x="96" y="1429"/>
                  </a:lnTo>
                  <a:cubicBezTo>
                    <a:pt x="120" y="1870"/>
                    <a:pt x="156" y="2298"/>
                    <a:pt x="179" y="2739"/>
                  </a:cubicBezTo>
                  <a:cubicBezTo>
                    <a:pt x="3037" y="2989"/>
                    <a:pt x="6549" y="3203"/>
                    <a:pt x="10121" y="3203"/>
                  </a:cubicBezTo>
                  <a:lnTo>
                    <a:pt x="10478" y="3203"/>
                  </a:lnTo>
                  <a:lnTo>
                    <a:pt x="10490" y="3001"/>
                  </a:lnTo>
                  <a:lnTo>
                    <a:pt x="10728" y="643"/>
                  </a:lnTo>
                  <a:lnTo>
                    <a:pt x="10740" y="536"/>
                  </a:lnTo>
                  <a:lnTo>
                    <a:pt x="10740" y="488"/>
                  </a:lnTo>
                  <a:cubicBezTo>
                    <a:pt x="10492" y="491"/>
                    <a:pt x="10243" y="492"/>
                    <a:pt x="9995" y="492"/>
                  </a:cubicBezTo>
                  <a:cubicBezTo>
                    <a:pt x="6389" y="492"/>
                    <a:pt x="2830" y="256"/>
                    <a:pt x="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07;p48">
              <a:extLst>
                <a:ext uri="{FF2B5EF4-FFF2-40B4-BE49-F238E27FC236}">
                  <a16:creationId xmlns:a16="http://schemas.microsoft.com/office/drawing/2014/main" id="{CCE689F5-89CA-274F-A305-15FB5E2CD158}"/>
                </a:ext>
              </a:extLst>
            </p:cNvPr>
            <p:cNvSpPr/>
            <p:nvPr/>
          </p:nvSpPr>
          <p:spPr>
            <a:xfrm>
              <a:off x="1934150" y="4720350"/>
              <a:ext cx="342325" cy="940000"/>
            </a:xfrm>
            <a:custGeom>
              <a:avLst/>
              <a:gdLst/>
              <a:ahLst/>
              <a:cxnLst/>
              <a:rect l="l" t="t" r="r" b="b"/>
              <a:pathLst>
                <a:path w="13693" h="37600" extrusionOk="0">
                  <a:moveTo>
                    <a:pt x="1" y="1"/>
                  </a:moveTo>
                  <a:lnTo>
                    <a:pt x="441" y="2168"/>
                  </a:lnTo>
                  <a:lnTo>
                    <a:pt x="656" y="3227"/>
                  </a:lnTo>
                  <a:lnTo>
                    <a:pt x="1215" y="5989"/>
                  </a:lnTo>
                  <a:lnTo>
                    <a:pt x="1394" y="6894"/>
                  </a:lnTo>
                  <a:lnTo>
                    <a:pt x="1406" y="6906"/>
                  </a:lnTo>
                  <a:lnTo>
                    <a:pt x="1703" y="8383"/>
                  </a:lnTo>
                  <a:lnTo>
                    <a:pt x="1703" y="8395"/>
                  </a:lnTo>
                  <a:lnTo>
                    <a:pt x="2263" y="11157"/>
                  </a:lnTo>
                  <a:lnTo>
                    <a:pt x="2787" y="13788"/>
                  </a:lnTo>
                  <a:lnTo>
                    <a:pt x="2954" y="14598"/>
                  </a:lnTo>
                  <a:lnTo>
                    <a:pt x="4180" y="20646"/>
                  </a:lnTo>
                  <a:lnTo>
                    <a:pt x="4180" y="20658"/>
                  </a:lnTo>
                  <a:lnTo>
                    <a:pt x="4216" y="20825"/>
                  </a:lnTo>
                  <a:lnTo>
                    <a:pt x="5466" y="27040"/>
                  </a:lnTo>
                  <a:lnTo>
                    <a:pt x="5466" y="27052"/>
                  </a:lnTo>
                  <a:lnTo>
                    <a:pt x="5561" y="27504"/>
                  </a:lnTo>
                  <a:lnTo>
                    <a:pt x="6728" y="33267"/>
                  </a:lnTo>
                  <a:lnTo>
                    <a:pt x="6728" y="33279"/>
                  </a:lnTo>
                  <a:lnTo>
                    <a:pt x="6942" y="34338"/>
                  </a:lnTo>
                  <a:lnTo>
                    <a:pt x="6942" y="34350"/>
                  </a:lnTo>
                  <a:lnTo>
                    <a:pt x="7549" y="37362"/>
                  </a:lnTo>
                  <a:cubicBezTo>
                    <a:pt x="8086" y="37527"/>
                    <a:pt x="8657" y="37599"/>
                    <a:pt x="9244" y="37599"/>
                  </a:cubicBezTo>
                  <a:cubicBezTo>
                    <a:pt x="10739" y="37599"/>
                    <a:pt x="12333" y="37126"/>
                    <a:pt x="13693" y="36493"/>
                  </a:cubicBezTo>
                  <a:lnTo>
                    <a:pt x="13562" y="34302"/>
                  </a:lnTo>
                  <a:lnTo>
                    <a:pt x="13562" y="34291"/>
                  </a:lnTo>
                  <a:lnTo>
                    <a:pt x="13467" y="32683"/>
                  </a:lnTo>
                  <a:lnTo>
                    <a:pt x="13467" y="32671"/>
                  </a:lnTo>
                  <a:lnTo>
                    <a:pt x="13157" y="27504"/>
                  </a:lnTo>
                  <a:lnTo>
                    <a:pt x="13098" y="26361"/>
                  </a:lnTo>
                  <a:lnTo>
                    <a:pt x="12764" y="20717"/>
                  </a:lnTo>
                  <a:lnTo>
                    <a:pt x="12764" y="20706"/>
                  </a:lnTo>
                  <a:lnTo>
                    <a:pt x="12717" y="20051"/>
                  </a:lnTo>
                  <a:lnTo>
                    <a:pt x="12360" y="13919"/>
                  </a:lnTo>
                  <a:lnTo>
                    <a:pt x="12348" y="13752"/>
                  </a:lnTo>
                  <a:lnTo>
                    <a:pt x="12205" y="11288"/>
                  </a:lnTo>
                  <a:lnTo>
                    <a:pt x="12050" y="8585"/>
                  </a:lnTo>
                  <a:lnTo>
                    <a:pt x="11979" y="7454"/>
                  </a:lnTo>
                  <a:lnTo>
                    <a:pt x="11955" y="7132"/>
                  </a:lnTo>
                  <a:lnTo>
                    <a:pt x="11955" y="7121"/>
                  </a:lnTo>
                  <a:lnTo>
                    <a:pt x="11907" y="6192"/>
                  </a:lnTo>
                  <a:lnTo>
                    <a:pt x="11740" y="3489"/>
                  </a:lnTo>
                  <a:lnTo>
                    <a:pt x="11598" y="1156"/>
                  </a:lnTo>
                  <a:lnTo>
                    <a:pt x="11550" y="334"/>
                  </a:lnTo>
                  <a:cubicBezTo>
                    <a:pt x="10369" y="384"/>
                    <a:pt x="9188" y="410"/>
                    <a:pt x="8012" y="410"/>
                  </a:cubicBezTo>
                  <a:cubicBezTo>
                    <a:pt x="5298" y="410"/>
                    <a:pt x="2609" y="27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08;p48">
              <a:extLst>
                <a:ext uri="{FF2B5EF4-FFF2-40B4-BE49-F238E27FC236}">
                  <a16:creationId xmlns:a16="http://schemas.microsoft.com/office/drawing/2014/main" id="{B74C5868-B65F-4F44-9829-D00BC342B257}"/>
                </a:ext>
              </a:extLst>
            </p:cNvPr>
            <p:cNvSpPr/>
            <p:nvPr/>
          </p:nvSpPr>
          <p:spPr>
            <a:xfrm>
              <a:off x="1950525" y="4801025"/>
              <a:ext cx="281325" cy="75325"/>
            </a:xfrm>
            <a:custGeom>
              <a:avLst/>
              <a:gdLst/>
              <a:ahLst/>
              <a:cxnLst/>
              <a:rect l="l" t="t" r="r" b="b"/>
              <a:pathLst>
                <a:path w="11253" h="3013" extrusionOk="0">
                  <a:moveTo>
                    <a:pt x="1" y="0"/>
                  </a:moveTo>
                  <a:lnTo>
                    <a:pt x="560" y="2762"/>
                  </a:lnTo>
                  <a:cubicBezTo>
                    <a:pt x="2811" y="2905"/>
                    <a:pt x="5454" y="3012"/>
                    <a:pt x="8204" y="3012"/>
                  </a:cubicBezTo>
                  <a:cubicBezTo>
                    <a:pt x="9204" y="3012"/>
                    <a:pt x="10228" y="3001"/>
                    <a:pt x="11252" y="2965"/>
                  </a:cubicBezTo>
                  <a:lnTo>
                    <a:pt x="11085" y="262"/>
                  </a:lnTo>
                  <a:cubicBezTo>
                    <a:pt x="10169" y="290"/>
                    <a:pt x="9252" y="302"/>
                    <a:pt x="8345" y="302"/>
                  </a:cubicBezTo>
                  <a:cubicBezTo>
                    <a:pt x="5316" y="302"/>
                    <a:pt x="2401" y="165"/>
                    <a:pt x="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09;p48">
              <a:extLst>
                <a:ext uri="{FF2B5EF4-FFF2-40B4-BE49-F238E27FC236}">
                  <a16:creationId xmlns:a16="http://schemas.microsoft.com/office/drawing/2014/main" id="{6A1D354C-C776-A848-A8CB-ABC87348CC56}"/>
                </a:ext>
              </a:extLst>
            </p:cNvPr>
            <p:cNvSpPr/>
            <p:nvPr/>
          </p:nvSpPr>
          <p:spPr>
            <a:xfrm>
              <a:off x="1976725" y="4930200"/>
              <a:ext cx="262550" cy="73850"/>
            </a:xfrm>
            <a:custGeom>
              <a:avLst/>
              <a:gdLst/>
              <a:ahLst/>
              <a:cxnLst/>
              <a:rect l="l" t="t" r="r" b="b"/>
              <a:pathLst>
                <a:path w="10502" h="2954" extrusionOk="0">
                  <a:moveTo>
                    <a:pt x="0" y="1"/>
                  </a:moveTo>
                  <a:lnTo>
                    <a:pt x="560" y="2763"/>
                  </a:lnTo>
                  <a:cubicBezTo>
                    <a:pt x="2596" y="2870"/>
                    <a:pt x="4882" y="2953"/>
                    <a:pt x="7263" y="2953"/>
                  </a:cubicBezTo>
                  <a:cubicBezTo>
                    <a:pt x="8335" y="2953"/>
                    <a:pt x="9418" y="2941"/>
                    <a:pt x="10502" y="2894"/>
                  </a:cubicBezTo>
                  <a:lnTo>
                    <a:pt x="10347" y="191"/>
                  </a:lnTo>
                  <a:cubicBezTo>
                    <a:pt x="9322" y="228"/>
                    <a:pt x="8295" y="244"/>
                    <a:pt x="7282" y="244"/>
                  </a:cubicBezTo>
                  <a:cubicBezTo>
                    <a:pt x="4681" y="244"/>
                    <a:pt x="2168" y="138"/>
                    <a:pt x="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10;p48">
              <a:extLst>
                <a:ext uri="{FF2B5EF4-FFF2-40B4-BE49-F238E27FC236}">
                  <a16:creationId xmlns:a16="http://schemas.microsoft.com/office/drawing/2014/main" id="{B060078D-3946-7F47-8D5E-D2335344AC1C}"/>
                </a:ext>
              </a:extLst>
            </p:cNvPr>
            <p:cNvSpPr/>
            <p:nvPr/>
          </p:nvSpPr>
          <p:spPr>
            <a:xfrm>
              <a:off x="2097275" y="5632675"/>
              <a:ext cx="644150" cy="310775"/>
            </a:xfrm>
            <a:custGeom>
              <a:avLst/>
              <a:gdLst/>
              <a:ahLst/>
              <a:cxnLst/>
              <a:rect l="l" t="t" r="r" b="b"/>
              <a:pathLst>
                <a:path w="25766" h="12431" extrusionOk="0">
                  <a:moveTo>
                    <a:pt x="7168" y="0"/>
                  </a:moveTo>
                  <a:cubicBezTo>
                    <a:pt x="5095" y="842"/>
                    <a:pt x="3500" y="1041"/>
                    <a:pt x="2455" y="1041"/>
                  </a:cubicBezTo>
                  <a:cubicBezTo>
                    <a:pt x="1519" y="1041"/>
                    <a:pt x="1024" y="881"/>
                    <a:pt x="1024" y="881"/>
                  </a:cubicBezTo>
                  <a:lnTo>
                    <a:pt x="1024" y="881"/>
                  </a:lnTo>
                  <a:cubicBezTo>
                    <a:pt x="0" y="4358"/>
                    <a:pt x="596" y="7680"/>
                    <a:pt x="1036" y="10859"/>
                  </a:cubicBezTo>
                  <a:cubicBezTo>
                    <a:pt x="1108" y="11394"/>
                    <a:pt x="1179" y="11918"/>
                    <a:pt x="1239" y="12430"/>
                  </a:cubicBezTo>
                  <a:lnTo>
                    <a:pt x="25766" y="12430"/>
                  </a:lnTo>
                  <a:cubicBezTo>
                    <a:pt x="25766" y="11895"/>
                    <a:pt x="25694" y="11371"/>
                    <a:pt x="25563" y="10859"/>
                  </a:cubicBezTo>
                  <a:cubicBezTo>
                    <a:pt x="25158" y="9358"/>
                    <a:pt x="24170" y="8049"/>
                    <a:pt x="22789" y="7239"/>
                  </a:cubicBezTo>
                  <a:cubicBezTo>
                    <a:pt x="19039" y="5037"/>
                    <a:pt x="13502" y="4013"/>
                    <a:pt x="13502" y="4013"/>
                  </a:cubicBezTo>
                  <a:cubicBezTo>
                    <a:pt x="11919" y="2512"/>
                    <a:pt x="7168" y="0"/>
                    <a:pt x="7168"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11;p48">
              <a:extLst>
                <a:ext uri="{FF2B5EF4-FFF2-40B4-BE49-F238E27FC236}">
                  <a16:creationId xmlns:a16="http://schemas.microsoft.com/office/drawing/2014/main" id="{3844715D-2B99-304D-9EBB-A273FFD00FF2}"/>
                </a:ext>
              </a:extLst>
            </p:cNvPr>
            <p:cNvSpPr/>
            <p:nvPr/>
          </p:nvSpPr>
          <p:spPr>
            <a:xfrm>
              <a:off x="2123175" y="5904125"/>
              <a:ext cx="618250" cy="39325"/>
            </a:xfrm>
            <a:custGeom>
              <a:avLst/>
              <a:gdLst/>
              <a:ahLst/>
              <a:cxnLst/>
              <a:rect l="l" t="t" r="r" b="b"/>
              <a:pathLst>
                <a:path w="24730" h="1573" extrusionOk="0">
                  <a:moveTo>
                    <a:pt x="0" y="1"/>
                  </a:moveTo>
                  <a:cubicBezTo>
                    <a:pt x="72" y="536"/>
                    <a:pt x="143" y="1060"/>
                    <a:pt x="203" y="1572"/>
                  </a:cubicBezTo>
                  <a:lnTo>
                    <a:pt x="24730" y="1572"/>
                  </a:lnTo>
                  <a:cubicBezTo>
                    <a:pt x="24730" y="1037"/>
                    <a:pt x="24658" y="513"/>
                    <a:pt x="24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12;p48">
              <a:extLst>
                <a:ext uri="{FF2B5EF4-FFF2-40B4-BE49-F238E27FC236}">
                  <a16:creationId xmlns:a16="http://schemas.microsoft.com/office/drawing/2014/main" id="{E4A75565-5D2C-AF4B-8D9C-1F606D3B1EE4}"/>
                </a:ext>
              </a:extLst>
            </p:cNvPr>
            <p:cNvSpPr/>
            <p:nvPr/>
          </p:nvSpPr>
          <p:spPr>
            <a:xfrm>
              <a:off x="863775" y="5643675"/>
              <a:ext cx="482250" cy="299775"/>
            </a:xfrm>
            <a:custGeom>
              <a:avLst/>
              <a:gdLst/>
              <a:ahLst/>
              <a:cxnLst/>
              <a:rect l="l" t="t" r="r" b="b"/>
              <a:pathLst>
                <a:path w="19290" h="11991" extrusionOk="0">
                  <a:moveTo>
                    <a:pt x="12467" y="1"/>
                  </a:moveTo>
                  <a:cubicBezTo>
                    <a:pt x="12467" y="1"/>
                    <a:pt x="10776" y="489"/>
                    <a:pt x="7049" y="3704"/>
                  </a:cubicBezTo>
                  <a:cubicBezTo>
                    <a:pt x="7049" y="3704"/>
                    <a:pt x="751" y="5120"/>
                    <a:pt x="84" y="10419"/>
                  </a:cubicBezTo>
                  <a:cubicBezTo>
                    <a:pt x="13" y="10907"/>
                    <a:pt x="1" y="11431"/>
                    <a:pt x="49" y="11990"/>
                  </a:cubicBezTo>
                  <a:lnTo>
                    <a:pt x="18015" y="11990"/>
                  </a:lnTo>
                  <a:cubicBezTo>
                    <a:pt x="18015" y="11990"/>
                    <a:pt x="18218" y="11431"/>
                    <a:pt x="18432" y="10419"/>
                  </a:cubicBezTo>
                  <a:cubicBezTo>
                    <a:pt x="18849" y="8430"/>
                    <a:pt x="19289" y="4727"/>
                    <a:pt x="18229" y="441"/>
                  </a:cubicBezTo>
                  <a:cubicBezTo>
                    <a:pt x="18229" y="441"/>
                    <a:pt x="16980" y="611"/>
                    <a:pt x="15604" y="611"/>
                  </a:cubicBezTo>
                  <a:cubicBezTo>
                    <a:pt x="14407" y="611"/>
                    <a:pt x="13115" y="483"/>
                    <a:pt x="12467"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13;p48">
              <a:extLst>
                <a:ext uri="{FF2B5EF4-FFF2-40B4-BE49-F238E27FC236}">
                  <a16:creationId xmlns:a16="http://schemas.microsoft.com/office/drawing/2014/main" id="{8B52DF18-96E5-1642-8C88-933A625F6F59}"/>
                </a:ext>
              </a:extLst>
            </p:cNvPr>
            <p:cNvSpPr/>
            <p:nvPr/>
          </p:nvSpPr>
          <p:spPr>
            <a:xfrm>
              <a:off x="863775" y="5904125"/>
              <a:ext cx="460800" cy="39325"/>
            </a:xfrm>
            <a:custGeom>
              <a:avLst/>
              <a:gdLst/>
              <a:ahLst/>
              <a:cxnLst/>
              <a:rect l="l" t="t" r="r" b="b"/>
              <a:pathLst>
                <a:path w="18432" h="1573" extrusionOk="0">
                  <a:moveTo>
                    <a:pt x="84" y="1"/>
                  </a:moveTo>
                  <a:cubicBezTo>
                    <a:pt x="13" y="489"/>
                    <a:pt x="1" y="1013"/>
                    <a:pt x="49" y="1572"/>
                  </a:cubicBezTo>
                  <a:lnTo>
                    <a:pt x="18015" y="1572"/>
                  </a:lnTo>
                  <a:cubicBezTo>
                    <a:pt x="18015" y="1572"/>
                    <a:pt x="18218" y="1013"/>
                    <a:pt x="18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14;p48">
              <a:extLst>
                <a:ext uri="{FF2B5EF4-FFF2-40B4-BE49-F238E27FC236}">
                  <a16:creationId xmlns:a16="http://schemas.microsoft.com/office/drawing/2014/main" id="{0FA0E176-AD79-BA44-8C71-F9CE1C8F912B}"/>
                </a:ext>
              </a:extLst>
            </p:cNvPr>
            <p:cNvSpPr/>
            <p:nvPr/>
          </p:nvSpPr>
          <p:spPr>
            <a:xfrm>
              <a:off x="1167100" y="-108225"/>
              <a:ext cx="842975" cy="948475"/>
            </a:xfrm>
            <a:custGeom>
              <a:avLst/>
              <a:gdLst/>
              <a:ahLst/>
              <a:cxnLst/>
              <a:rect l="l" t="t" r="r" b="b"/>
              <a:pathLst>
                <a:path w="33719" h="37939" extrusionOk="0">
                  <a:moveTo>
                    <a:pt x="17737" y="0"/>
                  </a:moveTo>
                  <a:cubicBezTo>
                    <a:pt x="10331" y="0"/>
                    <a:pt x="2716" y="5284"/>
                    <a:pt x="1691" y="11228"/>
                  </a:cubicBezTo>
                  <a:cubicBezTo>
                    <a:pt x="0" y="21111"/>
                    <a:pt x="5168" y="30814"/>
                    <a:pt x="370" y="31529"/>
                  </a:cubicBezTo>
                  <a:cubicBezTo>
                    <a:pt x="370" y="31529"/>
                    <a:pt x="1681" y="31798"/>
                    <a:pt x="3113" y="31798"/>
                  </a:cubicBezTo>
                  <a:cubicBezTo>
                    <a:pt x="4469" y="31798"/>
                    <a:pt x="5933" y="31556"/>
                    <a:pt x="6489" y="30612"/>
                  </a:cubicBezTo>
                  <a:cubicBezTo>
                    <a:pt x="6489" y="30612"/>
                    <a:pt x="7382" y="34005"/>
                    <a:pt x="6489" y="36386"/>
                  </a:cubicBezTo>
                  <a:cubicBezTo>
                    <a:pt x="6489" y="36386"/>
                    <a:pt x="6635" y="36402"/>
                    <a:pt x="6878" y="36402"/>
                  </a:cubicBezTo>
                  <a:cubicBezTo>
                    <a:pt x="7824" y="36402"/>
                    <a:pt x="10246" y="36168"/>
                    <a:pt x="11335" y="33886"/>
                  </a:cubicBezTo>
                  <a:lnTo>
                    <a:pt x="22670" y="34362"/>
                  </a:lnTo>
                  <a:lnTo>
                    <a:pt x="18646" y="37898"/>
                  </a:lnTo>
                  <a:cubicBezTo>
                    <a:pt x="18646" y="37898"/>
                    <a:pt x="18912" y="37939"/>
                    <a:pt x="19374" y="37939"/>
                  </a:cubicBezTo>
                  <a:cubicBezTo>
                    <a:pt x="21120" y="37939"/>
                    <a:pt x="25668" y="37358"/>
                    <a:pt x="29218" y="31802"/>
                  </a:cubicBezTo>
                  <a:cubicBezTo>
                    <a:pt x="33719" y="24778"/>
                    <a:pt x="32409" y="14645"/>
                    <a:pt x="32409" y="14645"/>
                  </a:cubicBezTo>
                  <a:cubicBezTo>
                    <a:pt x="32409" y="14645"/>
                    <a:pt x="33552" y="7407"/>
                    <a:pt x="24873" y="1965"/>
                  </a:cubicBezTo>
                  <a:cubicBezTo>
                    <a:pt x="22690" y="597"/>
                    <a:pt x="20225" y="0"/>
                    <a:pt x="1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15;p48">
              <a:extLst>
                <a:ext uri="{FF2B5EF4-FFF2-40B4-BE49-F238E27FC236}">
                  <a16:creationId xmlns:a16="http://schemas.microsoft.com/office/drawing/2014/main" id="{73B11736-6377-9F49-A3F2-4F30BA55AA20}"/>
                </a:ext>
              </a:extLst>
            </p:cNvPr>
            <p:cNvSpPr/>
            <p:nvPr/>
          </p:nvSpPr>
          <p:spPr>
            <a:xfrm>
              <a:off x="1379025" y="592225"/>
              <a:ext cx="331025" cy="383225"/>
            </a:xfrm>
            <a:custGeom>
              <a:avLst/>
              <a:gdLst/>
              <a:ahLst/>
              <a:cxnLst/>
              <a:rect l="l" t="t" r="r" b="b"/>
              <a:pathLst>
                <a:path w="13241" h="15329" extrusionOk="0">
                  <a:moveTo>
                    <a:pt x="4363" y="1"/>
                  </a:moveTo>
                  <a:cubicBezTo>
                    <a:pt x="2877" y="1"/>
                    <a:pt x="1374" y="537"/>
                    <a:pt x="1" y="1951"/>
                  </a:cubicBezTo>
                  <a:cubicBezTo>
                    <a:pt x="465" y="3451"/>
                    <a:pt x="834" y="4880"/>
                    <a:pt x="1084" y="6487"/>
                  </a:cubicBezTo>
                  <a:cubicBezTo>
                    <a:pt x="1406" y="8583"/>
                    <a:pt x="1513" y="10964"/>
                    <a:pt x="1275" y="14155"/>
                  </a:cubicBezTo>
                  <a:cubicBezTo>
                    <a:pt x="3055" y="14937"/>
                    <a:pt x="4818" y="15328"/>
                    <a:pt x="6563" y="15328"/>
                  </a:cubicBezTo>
                  <a:cubicBezTo>
                    <a:pt x="8669" y="15328"/>
                    <a:pt x="10749" y="14758"/>
                    <a:pt x="12800" y="13619"/>
                  </a:cubicBezTo>
                  <a:cubicBezTo>
                    <a:pt x="12240" y="10130"/>
                    <a:pt x="12574" y="7392"/>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16;p48">
              <a:extLst>
                <a:ext uri="{FF2B5EF4-FFF2-40B4-BE49-F238E27FC236}">
                  <a16:creationId xmlns:a16="http://schemas.microsoft.com/office/drawing/2014/main" id="{5762990D-E773-3042-ABD4-9C28A2D7F562}"/>
                </a:ext>
              </a:extLst>
            </p:cNvPr>
            <p:cNvSpPr/>
            <p:nvPr/>
          </p:nvSpPr>
          <p:spPr>
            <a:xfrm>
              <a:off x="1379025" y="592225"/>
              <a:ext cx="331025" cy="340475"/>
            </a:xfrm>
            <a:custGeom>
              <a:avLst/>
              <a:gdLst/>
              <a:ahLst/>
              <a:cxnLst/>
              <a:rect l="l" t="t" r="r" b="b"/>
              <a:pathLst>
                <a:path w="13241" h="13619" extrusionOk="0">
                  <a:moveTo>
                    <a:pt x="4363" y="1"/>
                  </a:moveTo>
                  <a:cubicBezTo>
                    <a:pt x="2877" y="1"/>
                    <a:pt x="1374" y="537"/>
                    <a:pt x="1" y="1951"/>
                  </a:cubicBezTo>
                  <a:cubicBezTo>
                    <a:pt x="465" y="3451"/>
                    <a:pt x="834" y="4880"/>
                    <a:pt x="1084" y="6487"/>
                  </a:cubicBezTo>
                  <a:cubicBezTo>
                    <a:pt x="3037" y="9368"/>
                    <a:pt x="6668" y="13024"/>
                    <a:pt x="12800" y="13619"/>
                  </a:cubicBezTo>
                  <a:cubicBezTo>
                    <a:pt x="12240" y="10130"/>
                    <a:pt x="12574" y="7404"/>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D8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17;p48">
              <a:extLst>
                <a:ext uri="{FF2B5EF4-FFF2-40B4-BE49-F238E27FC236}">
                  <a16:creationId xmlns:a16="http://schemas.microsoft.com/office/drawing/2014/main" id="{D07324FA-FA05-394A-9D67-37F6CC0FEF5D}"/>
                </a:ext>
              </a:extLst>
            </p:cNvPr>
            <p:cNvSpPr/>
            <p:nvPr/>
          </p:nvSpPr>
          <p:spPr>
            <a:xfrm>
              <a:off x="1819850" y="302625"/>
              <a:ext cx="177625" cy="265500"/>
            </a:xfrm>
            <a:custGeom>
              <a:avLst/>
              <a:gdLst/>
              <a:ahLst/>
              <a:cxnLst/>
              <a:rect l="l" t="t" r="r" b="b"/>
              <a:pathLst>
                <a:path w="7105" h="10620" extrusionOk="0">
                  <a:moveTo>
                    <a:pt x="3907" y="0"/>
                  </a:moveTo>
                  <a:cubicBezTo>
                    <a:pt x="2570" y="0"/>
                    <a:pt x="1287" y="1295"/>
                    <a:pt x="1287" y="1295"/>
                  </a:cubicBezTo>
                  <a:cubicBezTo>
                    <a:pt x="1" y="5879"/>
                    <a:pt x="870" y="10594"/>
                    <a:pt x="870" y="10594"/>
                  </a:cubicBezTo>
                  <a:cubicBezTo>
                    <a:pt x="1024" y="10611"/>
                    <a:pt x="1175" y="10619"/>
                    <a:pt x="1322" y="10619"/>
                  </a:cubicBezTo>
                  <a:cubicBezTo>
                    <a:pt x="5826" y="10619"/>
                    <a:pt x="7104" y="2906"/>
                    <a:pt x="5502" y="843"/>
                  </a:cubicBezTo>
                  <a:cubicBezTo>
                    <a:pt x="5018" y="220"/>
                    <a:pt x="4458" y="0"/>
                    <a:pt x="3907"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18;p48">
              <a:extLst>
                <a:ext uri="{FF2B5EF4-FFF2-40B4-BE49-F238E27FC236}">
                  <a16:creationId xmlns:a16="http://schemas.microsoft.com/office/drawing/2014/main" id="{3F88EAB7-5D8C-BA4B-8ED8-E23DC5E2045C}"/>
                </a:ext>
              </a:extLst>
            </p:cNvPr>
            <p:cNvSpPr/>
            <p:nvPr/>
          </p:nvSpPr>
          <p:spPr>
            <a:xfrm>
              <a:off x="1281100" y="213550"/>
              <a:ext cx="625" cy="925"/>
            </a:xfrm>
            <a:custGeom>
              <a:avLst/>
              <a:gdLst/>
              <a:ahLst/>
              <a:cxnLst/>
              <a:rect l="l" t="t" r="r" b="b"/>
              <a:pathLst>
                <a:path w="25" h="37" extrusionOk="0">
                  <a:moveTo>
                    <a:pt x="12" y="0"/>
                  </a:moveTo>
                  <a:lnTo>
                    <a:pt x="1" y="36"/>
                  </a:lnTo>
                  <a:cubicBezTo>
                    <a:pt x="1" y="36"/>
                    <a:pt x="12" y="24"/>
                    <a:pt x="24"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19;p48">
              <a:extLst>
                <a:ext uri="{FF2B5EF4-FFF2-40B4-BE49-F238E27FC236}">
                  <a16:creationId xmlns:a16="http://schemas.microsoft.com/office/drawing/2014/main" id="{A7376A78-A45E-CA46-8068-C6A891871321}"/>
                </a:ext>
              </a:extLst>
            </p:cNvPr>
            <p:cNvSpPr/>
            <p:nvPr/>
          </p:nvSpPr>
          <p:spPr>
            <a:xfrm>
              <a:off x="1279900" y="-17500"/>
              <a:ext cx="664700" cy="836625"/>
            </a:xfrm>
            <a:custGeom>
              <a:avLst/>
              <a:gdLst/>
              <a:ahLst/>
              <a:cxnLst/>
              <a:rect l="l" t="t" r="r" b="b"/>
              <a:pathLst>
                <a:path w="26588" h="33465" extrusionOk="0">
                  <a:moveTo>
                    <a:pt x="13380" y="1"/>
                  </a:moveTo>
                  <a:cubicBezTo>
                    <a:pt x="3791" y="1"/>
                    <a:pt x="802" y="4402"/>
                    <a:pt x="132" y="7504"/>
                  </a:cubicBezTo>
                  <a:cubicBezTo>
                    <a:pt x="132" y="7540"/>
                    <a:pt x="49" y="9278"/>
                    <a:pt x="49" y="9278"/>
                  </a:cubicBezTo>
                  <a:cubicBezTo>
                    <a:pt x="13" y="10254"/>
                    <a:pt x="1" y="11243"/>
                    <a:pt x="49" y="12219"/>
                  </a:cubicBezTo>
                  <a:cubicBezTo>
                    <a:pt x="156" y="15231"/>
                    <a:pt x="668" y="18232"/>
                    <a:pt x="1513" y="20982"/>
                  </a:cubicBezTo>
                  <a:cubicBezTo>
                    <a:pt x="1632" y="21351"/>
                    <a:pt x="1751" y="21720"/>
                    <a:pt x="1870" y="22077"/>
                  </a:cubicBezTo>
                  <a:cubicBezTo>
                    <a:pt x="1906" y="22173"/>
                    <a:pt x="1942" y="22268"/>
                    <a:pt x="1977" y="22363"/>
                  </a:cubicBezTo>
                  <a:cubicBezTo>
                    <a:pt x="2108" y="22720"/>
                    <a:pt x="2251" y="23077"/>
                    <a:pt x="2394" y="23423"/>
                  </a:cubicBezTo>
                  <a:cubicBezTo>
                    <a:pt x="4791" y="29253"/>
                    <a:pt x="8913" y="33464"/>
                    <a:pt x="14339" y="33464"/>
                  </a:cubicBezTo>
                  <a:cubicBezTo>
                    <a:pt x="15462" y="33464"/>
                    <a:pt x="16641" y="33284"/>
                    <a:pt x="17872" y="32900"/>
                  </a:cubicBezTo>
                  <a:cubicBezTo>
                    <a:pt x="25135" y="30638"/>
                    <a:pt x="26385" y="19291"/>
                    <a:pt x="26540" y="13660"/>
                  </a:cubicBezTo>
                  <a:cubicBezTo>
                    <a:pt x="26588" y="12017"/>
                    <a:pt x="26540" y="10862"/>
                    <a:pt x="26528" y="10564"/>
                  </a:cubicBezTo>
                  <a:cubicBezTo>
                    <a:pt x="26552" y="10552"/>
                    <a:pt x="26540" y="10421"/>
                    <a:pt x="26528" y="10243"/>
                  </a:cubicBezTo>
                  <a:cubicBezTo>
                    <a:pt x="26421" y="9147"/>
                    <a:pt x="26111" y="8088"/>
                    <a:pt x="25611" y="7111"/>
                  </a:cubicBezTo>
                  <a:cubicBezTo>
                    <a:pt x="25599" y="7076"/>
                    <a:pt x="25576" y="7040"/>
                    <a:pt x="25552" y="7004"/>
                  </a:cubicBezTo>
                  <a:cubicBezTo>
                    <a:pt x="24147" y="4349"/>
                    <a:pt x="20801" y="87"/>
                    <a:pt x="13765" y="3"/>
                  </a:cubicBezTo>
                  <a:cubicBezTo>
                    <a:pt x="13635" y="2"/>
                    <a:pt x="13507" y="1"/>
                    <a:pt x="13380"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20;p48">
              <a:extLst>
                <a:ext uri="{FF2B5EF4-FFF2-40B4-BE49-F238E27FC236}">
                  <a16:creationId xmlns:a16="http://schemas.microsoft.com/office/drawing/2014/main" id="{860421DB-9725-214A-8606-9EE9E5548202}"/>
                </a:ext>
              </a:extLst>
            </p:cNvPr>
            <p:cNvSpPr/>
            <p:nvPr/>
          </p:nvSpPr>
          <p:spPr>
            <a:xfrm>
              <a:off x="1216825" y="281750"/>
              <a:ext cx="176225" cy="260800"/>
            </a:xfrm>
            <a:custGeom>
              <a:avLst/>
              <a:gdLst/>
              <a:ahLst/>
              <a:cxnLst/>
              <a:rect l="l" t="t" r="r" b="b"/>
              <a:pathLst>
                <a:path w="7049" h="10432" extrusionOk="0">
                  <a:moveTo>
                    <a:pt x="2759" y="0"/>
                  </a:moveTo>
                  <a:cubicBezTo>
                    <a:pt x="2189" y="0"/>
                    <a:pt x="1619" y="265"/>
                    <a:pt x="1190" y="1059"/>
                  </a:cubicBezTo>
                  <a:cubicBezTo>
                    <a:pt x="0" y="3252"/>
                    <a:pt x="1268" y="10432"/>
                    <a:pt x="5192" y="10432"/>
                  </a:cubicBezTo>
                  <a:cubicBezTo>
                    <a:pt x="5508" y="10432"/>
                    <a:pt x="5841" y="10385"/>
                    <a:pt x="6191" y="10286"/>
                  </a:cubicBezTo>
                  <a:cubicBezTo>
                    <a:pt x="6191" y="10286"/>
                    <a:pt x="7048" y="5369"/>
                    <a:pt x="5036" y="1059"/>
                  </a:cubicBezTo>
                  <a:cubicBezTo>
                    <a:pt x="5036" y="1059"/>
                    <a:pt x="3898" y="0"/>
                    <a:pt x="2759"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21;p48">
              <a:extLst>
                <a:ext uri="{FF2B5EF4-FFF2-40B4-BE49-F238E27FC236}">
                  <a16:creationId xmlns:a16="http://schemas.microsoft.com/office/drawing/2014/main" id="{590042C5-6EBA-DB47-8990-5B5C563F0784}"/>
                </a:ext>
              </a:extLst>
            </p:cNvPr>
            <p:cNvSpPr/>
            <p:nvPr/>
          </p:nvSpPr>
          <p:spPr>
            <a:xfrm>
              <a:off x="1229900" y="-53825"/>
              <a:ext cx="620650" cy="545100"/>
            </a:xfrm>
            <a:custGeom>
              <a:avLst/>
              <a:gdLst/>
              <a:ahLst/>
              <a:cxnLst/>
              <a:rect l="l" t="t" r="r" b="b"/>
              <a:pathLst>
                <a:path w="24826" h="21804" extrusionOk="0">
                  <a:moveTo>
                    <a:pt x="15460" y="1"/>
                  </a:moveTo>
                  <a:cubicBezTo>
                    <a:pt x="10864" y="1"/>
                    <a:pt x="6238" y="1964"/>
                    <a:pt x="3977" y="3980"/>
                  </a:cubicBezTo>
                  <a:cubicBezTo>
                    <a:pt x="1" y="7528"/>
                    <a:pt x="2013" y="13422"/>
                    <a:pt x="2013" y="13422"/>
                  </a:cubicBezTo>
                  <a:cubicBezTo>
                    <a:pt x="2023" y="13422"/>
                    <a:pt x="2033" y="13422"/>
                    <a:pt x="2044" y="13422"/>
                  </a:cubicBezTo>
                  <a:cubicBezTo>
                    <a:pt x="4838" y="13422"/>
                    <a:pt x="5287" y="16637"/>
                    <a:pt x="5287" y="16637"/>
                  </a:cubicBezTo>
                  <a:cubicBezTo>
                    <a:pt x="5311" y="21340"/>
                    <a:pt x="8859" y="21804"/>
                    <a:pt x="8859" y="21804"/>
                  </a:cubicBezTo>
                  <a:cubicBezTo>
                    <a:pt x="7490" y="19280"/>
                    <a:pt x="8287" y="17077"/>
                    <a:pt x="9097" y="15768"/>
                  </a:cubicBezTo>
                  <a:cubicBezTo>
                    <a:pt x="17158" y="12898"/>
                    <a:pt x="24825" y="4230"/>
                    <a:pt x="24825" y="4230"/>
                  </a:cubicBezTo>
                  <a:cubicBezTo>
                    <a:pt x="22420" y="1132"/>
                    <a:pt x="18949" y="1"/>
                    <a:pt x="15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22;p48">
              <a:extLst>
                <a:ext uri="{FF2B5EF4-FFF2-40B4-BE49-F238E27FC236}">
                  <a16:creationId xmlns:a16="http://schemas.microsoft.com/office/drawing/2014/main" id="{2E412F1F-CD03-674A-AC8E-E6D396E8ADD7}"/>
                </a:ext>
              </a:extLst>
            </p:cNvPr>
            <p:cNvSpPr/>
            <p:nvPr/>
          </p:nvSpPr>
          <p:spPr>
            <a:xfrm>
              <a:off x="1728775" y="31975"/>
              <a:ext cx="266725" cy="261975"/>
            </a:xfrm>
            <a:custGeom>
              <a:avLst/>
              <a:gdLst/>
              <a:ahLst/>
              <a:cxnLst/>
              <a:rect l="l" t="t" r="r" b="b"/>
              <a:pathLst>
                <a:path w="10669" h="10479" extrusionOk="0">
                  <a:moveTo>
                    <a:pt x="3001" y="1"/>
                  </a:moveTo>
                  <a:lnTo>
                    <a:pt x="1" y="3894"/>
                  </a:lnTo>
                  <a:cubicBezTo>
                    <a:pt x="1" y="3894"/>
                    <a:pt x="3632" y="9002"/>
                    <a:pt x="8609" y="10478"/>
                  </a:cubicBezTo>
                  <a:cubicBezTo>
                    <a:pt x="8609" y="10478"/>
                    <a:pt x="10669" y="2501"/>
                    <a:pt x="3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23;p48">
              <a:extLst>
                <a:ext uri="{FF2B5EF4-FFF2-40B4-BE49-F238E27FC236}">
                  <a16:creationId xmlns:a16="http://schemas.microsoft.com/office/drawing/2014/main" id="{747C2E27-F6D5-A24F-9D52-2A2B718D2886}"/>
                </a:ext>
              </a:extLst>
            </p:cNvPr>
            <p:cNvSpPr/>
            <p:nvPr/>
          </p:nvSpPr>
          <p:spPr>
            <a:xfrm>
              <a:off x="1074525" y="931500"/>
              <a:ext cx="1036775" cy="2022625"/>
            </a:xfrm>
            <a:custGeom>
              <a:avLst/>
              <a:gdLst/>
              <a:ahLst/>
              <a:cxnLst/>
              <a:rect l="l" t="t" r="r" b="b"/>
              <a:pathLst>
                <a:path w="41471" h="80905" extrusionOk="0">
                  <a:moveTo>
                    <a:pt x="27790" y="0"/>
                  </a:moveTo>
                  <a:lnTo>
                    <a:pt x="25670" y="2096"/>
                  </a:lnTo>
                  <a:lnTo>
                    <a:pt x="14360" y="2727"/>
                  </a:lnTo>
                  <a:lnTo>
                    <a:pt x="11669" y="691"/>
                  </a:lnTo>
                  <a:lnTo>
                    <a:pt x="1" y="4787"/>
                  </a:lnTo>
                  <a:lnTo>
                    <a:pt x="7144" y="51161"/>
                  </a:lnTo>
                  <a:lnTo>
                    <a:pt x="334" y="76664"/>
                  </a:lnTo>
                  <a:cubicBezTo>
                    <a:pt x="5586" y="79916"/>
                    <a:pt x="13038" y="80905"/>
                    <a:pt x="20158" y="80905"/>
                  </a:cubicBezTo>
                  <a:cubicBezTo>
                    <a:pt x="31212" y="80905"/>
                    <a:pt x="41470" y="78522"/>
                    <a:pt x="41470" y="78522"/>
                  </a:cubicBezTo>
                  <a:lnTo>
                    <a:pt x="36291" y="46292"/>
                  </a:lnTo>
                  <a:lnTo>
                    <a:pt x="37982" y="2893"/>
                  </a:lnTo>
                  <a:lnTo>
                    <a:pt x="29266" y="417"/>
                  </a:lnTo>
                  <a:lnTo>
                    <a:pt x="277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24;p48">
              <a:extLst>
                <a:ext uri="{FF2B5EF4-FFF2-40B4-BE49-F238E27FC236}">
                  <a16:creationId xmlns:a16="http://schemas.microsoft.com/office/drawing/2014/main" id="{B7E82917-5E33-0644-9E62-CDDD493BF246}"/>
                </a:ext>
              </a:extLst>
            </p:cNvPr>
            <p:cNvSpPr/>
            <p:nvPr/>
          </p:nvSpPr>
          <p:spPr>
            <a:xfrm>
              <a:off x="1118050" y="2030725"/>
              <a:ext cx="217550" cy="341150"/>
            </a:xfrm>
            <a:custGeom>
              <a:avLst/>
              <a:gdLst/>
              <a:ahLst/>
              <a:cxnLst/>
              <a:rect l="l" t="t" r="r" b="b"/>
              <a:pathLst>
                <a:path w="8702" h="13646" extrusionOk="0">
                  <a:moveTo>
                    <a:pt x="4296" y="1"/>
                  </a:moveTo>
                  <a:cubicBezTo>
                    <a:pt x="4296" y="1"/>
                    <a:pt x="1308" y="3489"/>
                    <a:pt x="1284" y="5418"/>
                  </a:cubicBezTo>
                  <a:cubicBezTo>
                    <a:pt x="1260" y="7357"/>
                    <a:pt x="0" y="13646"/>
                    <a:pt x="3037" y="13646"/>
                  </a:cubicBezTo>
                  <a:cubicBezTo>
                    <a:pt x="3040" y="13646"/>
                    <a:pt x="3043" y="13646"/>
                    <a:pt x="3046" y="13645"/>
                  </a:cubicBezTo>
                  <a:cubicBezTo>
                    <a:pt x="6106" y="13634"/>
                    <a:pt x="8225" y="11931"/>
                    <a:pt x="8404" y="8966"/>
                  </a:cubicBezTo>
                  <a:cubicBezTo>
                    <a:pt x="8701" y="4132"/>
                    <a:pt x="4844" y="3597"/>
                    <a:pt x="4844" y="3597"/>
                  </a:cubicBezTo>
                  <a:cubicBezTo>
                    <a:pt x="4629" y="2311"/>
                    <a:pt x="4606" y="1846"/>
                    <a:pt x="4296"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25;p48">
              <a:extLst>
                <a:ext uri="{FF2B5EF4-FFF2-40B4-BE49-F238E27FC236}">
                  <a16:creationId xmlns:a16="http://schemas.microsoft.com/office/drawing/2014/main" id="{32519BB8-18D5-D440-AE37-2158F1E7FE68}"/>
                </a:ext>
              </a:extLst>
            </p:cNvPr>
            <p:cNvSpPr/>
            <p:nvPr/>
          </p:nvSpPr>
          <p:spPr>
            <a:xfrm>
              <a:off x="1366225" y="915425"/>
              <a:ext cx="407100" cy="242125"/>
            </a:xfrm>
            <a:custGeom>
              <a:avLst/>
              <a:gdLst/>
              <a:ahLst/>
              <a:cxnLst/>
              <a:rect l="l" t="t" r="r" b="b"/>
              <a:pathLst>
                <a:path w="16284" h="9685" extrusionOk="0">
                  <a:moveTo>
                    <a:pt x="13217" y="0"/>
                  </a:moveTo>
                  <a:lnTo>
                    <a:pt x="1846" y="238"/>
                  </a:lnTo>
                  <a:lnTo>
                    <a:pt x="1" y="1334"/>
                  </a:lnTo>
                  <a:cubicBezTo>
                    <a:pt x="406" y="5072"/>
                    <a:pt x="3465" y="9335"/>
                    <a:pt x="8799" y="9668"/>
                  </a:cubicBezTo>
                  <a:cubicBezTo>
                    <a:pt x="8985" y="9679"/>
                    <a:pt x="9167" y="9685"/>
                    <a:pt x="9344" y="9685"/>
                  </a:cubicBezTo>
                  <a:cubicBezTo>
                    <a:pt x="14847" y="9685"/>
                    <a:pt x="16283" y="4427"/>
                    <a:pt x="16122" y="643"/>
                  </a:cubicBezTo>
                  <a:lnTo>
                    <a:pt x="13217"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26;p48">
              <a:extLst>
                <a:ext uri="{FF2B5EF4-FFF2-40B4-BE49-F238E27FC236}">
                  <a16:creationId xmlns:a16="http://schemas.microsoft.com/office/drawing/2014/main" id="{6681D8D6-A945-DA4D-A014-DF46DF47578B}"/>
                </a:ext>
              </a:extLst>
            </p:cNvPr>
            <p:cNvSpPr/>
            <p:nvPr/>
          </p:nvSpPr>
          <p:spPr>
            <a:xfrm>
              <a:off x="1059650" y="2848100"/>
              <a:ext cx="1087650" cy="677775"/>
            </a:xfrm>
            <a:custGeom>
              <a:avLst/>
              <a:gdLst/>
              <a:ahLst/>
              <a:cxnLst/>
              <a:rect l="l" t="t" r="r" b="b"/>
              <a:pathLst>
                <a:path w="43506" h="27111" extrusionOk="0">
                  <a:moveTo>
                    <a:pt x="929" y="0"/>
                  </a:moveTo>
                  <a:cubicBezTo>
                    <a:pt x="298" y="7168"/>
                    <a:pt x="24" y="15681"/>
                    <a:pt x="0" y="24730"/>
                  </a:cubicBezTo>
                  <a:cubicBezTo>
                    <a:pt x="6299" y="26206"/>
                    <a:pt x="12502" y="26897"/>
                    <a:pt x="18241" y="27099"/>
                  </a:cubicBezTo>
                  <a:lnTo>
                    <a:pt x="19253" y="14931"/>
                  </a:lnTo>
                  <a:cubicBezTo>
                    <a:pt x="19673" y="14859"/>
                    <a:pt x="20263" y="14836"/>
                    <a:pt x="20863" y="14836"/>
                  </a:cubicBezTo>
                  <a:cubicBezTo>
                    <a:pt x="22063" y="14836"/>
                    <a:pt x="23301" y="14931"/>
                    <a:pt x="23301" y="14931"/>
                  </a:cubicBezTo>
                  <a:lnTo>
                    <a:pt x="25575" y="27111"/>
                  </a:lnTo>
                  <a:cubicBezTo>
                    <a:pt x="33314" y="26873"/>
                    <a:pt x="39684" y="25897"/>
                    <a:pt x="43506" y="25146"/>
                  </a:cubicBezTo>
                  <a:lnTo>
                    <a:pt x="42017" y="1167"/>
                  </a:lnTo>
                  <a:lnTo>
                    <a:pt x="929"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27;p48">
              <a:extLst>
                <a:ext uri="{FF2B5EF4-FFF2-40B4-BE49-F238E27FC236}">
                  <a16:creationId xmlns:a16="http://schemas.microsoft.com/office/drawing/2014/main" id="{1EEA85C7-7257-F34A-BD51-845918C756BE}"/>
                </a:ext>
              </a:extLst>
            </p:cNvPr>
            <p:cNvSpPr/>
            <p:nvPr/>
          </p:nvSpPr>
          <p:spPr>
            <a:xfrm>
              <a:off x="1668050" y="3401750"/>
              <a:ext cx="511400" cy="145325"/>
            </a:xfrm>
            <a:custGeom>
              <a:avLst/>
              <a:gdLst/>
              <a:ahLst/>
              <a:cxnLst/>
              <a:rect l="l" t="t" r="r" b="b"/>
              <a:pathLst>
                <a:path w="20456" h="5813" extrusionOk="0">
                  <a:moveTo>
                    <a:pt x="19170" y="0"/>
                  </a:moveTo>
                  <a:cubicBezTo>
                    <a:pt x="13121" y="1500"/>
                    <a:pt x="6859" y="2238"/>
                    <a:pt x="417" y="2322"/>
                  </a:cubicBezTo>
                  <a:cubicBezTo>
                    <a:pt x="1" y="3334"/>
                    <a:pt x="179" y="4893"/>
                    <a:pt x="798" y="5584"/>
                  </a:cubicBezTo>
                  <a:cubicBezTo>
                    <a:pt x="1656" y="5745"/>
                    <a:pt x="2696" y="5813"/>
                    <a:pt x="3845" y="5813"/>
                  </a:cubicBezTo>
                  <a:cubicBezTo>
                    <a:pt x="10271" y="5813"/>
                    <a:pt x="20075" y="3679"/>
                    <a:pt x="20075" y="3679"/>
                  </a:cubicBezTo>
                  <a:cubicBezTo>
                    <a:pt x="20444" y="2286"/>
                    <a:pt x="20456" y="929"/>
                    <a:pt x="19170"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28;p48">
              <a:extLst>
                <a:ext uri="{FF2B5EF4-FFF2-40B4-BE49-F238E27FC236}">
                  <a16:creationId xmlns:a16="http://schemas.microsoft.com/office/drawing/2014/main" id="{39C67EF5-3AD7-2243-A66E-74565EE2ECD4}"/>
                </a:ext>
              </a:extLst>
            </p:cNvPr>
            <p:cNvSpPr/>
            <p:nvPr/>
          </p:nvSpPr>
          <p:spPr>
            <a:xfrm>
              <a:off x="1031375" y="3401750"/>
              <a:ext cx="519425" cy="147050"/>
            </a:xfrm>
            <a:custGeom>
              <a:avLst/>
              <a:gdLst/>
              <a:ahLst/>
              <a:cxnLst/>
              <a:rect l="l" t="t" r="r" b="b"/>
              <a:pathLst>
                <a:path w="20777" h="5882" extrusionOk="0">
                  <a:moveTo>
                    <a:pt x="345" y="0"/>
                  </a:moveTo>
                  <a:cubicBezTo>
                    <a:pt x="119" y="1274"/>
                    <a:pt x="0" y="2465"/>
                    <a:pt x="345" y="3346"/>
                  </a:cubicBezTo>
                  <a:cubicBezTo>
                    <a:pt x="5572" y="5751"/>
                    <a:pt x="20300" y="5882"/>
                    <a:pt x="20300" y="5882"/>
                  </a:cubicBezTo>
                  <a:cubicBezTo>
                    <a:pt x="20717" y="4524"/>
                    <a:pt x="20777" y="3215"/>
                    <a:pt x="20372" y="1976"/>
                  </a:cubicBezTo>
                  <a:lnTo>
                    <a:pt x="20372" y="1976"/>
                  </a:lnTo>
                  <a:cubicBezTo>
                    <a:pt x="19196" y="2153"/>
                    <a:pt x="17903" y="2228"/>
                    <a:pt x="16560" y="2228"/>
                  </a:cubicBezTo>
                  <a:cubicBezTo>
                    <a:pt x="9224" y="2228"/>
                    <a:pt x="345" y="0"/>
                    <a:pt x="345"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29;p48">
              <a:extLst>
                <a:ext uri="{FF2B5EF4-FFF2-40B4-BE49-F238E27FC236}">
                  <a16:creationId xmlns:a16="http://schemas.microsoft.com/office/drawing/2014/main" id="{4B7BC536-37E3-7940-AAC6-9B291CCE996E}"/>
                </a:ext>
              </a:extLst>
            </p:cNvPr>
            <p:cNvSpPr/>
            <p:nvPr/>
          </p:nvSpPr>
          <p:spPr>
            <a:xfrm>
              <a:off x="752175" y="1181525"/>
              <a:ext cx="405725" cy="1005500"/>
            </a:xfrm>
            <a:custGeom>
              <a:avLst/>
              <a:gdLst/>
              <a:ahLst/>
              <a:cxnLst/>
              <a:rect l="l" t="t" r="r" b="b"/>
              <a:pathLst>
                <a:path w="16229" h="40220" extrusionOk="0">
                  <a:moveTo>
                    <a:pt x="9549" y="1"/>
                  </a:moveTo>
                  <a:cubicBezTo>
                    <a:pt x="7965" y="4799"/>
                    <a:pt x="4870" y="14467"/>
                    <a:pt x="2631" y="23265"/>
                  </a:cubicBezTo>
                  <a:cubicBezTo>
                    <a:pt x="1203" y="28897"/>
                    <a:pt x="107" y="34171"/>
                    <a:pt x="0" y="37588"/>
                  </a:cubicBezTo>
                  <a:lnTo>
                    <a:pt x="7322" y="40220"/>
                  </a:lnTo>
                  <a:cubicBezTo>
                    <a:pt x="7322" y="40220"/>
                    <a:pt x="9763" y="36338"/>
                    <a:pt x="12156" y="29885"/>
                  </a:cubicBezTo>
                  <a:cubicBezTo>
                    <a:pt x="13323" y="26718"/>
                    <a:pt x="14490" y="22920"/>
                    <a:pt x="15347" y="18658"/>
                  </a:cubicBezTo>
                  <a:cubicBezTo>
                    <a:pt x="15347" y="18658"/>
                    <a:pt x="16228" y="10145"/>
                    <a:pt x="14109" y="3239"/>
                  </a:cubicBezTo>
                  <a:cubicBezTo>
                    <a:pt x="12442" y="1417"/>
                    <a:pt x="10644" y="465"/>
                    <a:pt x="9549"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30;p48">
              <a:extLst>
                <a:ext uri="{FF2B5EF4-FFF2-40B4-BE49-F238E27FC236}">
                  <a16:creationId xmlns:a16="http://schemas.microsoft.com/office/drawing/2014/main" id="{C8B5D8A5-2AC4-8C4E-95DD-E72E1072179F}"/>
                </a:ext>
              </a:extLst>
            </p:cNvPr>
            <p:cNvSpPr/>
            <p:nvPr/>
          </p:nvSpPr>
          <p:spPr>
            <a:xfrm>
              <a:off x="663750" y="2088775"/>
              <a:ext cx="417050" cy="901325"/>
            </a:xfrm>
            <a:custGeom>
              <a:avLst/>
              <a:gdLst/>
              <a:ahLst/>
              <a:cxnLst/>
              <a:rect l="l" t="t" r="r" b="b"/>
              <a:pathLst>
                <a:path w="16682" h="36053" extrusionOk="0">
                  <a:moveTo>
                    <a:pt x="3740" y="1"/>
                  </a:moveTo>
                  <a:cubicBezTo>
                    <a:pt x="1" y="15717"/>
                    <a:pt x="6514" y="27480"/>
                    <a:pt x="13967" y="36053"/>
                  </a:cubicBezTo>
                  <a:cubicBezTo>
                    <a:pt x="15634" y="34172"/>
                    <a:pt x="16682" y="32278"/>
                    <a:pt x="16384" y="27992"/>
                  </a:cubicBezTo>
                  <a:cubicBezTo>
                    <a:pt x="9562" y="19563"/>
                    <a:pt x="11145" y="2477"/>
                    <a:pt x="11145" y="2477"/>
                  </a:cubicBezTo>
                  <a:lnTo>
                    <a:pt x="3740" y="1"/>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731;p48">
              <a:extLst>
                <a:ext uri="{FF2B5EF4-FFF2-40B4-BE49-F238E27FC236}">
                  <a16:creationId xmlns:a16="http://schemas.microsoft.com/office/drawing/2014/main" id="{88B65177-DC80-B44A-AECB-83487AA0E102}"/>
                </a:ext>
              </a:extLst>
            </p:cNvPr>
            <p:cNvSpPr/>
            <p:nvPr/>
          </p:nvSpPr>
          <p:spPr>
            <a:xfrm>
              <a:off x="1012900" y="2788575"/>
              <a:ext cx="193225" cy="276550"/>
            </a:xfrm>
            <a:custGeom>
              <a:avLst/>
              <a:gdLst/>
              <a:ahLst/>
              <a:cxnLst/>
              <a:rect l="l" t="t" r="r" b="b"/>
              <a:pathLst>
                <a:path w="7729" h="11062" extrusionOk="0">
                  <a:moveTo>
                    <a:pt x="2418" y="0"/>
                  </a:moveTo>
                  <a:cubicBezTo>
                    <a:pt x="1763" y="4787"/>
                    <a:pt x="1" y="8061"/>
                    <a:pt x="1" y="8061"/>
                  </a:cubicBezTo>
                  <a:cubicBezTo>
                    <a:pt x="561" y="9216"/>
                    <a:pt x="1406" y="10216"/>
                    <a:pt x="2323" y="11061"/>
                  </a:cubicBezTo>
                  <a:cubicBezTo>
                    <a:pt x="3239" y="10847"/>
                    <a:pt x="4394" y="9990"/>
                    <a:pt x="5323" y="9263"/>
                  </a:cubicBezTo>
                  <a:cubicBezTo>
                    <a:pt x="6216" y="8573"/>
                    <a:pt x="6907" y="7775"/>
                    <a:pt x="7454" y="6644"/>
                  </a:cubicBezTo>
                  <a:cubicBezTo>
                    <a:pt x="7359" y="6453"/>
                    <a:pt x="6990" y="6084"/>
                    <a:pt x="6990" y="6084"/>
                  </a:cubicBezTo>
                  <a:cubicBezTo>
                    <a:pt x="7716" y="5394"/>
                    <a:pt x="7728" y="4953"/>
                    <a:pt x="7609" y="4132"/>
                  </a:cubicBezTo>
                  <a:cubicBezTo>
                    <a:pt x="6311" y="3441"/>
                    <a:pt x="2418" y="0"/>
                    <a:pt x="2418"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32;p48">
              <a:extLst>
                <a:ext uri="{FF2B5EF4-FFF2-40B4-BE49-F238E27FC236}">
                  <a16:creationId xmlns:a16="http://schemas.microsoft.com/office/drawing/2014/main" id="{3645EC81-8222-D54E-A67C-D157C42CC053}"/>
                </a:ext>
              </a:extLst>
            </p:cNvPr>
            <p:cNvSpPr/>
            <p:nvPr/>
          </p:nvSpPr>
          <p:spPr>
            <a:xfrm>
              <a:off x="783725" y="1051150"/>
              <a:ext cx="403050" cy="886450"/>
            </a:xfrm>
            <a:custGeom>
              <a:avLst/>
              <a:gdLst/>
              <a:ahLst/>
              <a:cxnLst/>
              <a:rect l="l" t="t" r="r" b="b"/>
              <a:pathLst>
                <a:path w="16122" h="35458" extrusionOk="0">
                  <a:moveTo>
                    <a:pt x="11633" y="1"/>
                  </a:moveTo>
                  <a:cubicBezTo>
                    <a:pt x="9942" y="727"/>
                    <a:pt x="8561" y="2025"/>
                    <a:pt x="7763" y="3680"/>
                  </a:cubicBezTo>
                  <a:cubicBezTo>
                    <a:pt x="7644" y="3942"/>
                    <a:pt x="7513" y="4215"/>
                    <a:pt x="7382" y="4513"/>
                  </a:cubicBezTo>
                  <a:cubicBezTo>
                    <a:pt x="6787" y="5918"/>
                    <a:pt x="5775" y="8299"/>
                    <a:pt x="5298" y="9978"/>
                  </a:cubicBezTo>
                  <a:lnTo>
                    <a:pt x="0" y="26778"/>
                  </a:lnTo>
                  <a:cubicBezTo>
                    <a:pt x="405" y="27373"/>
                    <a:pt x="869" y="27944"/>
                    <a:pt x="1369" y="28480"/>
                  </a:cubicBezTo>
                  <a:cubicBezTo>
                    <a:pt x="4489" y="31862"/>
                    <a:pt x="9073" y="34243"/>
                    <a:pt x="10894" y="35100"/>
                  </a:cubicBezTo>
                  <a:cubicBezTo>
                    <a:pt x="11383" y="35338"/>
                    <a:pt x="11668" y="35457"/>
                    <a:pt x="11668" y="35457"/>
                  </a:cubicBezTo>
                  <a:lnTo>
                    <a:pt x="15276" y="20551"/>
                  </a:lnTo>
                  <a:cubicBezTo>
                    <a:pt x="15276" y="20551"/>
                    <a:pt x="16121" y="2989"/>
                    <a:pt x="116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7936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227E3C7C-6151-4659-8482-477CDDE859D2}"/>
              </a:ext>
            </a:extLst>
          </p:cNvPr>
          <p:cNvSpPr txBox="1"/>
          <p:nvPr/>
        </p:nvSpPr>
        <p:spPr>
          <a:xfrm>
            <a:off x="4367091" y="920422"/>
            <a:ext cx="2621743" cy="477054"/>
          </a:xfrm>
          <a:prstGeom prst="rect">
            <a:avLst/>
          </a:prstGeom>
          <a:noFill/>
        </p:spPr>
        <p:txBody>
          <a:bodyPr wrap="square" rtlCol="0">
            <a:spAutoFit/>
          </a:bodyPr>
          <a:lstStyle/>
          <a:p>
            <a:r>
              <a:rPr lang="en-IN" sz="2500" dirty="0">
                <a:solidFill>
                  <a:schemeClr val="tx1"/>
                </a:solidFill>
                <a:latin typeface="Arial Rounded MT Bold" panose="020F0704030504030204" pitchFamily="34" charset="0"/>
              </a:rPr>
              <a:t>Right to work…</a:t>
            </a:r>
          </a:p>
        </p:txBody>
      </p:sp>
      <p:sp>
        <p:nvSpPr>
          <p:cNvPr id="67" name="TextBox 66">
            <a:extLst>
              <a:ext uri="{FF2B5EF4-FFF2-40B4-BE49-F238E27FC236}">
                <a16:creationId xmlns:a16="http://schemas.microsoft.com/office/drawing/2014/main" id="{DD3BBD35-41F5-4FE0-8286-BA6A2B971332}"/>
              </a:ext>
            </a:extLst>
          </p:cNvPr>
          <p:cNvSpPr txBox="1"/>
          <p:nvPr/>
        </p:nvSpPr>
        <p:spPr>
          <a:xfrm>
            <a:off x="4572000" y="1976633"/>
            <a:ext cx="3508391" cy="2062103"/>
          </a:xfrm>
          <a:prstGeom prst="rect">
            <a:avLst/>
          </a:prstGeom>
          <a:noFill/>
        </p:spPr>
        <p:txBody>
          <a:bodyPr wrap="square">
            <a:spAutoFit/>
          </a:bodyPr>
          <a:lstStyle/>
          <a:p>
            <a:r>
              <a:rPr lang="en-US" sz="1600" dirty="0">
                <a:solidFill>
                  <a:schemeClr val="tx1"/>
                </a:solidFill>
              </a:rPr>
              <a:t>What is a Right to Work law? A Right to Work law guarantees that no person can be compelled, as a condition of employment, to join or not to join, nor to pay dues to a labor union. Section 14(b) of the Taft- Hartley Act affirms the right of states to enact Right to Work laws.</a:t>
            </a:r>
            <a:endParaRPr lang="en-IN" sz="1600" dirty="0">
              <a:solidFill>
                <a:schemeClr val="tx1"/>
              </a:solidFill>
            </a:endParaRPr>
          </a:p>
        </p:txBody>
      </p:sp>
      <p:pic>
        <p:nvPicPr>
          <p:cNvPr id="2050" name="Picture 2" descr="Factory Labour Contractor Services in Hadapsar, Pune, Rudra Management  Services | ID: 13093544012">
            <a:extLst>
              <a:ext uri="{FF2B5EF4-FFF2-40B4-BE49-F238E27FC236}">
                <a16:creationId xmlns:a16="http://schemas.microsoft.com/office/drawing/2014/main" id="{58C1CB47-67B1-AE4D-8F04-AD1CCE1D3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24" y="1158949"/>
            <a:ext cx="3701181" cy="297854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55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457168" y="1308143"/>
            <a:ext cx="4114831" cy="1963500"/>
          </a:xfrm>
        </p:spPr>
        <p:txBody>
          <a:bodyPr/>
          <a:lstStyle/>
          <a:p>
            <a:r>
              <a:rPr lang="en-US" sz="7200" dirty="0"/>
              <a:t>No Slavery…</a:t>
            </a:r>
          </a:p>
        </p:txBody>
      </p:sp>
      <p:sp>
        <p:nvSpPr>
          <p:cNvPr id="4" name="Google Shape;5390;p46">
            <a:extLst>
              <a:ext uri="{FF2B5EF4-FFF2-40B4-BE49-F238E27FC236}">
                <a16:creationId xmlns:a16="http://schemas.microsoft.com/office/drawing/2014/main" id="{2C1E118E-F8FC-9B48-80B6-38F200258C70}"/>
              </a:ext>
            </a:extLst>
          </p:cNvPr>
          <p:cNvSpPr/>
          <p:nvPr/>
        </p:nvSpPr>
        <p:spPr>
          <a:xfrm rot="19929496">
            <a:off x="4676234" y="879880"/>
            <a:ext cx="3832512" cy="35669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478;p48">
            <a:extLst>
              <a:ext uri="{FF2B5EF4-FFF2-40B4-BE49-F238E27FC236}">
                <a16:creationId xmlns:a16="http://schemas.microsoft.com/office/drawing/2014/main" id="{FDAF136F-3EE7-9043-85FA-8C0CB8B0D561}"/>
              </a:ext>
            </a:extLst>
          </p:cNvPr>
          <p:cNvGrpSpPr/>
          <p:nvPr/>
        </p:nvGrpSpPr>
        <p:grpSpPr>
          <a:xfrm>
            <a:off x="5095372" y="1465532"/>
            <a:ext cx="3194142" cy="2158184"/>
            <a:chOff x="1021850" y="946825"/>
            <a:chExt cx="5528975" cy="3788150"/>
          </a:xfrm>
        </p:grpSpPr>
        <p:sp>
          <p:nvSpPr>
            <p:cNvPr id="6" name="Google Shape;5479;p48">
              <a:extLst>
                <a:ext uri="{FF2B5EF4-FFF2-40B4-BE49-F238E27FC236}">
                  <a16:creationId xmlns:a16="http://schemas.microsoft.com/office/drawing/2014/main" id="{3491B92C-DFB4-7A4F-B780-2ECF4A40AADD}"/>
                </a:ext>
              </a:extLst>
            </p:cNvPr>
            <p:cNvSpPr/>
            <p:nvPr/>
          </p:nvSpPr>
          <p:spPr>
            <a:xfrm>
              <a:off x="1055775" y="1816700"/>
              <a:ext cx="5347425" cy="2892075"/>
            </a:xfrm>
            <a:custGeom>
              <a:avLst/>
              <a:gdLst/>
              <a:ahLst/>
              <a:cxnLst/>
              <a:rect l="l" t="t" r="r" b="b"/>
              <a:pathLst>
                <a:path w="213897" h="115683" extrusionOk="0">
                  <a:moveTo>
                    <a:pt x="137601" y="0"/>
                  </a:moveTo>
                  <a:cubicBezTo>
                    <a:pt x="135704" y="0"/>
                    <a:pt x="133807" y="65"/>
                    <a:pt x="131922" y="180"/>
                  </a:cubicBezTo>
                  <a:cubicBezTo>
                    <a:pt x="101573" y="2025"/>
                    <a:pt x="73450" y="15944"/>
                    <a:pt x="46280" y="29600"/>
                  </a:cubicBezTo>
                  <a:cubicBezTo>
                    <a:pt x="35672" y="34922"/>
                    <a:pt x="24789" y="40459"/>
                    <a:pt x="16943" y="49365"/>
                  </a:cubicBezTo>
                  <a:cubicBezTo>
                    <a:pt x="10061" y="57163"/>
                    <a:pt x="5989" y="67045"/>
                    <a:pt x="3489" y="77142"/>
                  </a:cubicBezTo>
                  <a:cubicBezTo>
                    <a:pt x="262" y="90167"/>
                    <a:pt x="0" y="105419"/>
                    <a:pt x="8275" y="115682"/>
                  </a:cubicBezTo>
                  <a:lnTo>
                    <a:pt x="202883" y="115682"/>
                  </a:lnTo>
                  <a:cubicBezTo>
                    <a:pt x="213896" y="102585"/>
                    <a:pt x="213015" y="87119"/>
                    <a:pt x="209062" y="70200"/>
                  </a:cubicBezTo>
                  <a:cubicBezTo>
                    <a:pt x="207122" y="61866"/>
                    <a:pt x="204550" y="53651"/>
                    <a:pt x="200716" y="46007"/>
                  </a:cubicBezTo>
                  <a:cubicBezTo>
                    <a:pt x="195001" y="34649"/>
                    <a:pt x="186595" y="24826"/>
                    <a:pt x="177189" y="16277"/>
                  </a:cubicBezTo>
                  <a:cubicBezTo>
                    <a:pt x="171605" y="11205"/>
                    <a:pt x="165545" y="6490"/>
                    <a:pt x="158568" y="3633"/>
                  </a:cubicBezTo>
                  <a:cubicBezTo>
                    <a:pt x="151958" y="930"/>
                    <a:pt x="144775" y="0"/>
                    <a:pt x="137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80;p48">
              <a:extLst>
                <a:ext uri="{FF2B5EF4-FFF2-40B4-BE49-F238E27FC236}">
                  <a16:creationId xmlns:a16="http://schemas.microsoft.com/office/drawing/2014/main" id="{03512032-A652-EC49-BCB6-23BDCE2C4F07}"/>
                </a:ext>
              </a:extLst>
            </p:cNvPr>
            <p:cNvSpPr/>
            <p:nvPr/>
          </p:nvSpPr>
          <p:spPr>
            <a:xfrm>
              <a:off x="1261150" y="1695675"/>
              <a:ext cx="1718925" cy="2222750"/>
            </a:xfrm>
            <a:custGeom>
              <a:avLst/>
              <a:gdLst/>
              <a:ahLst/>
              <a:cxnLst/>
              <a:rect l="l" t="t" r="r" b="b"/>
              <a:pathLst>
                <a:path w="68757" h="88910" extrusionOk="0">
                  <a:moveTo>
                    <a:pt x="32536" y="0"/>
                  </a:moveTo>
                  <a:cubicBezTo>
                    <a:pt x="27443" y="0"/>
                    <a:pt x="21327" y="1059"/>
                    <a:pt x="14003" y="3473"/>
                  </a:cubicBezTo>
                  <a:cubicBezTo>
                    <a:pt x="14003" y="3473"/>
                    <a:pt x="5656" y="7486"/>
                    <a:pt x="7823" y="28476"/>
                  </a:cubicBezTo>
                  <a:cubicBezTo>
                    <a:pt x="7823" y="28476"/>
                    <a:pt x="1" y="44883"/>
                    <a:pt x="2156" y="46526"/>
                  </a:cubicBezTo>
                  <a:cubicBezTo>
                    <a:pt x="2910" y="47102"/>
                    <a:pt x="4061" y="47264"/>
                    <a:pt x="5113" y="47264"/>
                  </a:cubicBezTo>
                  <a:cubicBezTo>
                    <a:pt x="6453" y="47264"/>
                    <a:pt x="7633" y="47002"/>
                    <a:pt x="7633" y="47002"/>
                  </a:cubicBezTo>
                  <a:cubicBezTo>
                    <a:pt x="7633" y="47002"/>
                    <a:pt x="8645" y="52932"/>
                    <a:pt x="9550" y="57492"/>
                  </a:cubicBezTo>
                  <a:cubicBezTo>
                    <a:pt x="10645" y="63028"/>
                    <a:pt x="12490" y="64624"/>
                    <a:pt x="16074" y="65052"/>
                  </a:cubicBezTo>
                  <a:cubicBezTo>
                    <a:pt x="16757" y="65133"/>
                    <a:pt x="17499" y="65154"/>
                    <a:pt x="18276" y="65154"/>
                  </a:cubicBezTo>
                  <a:cubicBezTo>
                    <a:pt x="19157" y="65154"/>
                    <a:pt x="20083" y="65127"/>
                    <a:pt x="21018" y="65127"/>
                  </a:cubicBezTo>
                  <a:cubicBezTo>
                    <a:pt x="24991" y="65127"/>
                    <a:pt x="29134" y="65623"/>
                    <a:pt x="30743" y="70839"/>
                  </a:cubicBezTo>
                  <a:cubicBezTo>
                    <a:pt x="32517" y="76577"/>
                    <a:pt x="33755" y="82197"/>
                    <a:pt x="33755" y="82197"/>
                  </a:cubicBezTo>
                  <a:cubicBezTo>
                    <a:pt x="33755" y="82197"/>
                    <a:pt x="38910" y="88910"/>
                    <a:pt x="47562" y="88910"/>
                  </a:cubicBezTo>
                  <a:cubicBezTo>
                    <a:pt x="52119" y="88910"/>
                    <a:pt x="57646" y="87048"/>
                    <a:pt x="63902" y="81364"/>
                  </a:cubicBezTo>
                  <a:lnTo>
                    <a:pt x="53281" y="53527"/>
                  </a:lnTo>
                  <a:cubicBezTo>
                    <a:pt x="53281" y="53527"/>
                    <a:pt x="68756" y="0"/>
                    <a:pt x="32536" y="0"/>
                  </a:cubicBezTo>
                  <a:close/>
                </a:path>
              </a:pathLst>
            </a:custGeom>
            <a:solidFill>
              <a:srgbClr val="BE7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81;p48">
              <a:extLst>
                <a:ext uri="{FF2B5EF4-FFF2-40B4-BE49-F238E27FC236}">
                  <a16:creationId xmlns:a16="http://schemas.microsoft.com/office/drawing/2014/main" id="{6856D0BC-D940-7C4F-89C7-F6C87290308B}"/>
                </a:ext>
              </a:extLst>
            </p:cNvPr>
            <p:cNvSpPr/>
            <p:nvPr/>
          </p:nvSpPr>
          <p:spPr>
            <a:xfrm>
              <a:off x="1021850" y="946825"/>
              <a:ext cx="2279475" cy="2000125"/>
            </a:xfrm>
            <a:custGeom>
              <a:avLst/>
              <a:gdLst/>
              <a:ahLst/>
              <a:cxnLst/>
              <a:rect l="l" t="t" r="r" b="b"/>
              <a:pathLst>
                <a:path w="91179" h="80005" extrusionOk="0">
                  <a:moveTo>
                    <a:pt x="35430" y="0"/>
                  </a:moveTo>
                  <a:cubicBezTo>
                    <a:pt x="31655" y="0"/>
                    <a:pt x="27732" y="925"/>
                    <a:pt x="24765" y="2519"/>
                  </a:cubicBezTo>
                  <a:cubicBezTo>
                    <a:pt x="21003" y="4543"/>
                    <a:pt x="18705" y="8805"/>
                    <a:pt x="17193" y="12806"/>
                  </a:cubicBezTo>
                  <a:cubicBezTo>
                    <a:pt x="16943" y="13496"/>
                    <a:pt x="16717" y="14282"/>
                    <a:pt x="16086" y="14675"/>
                  </a:cubicBezTo>
                  <a:cubicBezTo>
                    <a:pt x="15775" y="14867"/>
                    <a:pt x="15420" y="14924"/>
                    <a:pt x="15052" y="14924"/>
                  </a:cubicBezTo>
                  <a:cubicBezTo>
                    <a:pt x="14713" y="14924"/>
                    <a:pt x="14362" y="14876"/>
                    <a:pt x="14026" y="14842"/>
                  </a:cubicBezTo>
                  <a:cubicBezTo>
                    <a:pt x="13649" y="14802"/>
                    <a:pt x="13272" y="14783"/>
                    <a:pt x="12895" y="14783"/>
                  </a:cubicBezTo>
                  <a:cubicBezTo>
                    <a:pt x="8453" y="14783"/>
                    <a:pt x="4061" y="17444"/>
                    <a:pt x="2108" y="21450"/>
                  </a:cubicBezTo>
                  <a:cubicBezTo>
                    <a:pt x="0" y="25807"/>
                    <a:pt x="893" y="31439"/>
                    <a:pt x="4263" y="34904"/>
                  </a:cubicBezTo>
                  <a:cubicBezTo>
                    <a:pt x="4763" y="35427"/>
                    <a:pt x="5346" y="35963"/>
                    <a:pt x="5418" y="36678"/>
                  </a:cubicBezTo>
                  <a:cubicBezTo>
                    <a:pt x="5501" y="37463"/>
                    <a:pt x="4917" y="38154"/>
                    <a:pt x="4501" y="38845"/>
                  </a:cubicBezTo>
                  <a:cubicBezTo>
                    <a:pt x="2703" y="41809"/>
                    <a:pt x="3822" y="45857"/>
                    <a:pt x="6191" y="48417"/>
                  </a:cubicBezTo>
                  <a:cubicBezTo>
                    <a:pt x="8549" y="50965"/>
                    <a:pt x="8882" y="51275"/>
                    <a:pt x="12097" y="52608"/>
                  </a:cubicBezTo>
                  <a:cubicBezTo>
                    <a:pt x="14346" y="55104"/>
                    <a:pt x="17690" y="56579"/>
                    <a:pt x="21050" y="56579"/>
                  </a:cubicBezTo>
                  <a:cubicBezTo>
                    <a:pt x="21264" y="56579"/>
                    <a:pt x="21479" y="56573"/>
                    <a:pt x="21693" y="56561"/>
                  </a:cubicBezTo>
                  <a:cubicBezTo>
                    <a:pt x="25265" y="56359"/>
                    <a:pt x="28706" y="54454"/>
                    <a:pt x="30778" y="51537"/>
                  </a:cubicBezTo>
                  <a:cubicBezTo>
                    <a:pt x="31296" y="56489"/>
                    <a:pt x="36005" y="60579"/>
                    <a:pt x="40955" y="60579"/>
                  </a:cubicBezTo>
                  <a:cubicBezTo>
                    <a:pt x="41241" y="60579"/>
                    <a:pt x="41528" y="60566"/>
                    <a:pt x="41815" y="60538"/>
                  </a:cubicBezTo>
                  <a:cubicBezTo>
                    <a:pt x="42178" y="60501"/>
                    <a:pt x="42562" y="60450"/>
                    <a:pt x="42933" y="60450"/>
                  </a:cubicBezTo>
                  <a:cubicBezTo>
                    <a:pt x="43401" y="60450"/>
                    <a:pt x="43849" y="60531"/>
                    <a:pt x="44208" y="60823"/>
                  </a:cubicBezTo>
                  <a:cubicBezTo>
                    <a:pt x="44661" y="61204"/>
                    <a:pt x="44827" y="61812"/>
                    <a:pt x="44970" y="62383"/>
                  </a:cubicBezTo>
                  <a:cubicBezTo>
                    <a:pt x="46601" y="68789"/>
                    <a:pt x="49625" y="74849"/>
                    <a:pt x="53757" y="80004"/>
                  </a:cubicBezTo>
                  <a:cubicBezTo>
                    <a:pt x="53567" y="79511"/>
                    <a:pt x="53625" y="79350"/>
                    <a:pt x="53837" y="79350"/>
                  </a:cubicBezTo>
                  <a:cubicBezTo>
                    <a:pt x="54240" y="79350"/>
                    <a:pt x="55201" y="79937"/>
                    <a:pt x="56073" y="79937"/>
                  </a:cubicBezTo>
                  <a:cubicBezTo>
                    <a:pt x="56466" y="79937"/>
                    <a:pt x="56841" y="79817"/>
                    <a:pt x="57138" y="79469"/>
                  </a:cubicBezTo>
                  <a:cubicBezTo>
                    <a:pt x="57734" y="78766"/>
                    <a:pt x="59019" y="75920"/>
                    <a:pt x="59889" y="75587"/>
                  </a:cubicBezTo>
                  <a:cubicBezTo>
                    <a:pt x="67020" y="72825"/>
                    <a:pt x="70318" y="67146"/>
                    <a:pt x="76510" y="62633"/>
                  </a:cubicBezTo>
                  <a:cubicBezTo>
                    <a:pt x="82701" y="58133"/>
                    <a:pt x="87940" y="51977"/>
                    <a:pt x="90059" y="44631"/>
                  </a:cubicBezTo>
                  <a:cubicBezTo>
                    <a:pt x="90845" y="41928"/>
                    <a:pt x="91178" y="38987"/>
                    <a:pt x="90238" y="36344"/>
                  </a:cubicBezTo>
                  <a:cubicBezTo>
                    <a:pt x="89642" y="34701"/>
                    <a:pt x="88595" y="33249"/>
                    <a:pt x="87380" y="31998"/>
                  </a:cubicBezTo>
                  <a:cubicBezTo>
                    <a:pt x="84082" y="28569"/>
                    <a:pt x="79498" y="26402"/>
                    <a:pt x="74748" y="26045"/>
                  </a:cubicBezTo>
                  <a:cubicBezTo>
                    <a:pt x="74152" y="21438"/>
                    <a:pt x="72069" y="16901"/>
                    <a:pt x="68449" y="13996"/>
                  </a:cubicBezTo>
                  <a:cubicBezTo>
                    <a:pt x="66112" y="12127"/>
                    <a:pt x="63100" y="11041"/>
                    <a:pt x="60132" y="11041"/>
                  </a:cubicBezTo>
                  <a:cubicBezTo>
                    <a:pt x="58488" y="11041"/>
                    <a:pt x="56858" y="11374"/>
                    <a:pt x="55364" y="12091"/>
                  </a:cubicBezTo>
                  <a:cubicBezTo>
                    <a:pt x="54903" y="12317"/>
                    <a:pt x="54416" y="12577"/>
                    <a:pt x="53909" y="12577"/>
                  </a:cubicBezTo>
                  <a:cubicBezTo>
                    <a:pt x="53827" y="12577"/>
                    <a:pt x="53745" y="12570"/>
                    <a:pt x="53662" y="12556"/>
                  </a:cubicBezTo>
                  <a:cubicBezTo>
                    <a:pt x="53162" y="12472"/>
                    <a:pt x="52781" y="12091"/>
                    <a:pt x="52435" y="11734"/>
                  </a:cubicBezTo>
                  <a:cubicBezTo>
                    <a:pt x="49113" y="8174"/>
                    <a:pt x="46911" y="3245"/>
                    <a:pt x="42446" y="1304"/>
                  </a:cubicBezTo>
                  <a:cubicBezTo>
                    <a:pt x="40390" y="410"/>
                    <a:pt x="37943" y="0"/>
                    <a:pt x="35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82;p48">
              <a:extLst>
                <a:ext uri="{FF2B5EF4-FFF2-40B4-BE49-F238E27FC236}">
                  <a16:creationId xmlns:a16="http://schemas.microsoft.com/office/drawing/2014/main" id="{5B31D532-3A84-294E-ACA0-3FF8085F6E9D}"/>
                </a:ext>
              </a:extLst>
            </p:cNvPr>
            <p:cNvSpPr/>
            <p:nvPr/>
          </p:nvSpPr>
          <p:spPr>
            <a:xfrm>
              <a:off x="1279600" y="3632725"/>
              <a:ext cx="1790150" cy="1076050"/>
            </a:xfrm>
            <a:custGeom>
              <a:avLst/>
              <a:gdLst/>
              <a:ahLst/>
              <a:cxnLst/>
              <a:rect l="l" t="t" r="r" b="b"/>
              <a:pathLst>
                <a:path w="71606" h="43042" extrusionOk="0">
                  <a:moveTo>
                    <a:pt x="63176" y="0"/>
                  </a:moveTo>
                  <a:lnTo>
                    <a:pt x="33017" y="4715"/>
                  </a:lnTo>
                  <a:cubicBezTo>
                    <a:pt x="20563" y="11656"/>
                    <a:pt x="7633" y="30802"/>
                    <a:pt x="7633" y="30802"/>
                  </a:cubicBezTo>
                  <a:lnTo>
                    <a:pt x="1" y="43041"/>
                  </a:lnTo>
                  <a:lnTo>
                    <a:pt x="71605" y="43041"/>
                  </a:lnTo>
                  <a:lnTo>
                    <a:pt x="71605" y="33147"/>
                  </a:lnTo>
                  <a:cubicBezTo>
                    <a:pt x="69962" y="6084"/>
                    <a:pt x="63176" y="0"/>
                    <a:pt x="63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83;p48">
              <a:extLst>
                <a:ext uri="{FF2B5EF4-FFF2-40B4-BE49-F238E27FC236}">
                  <a16:creationId xmlns:a16="http://schemas.microsoft.com/office/drawing/2014/main" id="{60226E2A-1576-864B-AF7C-7D9192377421}"/>
                </a:ext>
              </a:extLst>
            </p:cNvPr>
            <p:cNvSpPr/>
            <p:nvPr/>
          </p:nvSpPr>
          <p:spPr>
            <a:xfrm>
              <a:off x="2003500" y="3668075"/>
              <a:ext cx="878425" cy="160300"/>
            </a:xfrm>
            <a:custGeom>
              <a:avLst/>
              <a:gdLst/>
              <a:ahLst/>
              <a:cxnLst/>
              <a:rect l="l" t="t" r="r" b="b"/>
              <a:pathLst>
                <a:path w="35137" h="6412" extrusionOk="0">
                  <a:moveTo>
                    <a:pt x="35067" y="1"/>
                  </a:moveTo>
                  <a:cubicBezTo>
                    <a:pt x="34758" y="1"/>
                    <a:pt x="32917" y="600"/>
                    <a:pt x="30052" y="1420"/>
                  </a:cubicBezTo>
                  <a:cubicBezTo>
                    <a:pt x="29278" y="1634"/>
                    <a:pt x="28433" y="1872"/>
                    <a:pt x="27504" y="2111"/>
                  </a:cubicBezTo>
                  <a:cubicBezTo>
                    <a:pt x="26588" y="2361"/>
                    <a:pt x="25599" y="2599"/>
                    <a:pt x="24564" y="2849"/>
                  </a:cubicBezTo>
                  <a:cubicBezTo>
                    <a:pt x="22492" y="3337"/>
                    <a:pt x="20194" y="3837"/>
                    <a:pt x="17765" y="4266"/>
                  </a:cubicBezTo>
                  <a:cubicBezTo>
                    <a:pt x="15336" y="4694"/>
                    <a:pt x="13015" y="5028"/>
                    <a:pt x="10883" y="5278"/>
                  </a:cubicBezTo>
                  <a:cubicBezTo>
                    <a:pt x="9824" y="5397"/>
                    <a:pt x="8824" y="5516"/>
                    <a:pt x="7871" y="5599"/>
                  </a:cubicBezTo>
                  <a:cubicBezTo>
                    <a:pt x="6930" y="5694"/>
                    <a:pt x="6037" y="5766"/>
                    <a:pt x="5240" y="5825"/>
                  </a:cubicBezTo>
                  <a:cubicBezTo>
                    <a:pt x="2013" y="6063"/>
                    <a:pt x="1" y="6123"/>
                    <a:pt x="1" y="6254"/>
                  </a:cubicBezTo>
                  <a:cubicBezTo>
                    <a:pt x="1" y="6302"/>
                    <a:pt x="513" y="6349"/>
                    <a:pt x="1418" y="6385"/>
                  </a:cubicBezTo>
                  <a:cubicBezTo>
                    <a:pt x="1784" y="6394"/>
                    <a:pt x="2220" y="6412"/>
                    <a:pt x="2714" y="6412"/>
                  </a:cubicBezTo>
                  <a:cubicBezTo>
                    <a:pt x="2830" y="6412"/>
                    <a:pt x="2950" y="6411"/>
                    <a:pt x="3073" y="6409"/>
                  </a:cubicBezTo>
                  <a:cubicBezTo>
                    <a:pt x="3716" y="6409"/>
                    <a:pt x="4454" y="6409"/>
                    <a:pt x="5264" y="6373"/>
                  </a:cubicBezTo>
                  <a:cubicBezTo>
                    <a:pt x="6073" y="6349"/>
                    <a:pt x="6966" y="6313"/>
                    <a:pt x="7919" y="6242"/>
                  </a:cubicBezTo>
                  <a:cubicBezTo>
                    <a:pt x="8883" y="6194"/>
                    <a:pt x="9895" y="6099"/>
                    <a:pt x="10967" y="5992"/>
                  </a:cubicBezTo>
                  <a:cubicBezTo>
                    <a:pt x="13110" y="5778"/>
                    <a:pt x="15455" y="5468"/>
                    <a:pt x="17896" y="5039"/>
                  </a:cubicBezTo>
                  <a:cubicBezTo>
                    <a:pt x="20349" y="4599"/>
                    <a:pt x="22659" y="4087"/>
                    <a:pt x="24742" y="3551"/>
                  </a:cubicBezTo>
                  <a:cubicBezTo>
                    <a:pt x="25778" y="3277"/>
                    <a:pt x="26766" y="3015"/>
                    <a:pt x="27683" y="2730"/>
                  </a:cubicBezTo>
                  <a:cubicBezTo>
                    <a:pt x="28600" y="2468"/>
                    <a:pt x="29445" y="2194"/>
                    <a:pt x="30219" y="1944"/>
                  </a:cubicBezTo>
                  <a:cubicBezTo>
                    <a:pt x="30993" y="1694"/>
                    <a:pt x="31684" y="1444"/>
                    <a:pt x="32291" y="1218"/>
                  </a:cubicBezTo>
                  <a:cubicBezTo>
                    <a:pt x="32898" y="1003"/>
                    <a:pt x="33422" y="801"/>
                    <a:pt x="33839" y="622"/>
                  </a:cubicBezTo>
                  <a:cubicBezTo>
                    <a:pt x="34684" y="277"/>
                    <a:pt x="35136" y="63"/>
                    <a:pt x="35113" y="15"/>
                  </a:cubicBezTo>
                  <a:cubicBezTo>
                    <a:pt x="35110" y="5"/>
                    <a:pt x="35094" y="1"/>
                    <a:pt x="35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4;p48">
              <a:extLst>
                <a:ext uri="{FF2B5EF4-FFF2-40B4-BE49-F238E27FC236}">
                  <a16:creationId xmlns:a16="http://schemas.microsoft.com/office/drawing/2014/main" id="{B577E957-0D8C-AD46-A174-14F1D9AA450D}"/>
                </a:ext>
              </a:extLst>
            </p:cNvPr>
            <p:cNvSpPr/>
            <p:nvPr/>
          </p:nvSpPr>
          <p:spPr>
            <a:xfrm>
              <a:off x="2180925" y="3796175"/>
              <a:ext cx="762900" cy="938800"/>
            </a:xfrm>
            <a:custGeom>
              <a:avLst/>
              <a:gdLst/>
              <a:ahLst/>
              <a:cxnLst/>
              <a:rect l="l" t="t" r="r" b="b"/>
              <a:pathLst>
                <a:path w="30516" h="37552" extrusionOk="0">
                  <a:moveTo>
                    <a:pt x="29522" y="0"/>
                  </a:moveTo>
                  <a:cubicBezTo>
                    <a:pt x="29426" y="0"/>
                    <a:pt x="29333" y="11"/>
                    <a:pt x="29230" y="11"/>
                  </a:cubicBezTo>
                  <a:cubicBezTo>
                    <a:pt x="29087" y="23"/>
                    <a:pt x="28920" y="35"/>
                    <a:pt x="28754" y="35"/>
                  </a:cubicBezTo>
                  <a:cubicBezTo>
                    <a:pt x="28587" y="46"/>
                    <a:pt x="28408" y="58"/>
                    <a:pt x="28218" y="70"/>
                  </a:cubicBezTo>
                  <a:cubicBezTo>
                    <a:pt x="28039" y="70"/>
                    <a:pt x="27837" y="94"/>
                    <a:pt x="27635" y="118"/>
                  </a:cubicBezTo>
                  <a:cubicBezTo>
                    <a:pt x="27230" y="177"/>
                    <a:pt x="26789" y="237"/>
                    <a:pt x="26313" y="308"/>
                  </a:cubicBezTo>
                  <a:cubicBezTo>
                    <a:pt x="25837" y="404"/>
                    <a:pt x="25337" y="523"/>
                    <a:pt x="24801" y="630"/>
                  </a:cubicBezTo>
                  <a:cubicBezTo>
                    <a:pt x="24277" y="773"/>
                    <a:pt x="23717" y="939"/>
                    <a:pt x="23134" y="1118"/>
                  </a:cubicBezTo>
                  <a:cubicBezTo>
                    <a:pt x="20848" y="1892"/>
                    <a:pt x="18205" y="3154"/>
                    <a:pt x="15633" y="5071"/>
                  </a:cubicBezTo>
                  <a:cubicBezTo>
                    <a:pt x="15312" y="5309"/>
                    <a:pt x="14990" y="5559"/>
                    <a:pt x="14657" y="5809"/>
                  </a:cubicBezTo>
                  <a:cubicBezTo>
                    <a:pt x="14347" y="6071"/>
                    <a:pt x="14026" y="6345"/>
                    <a:pt x="13704" y="6607"/>
                  </a:cubicBezTo>
                  <a:cubicBezTo>
                    <a:pt x="13383" y="6881"/>
                    <a:pt x="13085" y="7178"/>
                    <a:pt x="12764" y="7464"/>
                  </a:cubicBezTo>
                  <a:cubicBezTo>
                    <a:pt x="12454" y="7762"/>
                    <a:pt x="12133" y="8059"/>
                    <a:pt x="11835" y="8381"/>
                  </a:cubicBezTo>
                  <a:cubicBezTo>
                    <a:pt x="10609" y="9619"/>
                    <a:pt x="9454" y="11012"/>
                    <a:pt x="8394" y="12524"/>
                  </a:cubicBezTo>
                  <a:cubicBezTo>
                    <a:pt x="7334" y="14048"/>
                    <a:pt x="6406" y="15596"/>
                    <a:pt x="5620" y="17144"/>
                  </a:cubicBezTo>
                  <a:cubicBezTo>
                    <a:pt x="4834" y="18703"/>
                    <a:pt x="4167" y="20239"/>
                    <a:pt x="3596" y="21740"/>
                  </a:cubicBezTo>
                  <a:cubicBezTo>
                    <a:pt x="2477" y="24728"/>
                    <a:pt x="1715" y="27502"/>
                    <a:pt x="1215" y="29860"/>
                  </a:cubicBezTo>
                  <a:cubicBezTo>
                    <a:pt x="703" y="32205"/>
                    <a:pt x="393" y="34134"/>
                    <a:pt x="226" y="35467"/>
                  </a:cubicBezTo>
                  <a:cubicBezTo>
                    <a:pt x="60" y="36801"/>
                    <a:pt x="0" y="37539"/>
                    <a:pt x="48" y="37551"/>
                  </a:cubicBezTo>
                  <a:cubicBezTo>
                    <a:pt x="107" y="37551"/>
                    <a:pt x="262" y="36825"/>
                    <a:pt x="524" y="35515"/>
                  </a:cubicBezTo>
                  <a:cubicBezTo>
                    <a:pt x="786" y="34205"/>
                    <a:pt x="1179" y="32300"/>
                    <a:pt x="1750" y="29979"/>
                  </a:cubicBezTo>
                  <a:cubicBezTo>
                    <a:pt x="2322" y="27657"/>
                    <a:pt x="3120" y="24930"/>
                    <a:pt x="4263" y="21990"/>
                  </a:cubicBezTo>
                  <a:cubicBezTo>
                    <a:pt x="4846" y="20525"/>
                    <a:pt x="5513" y="19025"/>
                    <a:pt x="6299" y="17501"/>
                  </a:cubicBezTo>
                  <a:cubicBezTo>
                    <a:pt x="7084" y="15977"/>
                    <a:pt x="7989" y="14453"/>
                    <a:pt x="9025" y="12977"/>
                  </a:cubicBezTo>
                  <a:cubicBezTo>
                    <a:pt x="10061" y="11488"/>
                    <a:pt x="11192" y="10131"/>
                    <a:pt x="12383" y="8905"/>
                  </a:cubicBezTo>
                  <a:cubicBezTo>
                    <a:pt x="12680" y="8595"/>
                    <a:pt x="12978" y="8297"/>
                    <a:pt x="13287" y="8012"/>
                  </a:cubicBezTo>
                  <a:cubicBezTo>
                    <a:pt x="13597" y="7726"/>
                    <a:pt x="13883" y="7428"/>
                    <a:pt x="14204" y="7166"/>
                  </a:cubicBezTo>
                  <a:cubicBezTo>
                    <a:pt x="14514" y="6904"/>
                    <a:pt x="14811" y="6642"/>
                    <a:pt x="15121" y="6381"/>
                  </a:cubicBezTo>
                  <a:cubicBezTo>
                    <a:pt x="15443" y="6130"/>
                    <a:pt x="15752" y="5880"/>
                    <a:pt x="16062" y="5642"/>
                  </a:cubicBezTo>
                  <a:cubicBezTo>
                    <a:pt x="17312" y="4702"/>
                    <a:pt x="18562" y="3880"/>
                    <a:pt x="19788" y="3237"/>
                  </a:cubicBezTo>
                  <a:cubicBezTo>
                    <a:pt x="21015" y="2559"/>
                    <a:pt x="22217" y="2059"/>
                    <a:pt x="23324" y="1630"/>
                  </a:cubicBezTo>
                  <a:cubicBezTo>
                    <a:pt x="23884" y="1451"/>
                    <a:pt x="24420" y="1273"/>
                    <a:pt x="24932" y="1106"/>
                  </a:cubicBezTo>
                  <a:cubicBezTo>
                    <a:pt x="25444" y="975"/>
                    <a:pt x="25932" y="856"/>
                    <a:pt x="26396" y="737"/>
                  </a:cubicBezTo>
                  <a:cubicBezTo>
                    <a:pt x="26861" y="654"/>
                    <a:pt x="27289" y="570"/>
                    <a:pt x="27682" y="487"/>
                  </a:cubicBezTo>
                  <a:cubicBezTo>
                    <a:pt x="27885" y="451"/>
                    <a:pt x="28075" y="427"/>
                    <a:pt x="28266" y="404"/>
                  </a:cubicBezTo>
                  <a:cubicBezTo>
                    <a:pt x="28444" y="380"/>
                    <a:pt x="28623" y="356"/>
                    <a:pt x="28789" y="344"/>
                  </a:cubicBezTo>
                  <a:cubicBezTo>
                    <a:pt x="28944" y="320"/>
                    <a:pt x="29111" y="296"/>
                    <a:pt x="29254" y="285"/>
                  </a:cubicBezTo>
                  <a:cubicBezTo>
                    <a:pt x="29397" y="261"/>
                    <a:pt x="29540" y="237"/>
                    <a:pt x="29647" y="237"/>
                  </a:cubicBezTo>
                  <a:cubicBezTo>
                    <a:pt x="29873" y="249"/>
                    <a:pt x="30075" y="332"/>
                    <a:pt x="30206" y="416"/>
                  </a:cubicBezTo>
                  <a:cubicBezTo>
                    <a:pt x="30349" y="511"/>
                    <a:pt x="30397" y="618"/>
                    <a:pt x="30373" y="689"/>
                  </a:cubicBezTo>
                  <a:cubicBezTo>
                    <a:pt x="30361" y="761"/>
                    <a:pt x="30325" y="808"/>
                    <a:pt x="30337" y="820"/>
                  </a:cubicBezTo>
                  <a:cubicBezTo>
                    <a:pt x="30337" y="820"/>
                    <a:pt x="30397" y="808"/>
                    <a:pt x="30444" y="713"/>
                  </a:cubicBezTo>
                  <a:cubicBezTo>
                    <a:pt x="30516" y="618"/>
                    <a:pt x="30456" y="416"/>
                    <a:pt x="30313" y="296"/>
                  </a:cubicBezTo>
                  <a:cubicBezTo>
                    <a:pt x="30159" y="165"/>
                    <a:pt x="29956" y="46"/>
                    <a:pt x="29670" y="11"/>
                  </a:cubicBezTo>
                  <a:cubicBezTo>
                    <a:pt x="29619" y="3"/>
                    <a:pt x="29570" y="0"/>
                    <a:pt x="29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85;p48">
              <a:extLst>
                <a:ext uri="{FF2B5EF4-FFF2-40B4-BE49-F238E27FC236}">
                  <a16:creationId xmlns:a16="http://schemas.microsoft.com/office/drawing/2014/main" id="{E2A50F18-7903-D24F-A99F-361B74EC76A3}"/>
                </a:ext>
              </a:extLst>
            </p:cNvPr>
            <p:cNvSpPr/>
            <p:nvPr/>
          </p:nvSpPr>
          <p:spPr>
            <a:xfrm>
              <a:off x="1903800" y="4157600"/>
              <a:ext cx="117300" cy="96225"/>
            </a:xfrm>
            <a:custGeom>
              <a:avLst/>
              <a:gdLst/>
              <a:ahLst/>
              <a:cxnLst/>
              <a:rect l="l" t="t" r="r" b="b"/>
              <a:pathLst>
                <a:path w="4692" h="3849" extrusionOk="0">
                  <a:moveTo>
                    <a:pt x="4477" y="1"/>
                  </a:moveTo>
                  <a:cubicBezTo>
                    <a:pt x="4164" y="1"/>
                    <a:pt x="3107" y="585"/>
                    <a:pt x="2013" y="1532"/>
                  </a:cubicBezTo>
                  <a:cubicBezTo>
                    <a:pt x="774" y="2592"/>
                    <a:pt x="0" y="3687"/>
                    <a:pt x="155" y="3830"/>
                  </a:cubicBezTo>
                  <a:cubicBezTo>
                    <a:pt x="168" y="3842"/>
                    <a:pt x="186" y="3848"/>
                    <a:pt x="209" y="3848"/>
                  </a:cubicBezTo>
                  <a:cubicBezTo>
                    <a:pt x="473" y="3848"/>
                    <a:pt x="1408" y="3067"/>
                    <a:pt x="2525" y="2115"/>
                  </a:cubicBezTo>
                  <a:cubicBezTo>
                    <a:pt x="3715" y="1079"/>
                    <a:pt x="4691" y="210"/>
                    <a:pt x="4560" y="32"/>
                  </a:cubicBezTo>
                  <a:cubicBezTo>
                    <a:pt x="4547" y="11"/>
                    <a:pt x="4518"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86;p48">
              <a:extLst>
                <a:ext uri="{FF2B5EF4-FFF2-40B4-BE49-F238E27FC236}">
                  <a16:creationId xmlns:a16="http://schemas.microsoft.com/office/drawing/2014/main" id="{89F79974-0BC0-C047-B581-57F8D10F84E0}"/>
                </a:ext>
              </a:extLst>
            </p:cNvPr>
            <p:cNvSpPr/>
            <p:nvPr/>
          </p:nvSpPr>
          <p:spPr>
            <a:xfrm>
              <a:off x="2025550" y="4354925"/>
              <a:ext cx="69950" cy="63225"/>
            </a:xfrm>
            <a:custGeom>
              <a:avLst/>
              <a:gdLst/>
              <a:ahLst/>
              <a:cxnLst/>
              <a:rect l="l" t="t" r="r" b="b"/>
              <a:pathLst>
                <a:path w="2798" h="2529" extrusionOk="0">
                  <a:moveTo>
                    <a:pt x="2550" y="1"/>
                  </a:moveTo>
                  <a:cubicBezTo>
                    <a:pt x="2301" y="1"/>
                    <a:pt x="1714" y="400"/>
                    <a:pt x="1119" y="985"/>
                  </a:cubicBezTo>
                  <a:cubicBezTo>
                    <a:pt x="429" y="1676"/>
                    <a:pt x="0" y="2342"/>
                    <a:pt x="143" y="2497"/>
                  </a:cubicBezTo>
                  <a:cubicBezTo>
                    <a:pt x="164" y="2518"/>
                    <a:pt x="196" y="2529"/>
                    <a:pt x="236" y="2529"/>
                  </a:cubicBezTo>
                  <a:cubicBezTo>
                    <a:pt x="485" y="2529"/>
                    <a:pt x="1072" y="2130"/>
                    <a:pt x="1667" y="1545"/>
                  </a:cubicBezTo>
                  <a:cubicBezTo>
                    <a:pt x="2357" y="866"/>
                    <a:pt x="2798" y="187"/>
                    <a:pt x="2643" y="32"/>
                  </a:cubicBezTo>
                  <a:cubicBezTo>
                    <a:pt x="2622" y="11"/>
                    <a:pt x="2590" y="1"/>
                    <a:pt x="2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87;p48">
              <a:extLst>
                <a:ext uri="{FF2B5EF4-FFF2-40B4-BE49-F238E27FC236}">
                  <a16:creationId xmlns:a16="http://schemas.microsoft.com/office/drawing/2014/main" id="{2181DF78-B59E-D940-A5C0-66CA0996E255}"/>
                </a:ext>
              </a:extLst>
            </p:cNvPr>
            <p:cNvSpPr/>
            <p:nvPr/>
          </p:nvSpPr>
          <p:spPr>
            <a:xfrm>
              <a:off x="1924625" y="4280925"/>
              <a:ext cx="96475" cy="82650"/>
            </a:xfrm>
            <a:custGeom>
              <a:avLst/>
              <a:gdLst/>
              <a:ahLst/>
              <a:cxnLst/>
              <a:rect l="l" t="t" r="r" b="b"/>
              <a:pathLst>
                <a:path w="3859" h="3306" extrusionOk="0">
                  <a:moveTo>
                    <a:pt x="3628" y="0"/>
                  </a:moveTo>
                  <a:cubicBezTo>
                    <a:pt x="3355" y="0"/>
                    <a:pt x="2535" y="568"/>
                    <a:pt x="1668" y="1361"/>
                  </a:cubicBezTo>
                  <a:cubicBezTo>
                    <a:pt x="679" y="2266"/>
                    <a:pt x="1" y="3123"/>
                    <a:pt x="144" y="3278"/>
                  </a:cubicBezTo>
                  <a:cubicBezTo>
                    <a:pt x="160" y="3297"/>
                    <a:pt x="185" y="3306"/>
                    <a:pt x="219" y="3306"/>
                  </a:cubicBezTo>
                  <a:cubicBezTo>
                    <a:pt x="492" y="3306"/>
                    <a:pt x="1314" y="2738"/>
                    <a:pt x="2192" y="1945"/>
                  </a:cubicBezTo>
                  <a:cubicBezTo>
                    <a:pt x="3168" y="1040"/>
                    <a:pt x="3858" y="183"/>
                    <a:pt x="3704" y="28"/>
                  </a:cubicBezTo>
                  <a:cubicBezTo>
                    <a:pt x="3688" y="9"/>
                    <a:pt x="3662" y="0"/>
                    <a:pt x="3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88;p48">
              <a:extLst>
                <a:ext uri="{FF2B5EF4-FFF2-40B4-BE49-F238E27FC236}">
                  <a16:creationId xmlns:a16="http://schemas.microsoft.com/office/drawing/2014/main" id="{045524AA-8EC4-3148-966B-2429DD47ABB9}"/>
                </a:ext>
              </a:extLst>
            </p:cNvPr>
            <p:cNvSpPr/>
            <p:nvPr/>
          </p:nvSpPr>
          <p:spPr>
            <a:xfrm>
              <a:off x="2132700" y="4076075"/>
              <a:ext cx="74725" cy="66125"/>
            </a:xfrm>
            <a:custGeom>
              <a:avLst/>
              <a:gdLst/>
              <a:ahLst/>
              <a:cxnLst/>
              <a:rect l="l" t="t" r="r" b="b"/>
              <a:pathLst>
                <a:path w="2989" h="2645" extrusionOk="0">
                  <a:moveTo>
                    <a:pt x="2756" y="0"/>
                  </a:moveTo>
                  <a:cubicBezTo>
                    <a:pt x="2501" y="0"/>
                    <a:pt x="1877" y="423"/>
                    <a:pt x="1227" y="1042"/>
                  </a:cubicBezTo>
                  <a:cubicBezTo>
                    <a:pt x="488" y="1757"/>
                    <a:pt x="0" y="2459"/>
                    <a:pt x="155" y="2614"/>
                  </a:cubicBezTo>
                  <a:cubicBezTo>
                    <a:pt x="174" y="2635"/>
                    <a:pt x="203" y="2644"/>
                    <a:pt x="241" y="2644"/>
                  </a:cubicBezTo>
                  <a:cubicBezTo>
                    <a:pt x="491" y="2644"/>
                    <a:pt x="1122" y="2222"/>
                    <a:pt x="1762" y="1602"/>
                  </a:cubicBezTo>
                  <a:cubicBezTo>
                    <a:pt x="2513" y="888"/>
                    <a:pt x="2989" y="185"/>
                    <a:pt x="2846" y="30"/>
                  </a:cubicBezTo>
                  <a:cubicBezTo>
                    <a:pt x="2825" y="10"/>
                    <a:pt x="2795"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89;p48">
              <a:extLst>
                <a:ext uri="{FF2B5EF4-FFF2-40B4-BE49-F238E27FC236}">
                  <a16:creationId xmlns:a16="http://schemas.microsoft.com/office/drawing/2014/main" id="{C2301CD5-6B61-F644-94BD-C70C12ED9437}"/>
                </a:ext>
              </a:extLst>
            </p:cNvPr>
            <p:cNvSpPr/>
            <p:nvPr/>
          </p:nvSpPr>
          <p:spPr>
            <a:xfrm>
              <a:off x="1975525" y="3993625"/>
              <a:ext cx="106900" cy="87350"/>
            </a:xfrm>
            <a:custGeom>
              <a:avLst/>
              <a:gdLst/>
              <a:ahLst/>
              <a:cxnLst/>
              <a:rect l="l" t="t" r="r" b="b"/>
              <a:pathLst>
                <a:path w="4276" h="3494" extrusionOk="0">
                  <a:moveTo>
                    <a:pt x="4063" y="1"/>
                  </a:moveTo>
                  <a:cubicBezTo>
                    <a:pt x="3799" y="1"/>
                    <a:pt x="2946" y="692"/>
                    <a:pt x="1953" y="1542"/>
                  </a:cubicBezTo>
                  <a:cubicBezTo>
                    <a:pt x="870" y="2483"/>
                    <a:pt x="1" y="3281"/>
                    <a:pt x="120" y="3459"/>
                  </a:cubicBezTo>
                  <a:cubicBezTo>
                    <a:pt x="135" y="3482"/>
                    <a:pt x="166" y="3493"/>
                    <a:pt x="212" y="3493"/>
                  </a:cubicBezTo>
                  <a:cubicBezTo>
                    <a:pt x="521" y="3493"/>
                    <a:pt x="1479" y="2978"/>
                    <a:pt x="2465" y="2138"/>
                  </a:cubicBezTo>
                  <a:cubicBezTo>
                    <a:pt x="3585" y="1161"/>
                    <a:pt x="4275" y="161"/>
                    <a:pt x="4120" y="18"/>
                  </a:cubicBezTo>
                  <a:cubicBezTo>
                    <a:pt x="4106" y="6"/>
                    <a:pt x="4087" y="1"/>
                    <a:pt x="4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90;p48">
              <a:extLst>
                <a:ext uri="{FF2B5EF4-FFF2-40B4-BE49-F238E27FC236}">
                  <a16:creationId xmlns:a16="http://schemas.microsoft.com/office/drawing/2014/main" id="{3EA22CAA-8286-C04C-AEF1-FE37EC545F3F}"/>
                </a:ext>
              </a:extLst>
            </p:cNvPr>
            <p:cNvSpPr/>
            <p:nvPr/>
          </p:nvSpPr>
          <p:spPr>
            <a:xfrm>
              <a:off x="1819275" y="3967925"/>
              <a:ext cx="124725" cy="112550"/>
            </a:xfrm>
            <a:custGeom>
              <a:avLst/>
              <a:gdLst/>
              <a:ahLst/>
              <a:cxnLst/>
              <a:rect l="l" t="t" r="r" b="b"/>
              <a:pathLst>
                <a:path w="4989" h="4502" extrusionOk="0">
                  <a:moveTo>
                    <a:pt x="4783" y="0"/>
                  </a:moveTo>
                  <a:cubicBezTo>
                    <a:pt x="4486" y="0"/>
                    <a:pt x="3334" y="743"/>
                    <a:pt x="2143" y="1880"/>
                  </a:cubicBezTo>
                  <a:cubicBezTo>
                    <a:pt x="833" y="3118"/>
                    <a:pt x="0" y="4344"/>
                    <a:pt x="167" y="4487"/>
                  </a:cubicBezTo>
                  <a:cubicBezTo>
                    <a:pt x="178" y="4497"/>
                    <a:pt x="192" y="4501"/>
                    <a:pt x="211" y="4501"/>
                  </a:cubicBezTo>
                  <a:cubicBezTo>
                    <a:pt x="475" y="4501"/>
                    <a:pt x="1488" y="3574"/>
                    <a:pt x="2679" y="2439"/>
                  </a:cubicBezTo>
                  <a:cubicBezTo>
                    <a:pt x="3965" y="1213"/>
                    <a:pt x="4989" y="201"/>
                    <a:pt x="4846" y="22"/>
                  </a:cubicBezTo>
                  <a:cubicBezTo>
                    <a:pt x="4834" y="7"/>
                    <a:pt x="4813" y="0"/>
                    <a:pt x="4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91;p48">
              <a:extLst>
                <a:ext uri="{FF2B5EF4-FFF2-40B4-BE49-F238E27FC236}">
                  <a16:creationId xmlns:a16="http://schemas.microsoft.com/office/drawing/2014/main" id="{1C2A7153-8AB8-3C41-B3C0-254AE15FBC42}"/>
                </a:ext>
              </a:extLst>
            </p:cNvPr>
            <p:cNvSpPr/>
            <p:nvPr/>
          </p:nvSpPr>
          <p:spPr>
            <a:xfrm>
              <a:off x="2203525" y="3909250"/>
              <a:ext cx="92600" cy="86325"/>
            </a:xfrm>
            <a:custGeom>
              <a:avLst/>
              <a:gdLst/>
              <a:ahLst/>
              <a:cxnLst/>
              <a:rect l="l" t="t" r="r" b="b"/>
              <a:pathLst>
                <a:path w="3704" h="3453" extrusionOk="0">
                  <a:moveTo>
                    <a:pt x="3493" y="1"/>
                  </a:moveTo>
                  <a:cubicBezTo>
                    <a:pt x="3227" y="1"/>
                    <a:pt x="2419" y="606"/>
                    <a:pt x="1573" y="1453"/>
                  </a:cubicBezTo>
                  <a:cubicBezTo>
                    <a:pt x="632" y="2393"/>
                    <a:pt x="1" y="3274"/>
                    <a:pt x="144" y="3429"/>
                  </a:cubicBezTo>
                  <a:cubicBezTo>
                    <a:pt x="159" y="3445"/>
                    <a:pt x="182" y="3452"/>
                    <a:pt x="212" y="3452"/>
                  </a:cubicBezTo>
                  <a:cubicBezTo>
                    <a:pt x="478" y="3452"/>
                    <a:pt x="1286" y="2847"/>
                    <a:pt x="2132" y="2000"/>
                  </a:cubicBezTo>
                  <a:cubicBezTo>
                    <a:pt x="3073" y="1060"/>
                    <a:pt x="3704" y="167"/>
                    <a:pt x="3561" y="24"/>
                  </a:cubicBezTo>
                  <a:cubicBezTo>
                    <a:pt x="3545" y="8"/>
                    <a:pt x="3523" y="1"/>
                    <a:pt x="3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92;p48">
              <a:extLst>
                <a:ext uri="{FF2B5EF4-FFF2-40B4-BE49-F238E27FC236}">
                  <a16:creationId xmlns:a16="http://schemas.microsoft.com/office/drawing/2014/main" id="{830FA218-8FDD-EB40-AF52-2B740CC9F65A}"/>
                </a:ext>
              </a:extLst>
            </p:cNvPr>
            <p:cNvSpPr/>
            <p:nvPr/>
          </p:nvSpPr>
          <p:spPr>
            <a:xfrm>
              <a:off x="2075550" y="3852025"/>
              <a:ext cx="119975" cy="84875"/>
            </a:xfrm>
            <a:custGeom>
              <a:avLst/>
              <a:gdLst/>
              <a:ahLst/>
              <a:cxnLst/>
              <a:rect l="l" t="t" r="r" b="b"/>
              <a:pathLst>
                <a:path w="4799" h="3395" extrusionOk="0">
                  <a:moveTo>
                    <a:pt x="4585" y="0"/>
                  </a:moveTo>
                  <a:cubicBezTo>
                    <a:pt x="4247" y="0"/>
                    <a:pt x="3218" y="500"/>
                    <a:pt x="2120" y="1301"/>
                  </a:cubicBezTo>
                  <a:cubicBezTo>
                    <a:pt x="846" y="2242"/>
                    <a:pt x="0" y="3206"/>
                    <a:pt x="131" y="3373"/>
                  </a:cubicBezTo>
                  <a:cubicBezTo>
                    <a:pt x="145" y="3388"/>
                    <a:pt x="167" y="3395"/>
                    <a:pt x="197" y="3395"/>
                  </a:cubicBezTo>
                  <a:cubicBezTo>
                    <a:pt x="480" y="3395"/>
                    <a:pt x="1454" y="2761"/>
                    <a:pt x="2584" y="1932"/>
                  </a:cubicBezTo>
                  <a:cubicBezTo>
                    <a:pt x="3822" y="1027"/>
                    <a:pt x="4799" y="217"/>
                    <a:pt x="4691" y="39"/>
                  </a:cubicBezTo>
                  <a:cubicBezTo>
                    <a:pt x="4675" y="13"/>
                    <a:pt x="4639" y="0"/>
                    <a:pt x="4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93;p48">
              <a:extLst>
                <a:ext uri="{FF2B5EF4-FFF2-40B4-BE49-F238E27FC236}">
                  <a16:creationId xmlns:a16="http://schemas.microsoft.com/office/drawing/2014/main" id="{197A593D-1B50-3B4B-97E9-8CA28AC9B435}"/>
                </a:ext>
              </a:extLst>
            </p:cNvPr>
            <p:cNvSpPr/>
            <p:nvPr/>
          </p:nvSpPr>
          <p:spPr>
            <a:xfrm>
              <a:off x="2110375" y="4191375"/>
              <a:ext cx="80675" cy="83450"/>
            </a:xfrm>
            <a:custGeom>
              <a:avLst/>
              <a:gdLst/>
              <a:ahLst/>
              <a:cxnLst/>
              <a:rect l="l" t="t" r="r" b="b"/>
              <a:pathLst>
                <a:path w="3227" h="3338" extrusionOk="0">
                  <a:moveTo>
                    <a:pt x="3009" y="0"/>
                  </a:moveTo>
                  <a:cubicBezTo>
                    <a:pt x="2745" y="0"/>
                    <a:pt x="1980" y="524"/>
                    <a:pt x="1262" y="1348"/>
                  </a:cubicBezTo>
                  <a:cubicBezTo>
                    <a:pt x="429" y="2276"/>
                    <a:pt x="0" y="3205"/>
                    <a:pt x="179" y="3324"/>
                  </a:cubicBezTo>
                  <a:cubicBezTo>
                    <a:pt x="192" y="3333"/>
                    <a:pt x="209" y="3337"/>
                    <a:pt x="228" y="3337"/>
                  </a:cubicBezTo>
                  <a:cubicBezTo>
                    <a:pt x="463" y="3337"/>
                    <a:pt x="1108" y="2685"/>
                    <a:pt x="1846" y="1860"/>
                  </a:cubicBezTo>
                  <a:cubicBezTo>
                    <a:pt x="2632" y="967"/>
                    <a:pt x="3227" y="193"/>
                    <a:pt x="3084" y="26"/>
                  </a:cubicBezTo>
                  <a:cubicBezTo>
                    <a:pt x="3068" y="9"/>
                    <a:pt x="3042" y="0"/>
                    <a:pt x="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94;p48">
              <a:extLst>
                <a:ext uri="{FF2B5EF4-FFF2-40B4-BE49-F238E27FC236}">
                  <a16:creationId xmlns:a16="http://schemas.microsoft.com/office/drawing/2014/main" id="{D8F39BBD-4DEA-5742-B024-B0DBD3DC7284}"/>
                </a:ext>
              </a:extLst>
            </p:cNvPr>
            <p:cNvSpPr/>
            <p:nvPr/>
          </p:nvSpPr>
          <p:spPr>
            <a:xfrm>
              <a:off x="2300875" y="4018025"/>
              <a:ext cx="73850" cy="70875"/>
            </a:xfrm>
            <a:custGeom>
              <a:avLst/>
              <a:gdLst/>
              <a:ahLst/>
              <a:cxnLst/>
              <a:rect l="l" t="t" r="r" b="b"/>
              <a:pathLst>
                <a:path w="2954" h="2835" extrusionOk="0">
                  <a:moveTo>
                    <a:pt x="2713" y="1"/>
                  </a:moveTo>
                  <a:cubicBezTo>
                    <a:pt x="2481" y="1"/>
                    <a:pt x="1922" y="553"/>
                    <a:pt x="1274" y="1233"/>
                  </a:cubicBezTo>
                  <a:cubicBezTo>
                    <a:pt x="572" y="1983"/>
                    <a:pt x="0" y="2626"/>
                    <a:pt x="131" y="2793"/>
                  </a:cubicBezTo>
                  <a:cubicBezTo>
                    <a:pt x="152" y="2821"/>
                    <a:pt x="189" y="2835"/>
                    <a:pt x="241" y="2835"/>
                  </a:cubicBezTo>
                  <a:cubicBezTo>
                    <a:pt x="519" y="2835"/>
                    <a:pt x="1202" y="2441"/>
                    <a:pt x="1834" y="1769"/>
                  </a:cubicBezTo>
                  <a:cubicBezTo>
                    <a:pt x="2596" y="971"/>
                    <a:pt x="2953" y="126"/>
                    <a:pt x="2774" y="19"/>
                  </a:cubicBezTo>
                  <a:cubicBezTo>
                    <a:pt x="2758" y="6"/>
                    <a:pt x="2737" y="1"/>
                    <a:pt x="27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95;p48">
              <a:extLst>
                <a:ext uri="{FF2B5EF4-FFF2-40B4-BE49-F238E27FC236}">
                  <a16:creationId xmlns:a16="http://schemas.microsoft.com/office/drawing/2014/main" id="{ED6BEC63-6EED-804B-9B6E-F8C663E69CE1}"/>
                </a:ext>
              </a:extLst>
            </p:cNvPr>
            <p:cNvSpPr/>
            <p:nvPr/>
          </p:nvSpPr>
          <p:spPr>
            <a:xfrm>
              <a:off x="2393450" y="3828175"/>
              <a:ext cx="116100" cy="85650"/>
            </a:xfrm>
            <a:custGeom>
              <a:avLst/>
              <a:gdLst/>
              <a:ahLst/>
              <a:cxnLst/>
              <a:rect l="l" t="t" r="r" b="b"/>
              <a:pathLst>
                <a:path w="4644" h="3426" extrusionOk="0">
                  <a:moveTo>
                    <a:pt x="4435" y="1"/>
                  </a:moveTo>
                  <a:cubicBezTo>
                    <a:pt x="4139" y="1"/>
                    <a:pt x="3163" y="574"/>
                    <a:pt x="2084" y="1410"/>
                  </a:cubicBezTo>
                  <a:cubicBezTo>
                    <a:pt x="881" y="2338"/>
                    <a:pt x="0" y="3219"/>
                    <a:pt x="131" y="3398"/>
                  </a:cubicBezTo>
                  <a:cubicBezTo>
                    <a:pt x="145" y="3416"/>
                    <a:pt x="171" y="3425"/>
                    <a:pt x="208" y="3425"/>
                  </a:cubicBezTo>
                  <a:cubicBezTo>
                    <a:pt x="501" y="3425"/>
                    <a:pt x="1479" y="2844"/>
                    <a:pt x="2560" y="2017"/>
                  </a:cubicBezTo>
                  <a:cubicBezTo>
                    <a:pt x="3774" y="1088"/>
                    <a:pt x="4644" y="195"/>
                    <a:pt x="4513" y="28"/>
                  </a:cubicBezTo>
                  <a:cubicBezTo>
                    <a:pt x="4498" y="10"/>
                    <a:pt x="4472" y="1"/>
                    <a:pt x="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96;p48">
              <a:extLst>
                <a:ext uri="{FF2B5EF4-FFF2-40B4-BE49-F238E27FC236}">
                  <a16:creationId xmlns:a16="http://schemas.microsoft.com/office/drawing/2014/main" id="{340BE130-1C7C-694F-9E68-ABB3913276D0}"/>
                </a:ext>
              </a:extLst>
            </p:cNvPr>
            <p:cNvSpPr/>
            <p:nvPr/>
          </p:nvSpPr>
          <p:spPr>
            <a:xfrm>
              <a:off x="2530650" y="3836875"/>
              <a:ext cx="85750" cy="55175"/>
            </a:xfrm>
            <a:custGeom>
              <a:avLst/>
              <a:gdLst/>
              <a:ahLst/>
              <a:cxnLst/>
              <a:rect l="l" t="t" r="r" b="b"/>
              <a:pathLst>
                <a:path w="3430" h="2207" extrusionOk="0">
                  <a:moveTo>
                    <a:pt x="3176" y="0"/>
                  </a:moveTo>
                  <a:cubicBezTo>
                    <a:pt x="2887" y="0"/>
                    <a:pt x="2218" y="301"/>
                    <a:pt x="1501" y="776"/>
                  </a:cubicBezTo>
                  <a:cubicBezTo>
                    <a:pt x="620" y="1359"/>
                    <a:pt x="1" y="1978"/>
                    <a:pt x="120" y="2157"/>
                  </a:cubicBezTo>
                  <a:cubicBezTo>
                    <a:pt x="140" y="2190"/>
                    <a:pt x="185" y="2206"/>
                    <a:pt x="251" y="2206"/>
                  </a:cubicBezTo>
                  <a:cubicBezTo>
                    <a:pt x="536" y="2206"/>
                    <a:pt x="1213" y="1905"/>
                    <a:pt x="1930" y="1431"/>
                  </a:cubicBezTo>
                  <a:cubicBezTo>
                    <a:pt x="2811" y="847"/>
                    <a:pt x="3430" y="228"/>
                    <a:pt x="3311" y="50"/>
                  </a:cubicBezTo>
                  <a:cubicBezTo>
                    <a:pt x="3289" y="16"/>
                    <a:pt x="3242" y="0"/>
                    <a:pt x="3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97;p48">
              <a:extLst>
                <a:ext uri="{FF2B5EF4-FFF2-40B4-BE49-F238E27FC236}">
                  <a16:creationId xmlns:a16="http://schemas.microsoft.com/office/drawing/2014/main" id="{1BA9EF7D-798C-244F-B2B9-08EE28C9E716}"/>
                </a:ext>
              </a:extLst>
            </p:cNvPr>
            <p:cNvSpPr/>
            <p:nvPr/>
          </p:nvSpPr>
          <p:spPr>
            <a:xfrm>
              <a:off x="2800350" y="3738625"/>
              <a:ext cx="49125" cy="29550"/>
            </a:xfrm>
            <a:custGeom>
              <a:avLst/>
              <a:gdLst/>
              <a:ahLst/>
              <a:cxnLst/>
              <a:rect l="l" t="t" r="r" b="b"/>
              <a:pathLst>
                <a:path w="1965" h="1182" extrusionOk="0">
                  <a:moveTo>
                    <a:pt x="1733" y="1"/>
                  </a:moveTo>
                  <a:cubicBezTo>
                    <a:pt x="1528" y="1"/>
                    <a:pt x="1212" y="150"/>
                    <a:pt x="869" y="312"/>
                  </a:cubicBezTo>
                  <a:cubicBezTo>
                    <a:pt x="417" y="539"/>
                    <a:pt x="0" y="717"/>
                    <a:pt x="0" y="943"/>
                  </a:cubicBezTo>
                  <a:cubicBezTo>
                    <a:pt x="12" y="1051"/>
                    <a:pt x="143" y="1134"/>
                    <a:pt x="369" y="1170"/>
                  </a:cubicBezTo>
                  <a:cubicBezTo>
                    <a:pt x="414" y="1177"/>
                    <a:pt x="464" y="1181"/>
                    <a:pt x="517" y="1181"/>
                  </a:cubicBezTo>
                  <a:cubicBezTo>
                    <a:pt x="714" y="1181"/>
                    <a:pt x="958" y="1128"/>
                    <a:pt x="1203" y="1015"/>
                  </a:cubicBezTo>
                  <a:cubicBezTo>
                    <a:pt x="1500" y="872"/>
                    <a:pt x="1726" y="658"/>
                    <a:pt x="1845" y="467"/>
                  </a:cubicBezTo>
                  <a:cubicBezTo>
                    <a:pt x="1953" y="277"/>
                    <a:pt x="1965" y="122"/>
                    <a:pt x="1893" y="51"/>
                  </a:cubicBezTo>
                  <a:cubicBezTo>
                    <a:pt x="1853" y="16"/>
                    <a:pt x="1799"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98;p48">
              <a:extLst>
                <a:ext uri="{FF2B5EF4-FFF2-40B4-BE49-F238E27FC236}">
                  <a16:creationId xmlns:a16="http://schemas.microsoft.com/office/drawing/2014/main" id="{672CD4C8-893A-214D-89E8-D1FA6187F7FA}"/>
                </a:ext>
              </a:extLst>
            </p:cNvPr>
            <p:cNvSpPr/>
            <p:nvPr/>
          </p:nvSpPr>
          <p:spPr>
            <a:xfrm>
              <a:off x="2062750" y="4526125"/>
              <a:ext cx="68775" cy="135700"/>
            </a:xfrm>
            <a:custGeom>
              <a:avLst/>
              <a:gdLst/>
              <a:ahLst/>
              <a:cxnLst/>
              <a:rect l="l" t="t" r="r" b="b"/>
              <a:pathLst>
                <a:path w="2751" h="5428" extrusionOk="0">
                  <a:moveTo>
                    <a:pt x="2534" y="1"/>
                  </a:moveTo>
                  <a:cubicBezTo>
                    <a:pt x="2307" y="1"/>
                    <a:pt x="1569" y="1068"/>
                    <a:pt x="929" y="2519"/>
                  </a:cubicBezTo>
                  <a:cubicBezTo>
                    <a:pt x="274" y="4031"/>
                    <a:pt x="0" y="5353"/>
                    <a:pt x="191" y="5424"/>
                  </a:cubicBezTo>
                  <a:cubicBezTo>
                    <a:pt x="197" y="5426"/>
                    <a:pt x="204" y="5427"/>
                    <a:pt x="210" y="5427"/>
                  </a:cubicBezTo>
                  <a:cubicBezTo>
                    <a:pt x="440" y="5427"/>
                    <a:pt x="1019" y="4274"/>
                    <a:pt x="1643" y="2840"/>
                  </a:cubicBezTo>
                  <a:cubicBezTo>
                    <a:pt x="2286" y="1352"/>
                    <a:pt x="2751" y="114"/>
                    <a:pt x="2560" y="7"/>
                  </a:cubicBezTo>
                  <a:cubicBezTo>
                    <a:pt x="2552" y="3"/>
                    <a:pt x="2544" y="1"/>
                    <a:pt x="2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99;p48">
              <a:extLst>
                <a:ext uri="{FF2B5EF4-FFF2-40B4-BE49-F238E27FC236}">
                  <a16:creationId xmlns:a16="http://schemas.microsoft.com/office/drawing/2014/main" id="{FBB2D377-1491-694A-BA88-48B4C71D6611}"/>
                </a:ext>
              </a:extLst>
            </p:cNvPr>
            <p:cNvSpPr/>
            <p:nvPr/>
          </p:nvSpPr>
          <p:spPr>
            <a:xfrm>
              <a:off x="2187175" y="4323850"/>
              <a:ext cx="32450" cy="40050"/>
            </a:xfrm>
            <a:custGeom>
              <a:avLst/>
              <a:gdLst/>
              <a:ahLst/>
              <a:cxnLst/>
              <a:rect l="l" t="t" r="r" b="b"/>
              <a:pathLst>
                <a:path w="1298" h="1602" extrusionOk="0">
                  <a:moveTo>
                    <a:pt x="1019" y="1"/>
                  </a:moveTo>
                  <a:cubicBezTo>
                    <a:pt x="820" y="1"/>
                    <a:pt x="533" y="235"/>
                    <a:pt x="322" y="597"/>
                  </a:cubicBezTo>
                  <a:cubicBezTo>
                    <a:pt x="60" y="1025"/>
                    <a:pt x="0" y="1466"/>
                    <a:pt x="191" y="1573"/>
                  </a:cubicBezTo>
                  <a:cubicBezTo>
                    <a:pt x="220" y="1593"/>
                    <a:pt x="254" y="1602"/>
                    <a:pt x="292" y="1602"/>
                  </a:cubicBezTo>
                  <a:cubicBezTo>
                    <a:pt x="484" y="1602"/>
                    <a:pt x="769" y="1360"/>
                    <a:pt x="988" y="1002"/>
                  </a:cubicBezTo>
                  <a:cubicBezTo>
                    <a:pt x="1238" y="573"/>
                    <a:pt x="1298" y="132"/>
                    <a:pt x="1119" y="25"/>
                  </a:cubicBezTo>
                  <a:cubicBezTo>
                    <a:pt x="1090" y="9"/>
                    <a:pt x="1056"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00;p48">
              <a:extLst>
                <a:ext uri="{FF2B5EF4-FFF2-40B4-BE49-F238E27FC236}">
                  <a16:creationId xmlns:a16="http://schemas.microsoft.com/office/drawing/2014/main" id="{6E626241-3F21-974A-8CF1-D8F495DD5375}"/>
                </a:ext>
              </a:extLst>
            </p:cNvPr>
            <p:cNvSpPr/>
            <p:nvPr/>
          </p:nvSpPr>
          <p:spPr>
            <a:xfrm>
              <a:off x="1895475" y="4564500"/>
              <a:ext cx="56275" cy="101000"/>
            </a:xfrm>
            <a:custGeom>
              <a:avLst/>
              <a:gdLst/>
              <a:ahLst/>
              <a:cxnLst/>
              <a:rect l="l" t="t" r="r" b="b"/>
              <a:pathLst>
                <a:path w="2251" h="4040" extrusionOk="0">
                  <a:moveTo>
                    <a:pt x="2027" y="0"/>
                  </a:moveTo>
                  <a:cubicBezTo>
                    <a:pt x="1809" y="0"/>
                    <a:pt x="1259" y="804"/>
                    <a:pt x="774" y="1853"/>
                  </a:cubicBezTo>
                  <a:cubicBezTo>
                    <a:pt x="262" y="2972"/>
                    <a:pt x="0" y="3949"/>
                    <a:pt x="191" y="4032"/>
                  </a:cubicBezTo>
                  <a:cubicBezTo>
                    <a:pt x="201" y="4037"/>
                    <a:pt x="213" y="4039"/>
                    <a:pt x="225" y="4039"/>
                  </a:cubicBezTo>
                  <a:cubicBezTo>
                    <a:pt x="452" y="4039"/>
                    <a:pt x="991" y="3236"/>
                    <a:pt x="1476" y="2186"/>
                  </a:cubicBezTo>
                  <a:cubicBezTo>
                    <a:pt x="2000" y="1067"/>
                    <a:pt x="2250" y="91"/>
                    <a:pt x="2060" y="8"/>
                  </a:cubicBezTo>
                  <a:cubicBezTo>
                    <a:pt x="2050" y="3"/>
                    <a:pt x="2039" y="0"/>
                    <a:pt x="2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01;p48">
              <a:extLst>
                <a:ext uri="{FF2B5EF4-FFF2-40B4-BE49-F238E27FC236}">
                  <a16:creationId xmlns:a16="http://schemas.microsoft.com/office/drawing/2014/main" id="{23A410C0-7A33-A34C-BE55-DDEB348A47E0}"/>
                </a:ext>
              </a:extLst>
            </p:cNvPr>
            <p:cNvSpPr/>
            <p:nvPr/>
          </p:nvSpPr>
          <p:spPr>
            <a:xfrm>
              <a:off x="1732950" y="4526075"/>
              <a:ext cx="56875" cy="69425"/>
            </a:xfrm>
            <a:custGeom>
              <a:avLst/>
              <a:gdLst/>
              <a:ahLst/>
              <a:cxnLst/>
              <a:rect l="l" t="t" r="r" b="b"/>
              <a:pathLst>
                <a:path w="2275" h="2777" extrusionOk="0">
                  <a:moveTo>
                    <a:pt x="2038" y="0"/>
                  </a:moveTo>
                  <a:cubicBezTo>
                    <a:pt x="1807" y="0"/>
                    <a:pt x="1290" y="482"/>
                    <a:pt x="822" y="1164"/>
                  </a:cubicBezTo>
                  <a:cubicBezTo>
                    <a:pt x="286" y="1926"/>
                    <a:pt x="0" y="2640"/>
                    <a:pt x="167" y="2759"/>
                  </a:cubicBezTo>
                  <a:cubicBezTo>
                    <a:pt x="184" y="2771"/>
                    <a:pt x="205" y="2776"/>
                    <a:pt x="230" y="2776"/>
                  </a:cubicBezTo>
                  <a:cubicBezTo>
                    <a:pt x="456" y="2776"/>
                    <a:pt x="969" y="2293"/>
                    <a:pt x="1453" y="1616"/>
                  </a:cubicBezTo>
                  <a:cubicBezTo>
                    <a:pt x="1989" y="854"/>
                    <a:pt x="2274" y="140"/>
                    <a:pt x="2108" y="21"/>
                  </a:cubicBezTo>
                  <a:cubicBezTo>
                    <a:pt x="2089" y="7"/>
                    <a:pt x="2066"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02;p48">
              <a:extLst>
                <a:ext uri="{FF2B5EF4-FFF2-40B4-BE49-F238E27FC236}">
                  <a16:creationId xmlns:a16="http://schemas.microsoft.com/office/drawing/2014/main" id="{16559DF6-93DB-C640-AA20-E2B99D0FCF07}"/>
                </a:ext>
              </a:extLst>
            </p:cNvPr>
            <p:cNvSpPr/>
            <p:nvPr/>
          </p:nvSpPr>
          <p:spPr>
            <a:xfrm>
              <a:off x="1838025" y="4428725"/>
              <a:ext cx="75325" cy="108825"/>
            </a:xfrm>
            <a:custGeom>
              <a:avLst/>
              <a:gdLst/>
              <a:ahLst/>
              <a:cxnLst/>
              <a:rect l="l" t="t" r="r" b="b"/>
              <a:pathLst>
                <a:path w="3013" h="4353" extrusionOk="0">
                  <a:moveTo>
                    <a:pt x="2799" y="1"/>
                  </a:moveTo>
                  <a:cubicBezTo>
                    <a:pt x="2572" y="1"/>
                    <a:pt x="1865" y="849"/>
                    <a:pt x="1179" y="1974"/>
                  </a:cubicBezTo>
                  <a:cubicBezTo>
                    <a:pt x="441" y="3176"/>
                    <a:pt x="0" y="4236"/>
                    <a:pt x="179" y="4343"/>
                  </a:cubicBezTo>
                  <a:cubicBezTo>
                    <a:pt x="189" y="4349"/>
                    <a:pt x="202" y="4352"/>
                    <a:pt x="216" y="4352"/>
                  </a:cubicBezTo>
                  <a:cubicBezTo>
                    <a:pt x="452" y="4352"/>
                    <a:pt x="1149" y="3514"/>
                    <a:pt x="1846" y="2379"/>
                  </a:cubicBezTo>
                  <a:cubicBezTo>
                    <a:pt x="2572" y="1188"/>
                    <a:pt x="3012" y="128"/>
                    <a:pt x="2834" y="9"/>
                  </a:cubicBezTo>
                  <a:cubicBezTo>
                    <a:pt x="2824" y="3"/>
                    <a:pt x="2812" y="1"/>
                    <a:pt x="2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03;p48">
              <a:extLst>
                <a:ext uri="{FF2B5EF4-FFF2-40B4-BE49-F238E27FC236}">
                  <a16:creationId xmlns:a16="http://schemas.microsoft.com/office/drawing/2014/main" id="{ED8CABED-B067-F040-913C-AF08EE65483B}"/>
                </a:ext>
              </a:extLst>
            </p:cNvPr>
            <p:cNvSpPr/>
            <p:nvPr/>
          </p:nvSpPr>
          <p:spPr>
            <a:xfrm>
              <a:off x="1710925" y="4323300"/>
              <a:ext cx="96450" cy="86600"/>
            </a:xfrm>
            <a:custGeom>
              <a:avLst/>
              <a:gdLst/>
              <a:ahLst/>
              <a:cxnLst/>
              <a:rect l="l" t="t" r="r" b="b"/>
              <a:pathLst>
                <a:path w="3858" h="3464" extrusionOk="0">
                  <a:moveTo>
                    <a:pt x="3646" y="1"/>
                  </a:moveTo>
                  <a:cubicBezTo>
                    <a:pt x="3376" y="1"/>
                    <a:pt x="2546" y="606"/>
                    <a:pt x="1667" y="1452"/>
                  </a:cubicBezTo>
                  <a:cubicBezTo>
                    <a:pt x="679" y="2393"/>
                    <a:pt x="0" y="3286"/>
                    <a:pt x="155" y="3441"/>
                  </a:cubicBezTo>
                  <a:cubicBezTo>
                    <a:pt x="169" y="3456"/>
                    <a:pt x="191" y="3464"/>
                    <a:pt x="220" y="3464"/>
                  </a:cubicBezTo>
                  <a:cubicBezTo>
                    <a:pt x="482" y="3464"/>
                    <a:pt x="1314" y="2858"/>
                    <a:pt x="2203" y="2012"/>
                  </a:cubicBezTo>
                  <a:cubicBezTo>
                    <a:pt x="3179" y="1071"/>
                    <a:pt x="3858" y="178"/>
                    <a:pt x="3715" y="24"/>
                  </a:cubicBezTo>
                  <a:cubicBezTo>
                    <a:pt x="3699" y="8"/>
                    <a:pt x="3676" y="1"/>
                    <a:pt x="3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04;p48">
              <a:extLst>
                <a:ext uri="{FF2B5EF4-FFF2-40B4-BE49-F238E27FC236}">
                  <a16:creationId xmlns:a16="http://schemas.microsoft.com/office/drawing/2014/main" id="{CD337680-D84A-1F44-BD22-2FF760236255}"/>
                </a:ext>
              </a:extLst>
            </p:cNvPr>
            <p:cNvSpPr/>
            <p:nvPr/>
          </p:nvSpPr>
          <p:spPr>
            <a:xfrm>
              <a:off x="1574875" y="4556900"/>
              <a:ext cx="78925" cy="140000"/>
            </a:xfrm>
            <a:custGeom>
              <a:avLst/>
              <a:gdLst/>
              <a:ahLst/>
              <a:cxnLst/>
              <a:rect l="l" t="t" r="r" b="b"/>
              <a:pathLst>
                <a:path w="3157" h="5600" extrusionOk="0">
                  <a:moveTo>
                    <a:pt x="2937" y="0"/>
                  </a:moveTo>
                  <a:cubicBezTo>
                    <a:pt x="2686" y="0"/>
                    <a:pt x="1689" y="973"/>
                    <a:pt x="953" y="2479"/>
                  </a:cubicBezTo>
                  <a:cubicBezTo>
                    <a:pt x="144" y="4086"/>
                    <a:pt x="1" y="5550"/>
                    <a:pt x="203" y="5598"/>
                  </a:cubicBezTo>
                  <a:cubicBezTo>
                    <a:pt x="207" y="5599"/>
                    <a:pt x="211" y="5599"/>
                    <a:pt x="215" y="5599"/>
                  </a:cubicBezTo>
                  <a:cubicBezTo>
                    <a:pt x="434" y="5599"/>
                    <a:pt x="896" y="4309"/>
                    <a:pt x="1644" y="2836"/>
                  </a:cubicBezTo>
                  <a:cubicBezTo>
                    <a:pt x="2394" y="1324"/>
                    <a:pt x="3156" y="157"/>
                    <a:pt x="2978" y="14"/>
                  </a:cubicBezTo>
                  <a:cubicBezTo>
                    <a:pt x="2968" y="5"/>
                    <a:pt x="2954" y="0"/>
                    <a:pt x="2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05;p48">
              <a:extLst>
                <a:ext uri="{FF2B5EF4-FFF2-40B4-BE49-F238E27FC236}">
                  <a16:creationId xmlns:a16="http://schemas.microsoft.com/office/drawing/2014/main" id="{6FC12D3D-6E34-3E42-9E67-3EC223FB2483}"/>
                </a:ext>
              </a:extLst>
            </p:cNvPr>
            <p:cNvSpPr/>
            <p:nvPr/>
          </p:nvSpPr>
          <p:spPr>
            <a:xfrm>
              <a:off x="1438550" y="4479275"/>
              <a:ext cx="94975" cy="132000"/>
            </a:xfrm>
            <a:custGeom>
              <a:avLst/>
              <a:gdLst/>
              <a:ahLst/>
              <a:cxnLst/>
              <a:rect l="l" t="t" r="r" b="b"/>
              <a:pathLst>
                <a:path w="3799" h="5280" extrusionOk="0">
                  <a:moveTo>
                    <a:pt x="3594" y="0"/>
                  </a:moveTo>
                  <a:cubicBezTo>
                    <a:pt x="3345" y="0"/>
                    <a:pt x="2374" y="978"/>
                    <a:pt x="1477" y="2357"/>
                  </a:cubicBezTo>
                  <a:cubicBezTo>
                    <a:pt x="513" y="3833"/>
                    <a:pt x="1" y="5179"/>
                    <a:pt x="191" y="5274"/>
                  </a:cubicBezTo>
                  <a:cubicBezTo>
                    <a:pt x="199" y="5278"/>
                    <a:pt x="207" y="5280"/>
                    <a:pt x="216" y="5280"/>
                  </a:cubicBezTo>
                  <a:cubicBezTo>
                    <a:pt x="444" y="5280"/>
                    <a:pt x="1217" y="4170"/>
                    <a:pt x="2132" y="2786"/>
                  </a:cubicBezTo>
                  <a:cubicBezTo>
                    <a:pt x="3061" y="1345"/>
                    <a:pt x="3799" y="154"/>
                    <a:pt x="3632" y="11"/>
                  </a:cubicBezTo>
                  <a:cubicBezTo>
                    <a:pt x="3623" y="4"/>
                    <a:pt x="3610" y="0"/>
                    <a:pt x="35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06;p48">
              <a:extLst>
                <a:ext uri="{FF2B5EF4-FFF2-40B4-BE49-F238E27FC236}">
                  <a16:creationId xmlns:a16="http://schemas.microsoft.com/office/drawing/2014/main" id="{7A812101-5BC1-7245-A9DF-8FB9534C11B7}"/>
                </a:ext>
              </a:extLst>
            </p:cNvPr>
            <p:cNvSpPr/>
            <p:nvPr/>
          </p:nvSpPr>
          <p:spPr>
            <a:xfrm>
              <a:off x="1613275" y="4370125"/>
              <a:ext cx="62850" cy="101900"/>
            </a:xfrm>
            <a:custGeom>
              <a:avLst/>
              <a:gdLst/>
              <a:ahLst/>
              <a:cxnLst/>
              <a:rect l="l" t="t" r="r" b="b"/>
              <a:pathLst>
                <a:path w="2514" h="4076" extrusionOk="0">
                  <a:moveTo>
                    <a:pt x="2289" y="0"/>
                  </a:moveTo>
                  <a:cubicBezTo>
                    <a:pt x="2065" y="0"/>
                    <a:pt x="1470" y="793"/>
                    <a:pt x="906" y="1853"/>
                  </a:cubicBezTo>
                  <a:cubicBezTo>
                    <a:pt x="322" y="2973"/>
                    <a:pt x="1" y="3961"/>
                    <a:pt x="191" y="4068"/>
                  </a:cubicBezTo>
                  <a:cubicBezTo>
                    <a:pt x="201" y="4073"/>
                    <a:pt x="213" y="4075"/>
                    <a:pt x="225" y="4075"/>
                  </a:cubicBezTo>
                  <a:cubicBezTo>
                    <a:pt x="448" y="4075"/>
                    <a:pt x="1044" y="3282"/>
                    <a:pt x="1596" y="2222"/>
                  </a:cubicBezTo>
                  <a:cubicBezTo>
                    <a:pt x="2192" y="1103"/>
                    <a:pt x="2513" y="115"/>
                    <a:pt x="2323" y="8"/>
                  </a:cubicBezTo>
                  <a:cubicBezTo>
                    <a:pt x="2313" y="3"/>
                    <a:pt x="2301" y="0"/>
                    <a:pt x="2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07;p48">
              <a:extLst>
                <a:ext uri="{FF2B5EF4-FFF2-40B4-BE49-F238E27FC236}">
                  <a16:creationId xmlns:a16="http://schemas.microsoft.com/office/drawing/2014/main" id="{69765434-6884-EC43-BE15-B7E0A5EF0C5E}"/>
                </a:ext>
              </a:extLst>
            </p:cNvPr>
            <p:cNvSpPr/>
            <p:nvPr/>
          </p:nvSpPr>
          <p:spPr>
            <a:xfrm>
              <a:off x="1651375" y="4189975"/>
              <a:ext cx="92000" cy="129525"/>
            </a:xfrm>
            <a:custGeom>
              <a:avLst/>
              <a:gdLst/>
              <a:ahLst/>
              <a:cxnLst/>
              <a:rect l="l" t="t" r="r" b="b"/>
              <a:pathLst>
                <a:path w="3680" h="5181" extrusionOk="0">
                  <a:moveTo>
                    <a:pt x="3475" y="1"/>
                  </a:moveTo>
                  <a:cubicBezTo>
                    <a:pt x="3344" y="1"/>
                    <a:pt x="3052" y="159"/>
                    <a:pt x="2680" y="463"/>
                  </a:cubicBezTo>
                  <a:cubicBezTo>
                    <a:pt x="2227" y="832"/>
                    <a:pt x="1656" y="1416"/>
                    <a:pt x="1168" y="2166"/>
                  </a:cubicBezTo>
                  <a:cubicBezTo>
                    <a:pt x="668" y="2904"/>
                    <a:pt x="334" y="3654"/>
                    <a:pt x="179" y="4214"/>
                  </a:cubicBezTo>
                  <a:cubicBezTo>
                    <a:pt x="13" y="4773"/>
                    <a:pt x="1" y="5154"/>
                    <a:pt x="96" y="5178"/>
                  </a:cubicBezTo>
                  <a:cubicBezTo>
                    <a:pt x="102" y="5180"/>
                    <a:pt x="108" y="5181"/>
                    <a:pt x="114" y="5181"/>
                  </a:cubicBezTo>
                  <a:cubicBezTo>
                    <a:pt x="341" y="5181"/>
                    <a:pt x="896" y="3950"/>
                    <a:pt x="1811" y="2594"/>
                  </a:cubicBezTo>
                  <a:cubicBezTo>
                    <a:pt x="2739" y="1201"/>
                    <a:pt x="3680" y="189"/>
                    <a:pt x="3537" y="23"/>
                  </a:cubicBezTo>
                  <a:cubicBezTo>
                    <a:pt x="3524" y="8"/>
                    <a:pt x="3504" y="1"/>
                    <a:pt x="3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08;p48">
              <a:extLst>
                <a:ext uri="{FF2B5EF4-FFF2-40B4-BE49-F238E27FC236}">
                  <a16:creationId xmlns:a16="http://schemas.microsoft.com/office/drawing/2014/main" id="{FC702D46-40D6-6A47-BD67-AED8DFBCD9EB}"/>
                </a:ext>
              </a:extLst>
            </p:cNvPr>
            <p:cNvSpPr/>
            <p:nvPr/>
          </p:nvSpPr>
          <p:spPr>
            <a:xfrm>
              <a:off x="1832050" y="4137225"/>
              <a:ext cx="72375" cy="91450"/>
            </a:xfrm>
            <a:custGeom>
              <a:avLst/>
              <a:gdLst/>
              <a:ahLst/>
              <a:cxnLst/>
              <a:rect l="l" t="t" r="r" b="b"/>
              <a:pathLst>
                <a:path w="2895" h="3658" extrusionOk="0">
                  <a:moveTo>
                    <a:pt x="2680" y="0"/>
                  </a:moveTo>
                  <a:cubicBezTo>
                    <a:pt x="2444" y="0"/>
                    <a:pt x="1783" y="682"/>
                    <a:pt x="1132" y="1609"/>
                  </a:cubicBezTo>
                  <a:cubicBezTo>
                    <a:pt x="430" y="2609"/>
                    <a:pt x="1" y="3514"/>
                    <a:pt x="168" y="3645"/>
                  </a:cubicBezTo>
                  <a:cubicBezTo>
                    <a:pt x="181" y="3653"/>
                    <a:pt x="197" y="3658"/>
                    <a:pt x="215" y="3658"/>
                  </a:cubicBezTo>
                  <a:cubicBezTo>
                    <a:pt x="451" y="3658"/>
                    <a:pt x="1112" y="2976"/>
                    <a:pt x="1763" y="2049"/>
                  </a:cubicBezTo>
                  <a:cubicBezTo>
                    <a:pt x="2466" y="1049"/>
                    <a:pt x="2894" y="144"/>
                    <a:pt x="2728" y="13"/>
                  </a:cubicBezTo>
                  <a:cubicBezTo>
                    <a:pt x="2714" y="5"/>
                    <a:pt x="2698" y="0"/>
                    <a:pt x="2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09;p48">
              <a:extLst>
                <a:ext uri="{FF2B5EF4-FFF2-40B4-BE49-F238E27FC236}">
                  <a16:creationId xmlns:a16="http://schemas.microsoft.com/office/drawing/2014/main" id="{AD1E888A-BD22-734A-9E54-5AF3035189E1}"/>
                </a:ext>
              </a:extLst>
            </p:cNvPr>
            <p:cNvSpPr/>
            <p:nvPr/>
          </p:nvSpPr>
          <p:spPr>
            <a:xfrm>
              <a:off x="2344625" y="1938600"/>
              <a:ext cx="1756150" cy="2120150"/>
            </a:xfrm>
            <a:custGeom>
              <a:avLst/>
              <a:gdLst/>
              <a:ahLst/>
              <a:cxnLst/>
              <a:rect l="l" t="t" r="r" b="b"/>
              <a:pathLst>
                <a:path w="70246" h="84806" extrusionOk="0">
                  <a:moveTo>
                    <a:pt x="23201" y="0"/>
                  </a:moveTo>
                  <a:cubicBezTo>
                    <a:pt x="19425" y="0"/>
                    <a:pt x="15215" y="375"/>
                    <a:pt x="10526" y="1186"/>
                  </a:cubicBezTo>
                  <a:cubicBezTo>
                    <a:pt x="10526" y="1186"/>
                    <a:pt x="2191" y="5198"/>
                    <a:pt x="4346" y="26189"/>
                  </a:cubicBezTo>
                  <a:cubicBezTo>
                    <a:pt x="4346" y="26189"/>
                    <a:pt x="2215" y="35833"/>
                    <a:pt x="215" y="43810"/>
                  </a:cubicBezTo>
                  <a:cubicBezTo>
                    <a:pt x="1" y="44655"/>
                    <a:pt x="4156" y="44715"/>
                    <a:pt x="4156" y="44715"/>
                  </a:cubicBezTo>
                  <a:cubicBezTo>
                    <a:pt x="4156" y="44715"/>
                    <a:pt x="5168" y="50644"/>
                    <a:pt x="6073" y="55204"/>
                  </a:cubicBezTo>
                  <a:cubicBezTo>
                    <a:pt x="7168" y="60741"/>
                    <a:pt x="9014" y="62336"/>
                    <a:pt x="12597" y="62765"/>
                  </a:cubicBezTo>
                  <a:cubicBezTo>
                    <a:pt x="13280" y="62845"/>
                    <a:pt x="14022" y="62867"/>
                    <a:pt x="14799" y="62867"/>
                  </a:cubicBezTo>
                  <a:cubicBezTo>
                    <a:pt x="15680" y="62867"/>
                    <a:pt x="16606" y="62839"/>
                    <a:pt x="17541" y="62839"/>
                  </a:cubicBezTo>
                  <a:cubicBezTo>
                    <a:pt x="21514" y="62839"/>
                    <a:pt x="25657" y="63336"/>
                    <a:pt x="27266" y="68551"/>
                  </a:cubicBezTo>
                  <a:cubicBezTo>
                    <a:pt x="29040" y="74290"/>
                    <a:pt x="30278" y="79910"/>
                    <a:pt x="30278" y="79910"/>
                  </a:cubicBezTo>
                  <a:cubicBezTo>
                    <a:pt x="30278" y="79910"/>
                    <a:pt x="32124" y="84806"/>
                    <a:pt x="38704" y="84806"/>
                  </a:cubicBezTo>
                  <a:cubicBezTo>
                    <a:pt x="42891" y="84806"/>
                    <a:pt x="48994" y="82824"/>
                    <a:pt x="57758" y="76338"/>
                  </a:cubicBezTo>
                  <a:lnTo>
                    <a:pt x="49840" y="58228"/>
                  </a:lnTo>
                  <a:cubicBezTo>
                    <a:pt x="49840" y="58228"/>
                    <a:pt x="70246" y="0"/>
                    <a:pt x="23201" y="0"/>
                  </a:cubicBezTo>
                  <a:close/>
                </a:path>
              </a:pathLst>
            </a:custGeom>
            <a:solidFill>
              <a:srgbClr val="FF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10;p48">
              <a:extLst>
                <a:ext uri="{FF2B5EF4-FFF2-40B4-BE49-F238E27FC236}">
                  <a16:creationId xmlns:a16="http://schemas.microsoft.com/office/drawing/2014/main" id="{4D6C1086-7618-9549-ACDA-E2FDAE2416E5}"/>
                </a:ext>
              </a:extLst>
            </p:cNvPr>
            <p:cNvSpPr/>
            <p:nvPr/>
          </p:nvSpPr>
          <p:spPr>
            <a:xfrm>
              <a:off x="2246700" y="1630850"/>
              <a:ext cx="1591600" cy="1902200"/>
            </a:xfrm>
            <a:custGeom>
              <a:avLst/>
              <a:gdLst/>
              <a:ahLst/>
              <a:cxnLst/>
              <a:rect l="l" t="t" r="r" b="b"/>
              <a:pathLst>
                <a:path w="63664" h="76088" extrusionOk="0">
                  <a:moveTo>
                    <a:pt x="44975" y="0"/>
                  </a:moveTo>
                  <a:cubicBezTo>
                    <a:pt x="44563" y="0"/>
                    <a:pt x="44100" y="619"/>
                    <a:pt x="43649" y="1601"/>
                  </a:cubicBezTo>
                  <a:cubicBezTo>
                    <a:pt x="43172" y="2649"/>
                    <a:pt x="42708" y="4114"/>
                    <a:pt x="42339" y="5769"/>
                  </a:cubicBezTo>
                  <a:cubicBezTo>
                    <a:pt x="41970" y="7423"/>
                    <a:pt x="41768" y="8947"/>
                    <a:pt x="41744" y="10090"/>
                  </a:cubicBezTo>
                  <a:cubicBezTo>
                    <a:pt x="41744" y="10126"/>
                    <a:pt x="41744" y="10150"/>
                    <a:pt x="41744" y="10186"/>
                  </a:cubicBezTo>
                  <a:cubicBezTo>
                    <a:pt x="41351" y="9174"/>
                    <a:pt x="40803" y="8031"/>
                    <a:pt x="40148" y="6852"/>
                  </a:cubicBezTo>
                  <a:cubicBezTo>
                    <a:pt x="38413" y="3722"/>
                    <a:pt x="36455" y="1433"/>
                    <a:pt x="35573" y="1433"/>
                  </a:cubicBezTo>
                  <a:cubicBezTo>
                    <a:pt x="35499" y="1433"/>
                    <a:pt x="35432" y="1449"/>
                    <a:pt x="35374" y="1482"/>
                  </a:cubicBezTo>
                  <a:cubicBezTo>
                    <a:pt x="34612" y="1899"/>
                    <a:pt x="35541" y="4983"/>
                    <a:pt x="37434" y="8364"/>
                  </a:cubicBezTo>
                  <a:cubicBezTo>
                    <a:pt x="37517" y="8531"/>
                    <a:pt x="37612" y="8697"/>
                    <a:pt x="37707" y="8852"/>
                  </a:cubicBezTo>
                  <a:lnTo>
                    <a:pt x="37446" y="8757"/>
                  </a:lnTo>
                  <a:cubicBezTo>
                    <a:pt x="34074" y="7424"/>
                    <a:pt x="30610" y="6797"/>
                    <a:pt x="27212" y="6797"/>
                  </a:cubicBezTo>
                  <a:cubicBezTo>
                    <a:pt x="14973" y="6797"/>
                    <a:pt x="3574" y="14933"/>
                    <a:pt x="322" y="27569"/>
                  </a:cubicBezTo>
                  <a:cubicBezTo>
                    <a:pt x="84" y="28498"/>
                    <a:pt x="0" y="29045"/>
                    <a:pt x="0" y="29045"/>
                  </a:cubicBezTo>
                  <a:lnTo>
                    <a:pt x="131" y="30069"/>
                  </a:lnTo>
                  <a:lnTo>
                    <a:pt x="8942" y="32260"/>
                  </a:lnTo>
                  <a:lnTo>
                    <a:pt x="13181" y="27378"/>
                  </a:lnTo>
                  <a:lnTo>
                    <a:pt x="11811" y="33058"/>
                  </a:lnTo>
                  <a:lnTo>
                    <a:pt x="31576" y="38999"/>
                  </a:lnTo>
                  <a:cubicBezTo>
                    <a:pt x="32624" y="51286"/>
                    <a:pt x="33278" y="63621"/>
                    <a:pt x="33576" y="75956"/>
                  </a:cubicBezTo>
                  <a:cubicBezTo>
                    <a:pt x="35534" y="76044"/>
                    <a:pt x="37495" y="76088"/>
                    <a:pt x="39456" y="76088"/>
                  </a:cubicBezTo>
                  <a:cubicBezTo>
                    <a:pt x="47569" y="76088"/>
                    <a:pt x="55685" y="75337"/>
                    <a:pt x="63663" y="73860"/>
                  </a:cubicBezTo>
                  <a:cubicBezTo>
                    <a:pt x="61068" y="60382"/>
                    <a:pt x="58484" y="46916"/>
                    <a:pt x="55888" y="33439"/>
                  </a:cubicBezTo>
                  <a:cubicBezTo>
                    <a:pt x="55817" y="33022"/>
                    <a:pt x="55710" y="32569"/>
                    <a:pt x="55376" y="32319"/>
                  </a:cubicBezTo>
                  <a:cubicBezTo>
                    <a:pt x="55150" y="32141"/>
                    <a:pt x="54864" y="32093"/>
                    <a:pt x="54579" y="32081"/>
                  </a:cubicBezTo>
                  <a:lnTo>
                    <a:pt x="53186" y="14972"/>
                  </a:lnTo>
                  <a:lnTo>
                    <a:pt x="43565" y="11174"/>
                  </a:lnTo>
                  <a:cubicBezTo>
                    <a:pt x="43673" y="11019"/>
                    <a:pt x="43768" y="10852"/>
                    <a:pt x="43875" y="10662"/>
                  </a:cubicBezTo>
                  <a:cubicBezTo>
                    <a:pt x="44435" y="9638"/>
                    <a:pt x="44994" y="8150"/>
                    <a:pt x="45387" y="6447"/>
                  </a:cubicBezTo>
                  <a:cubicBezTo>
                    <a:pt x="45768" y="4756"/>
                    <a:pt x="45899" y="3173"/>
                    <a:pt x="45816" y="1994"/>
                  </a:cubicBezTo>
                  <a:cubicBezTo>
                    <a:pt x="45744" y="827"/>
                    <a:pt x="45470" y="77"/>
                    <a:pt x="45042" y="6"/>
                  </a:cubicBezTo>
                  <a:cubicBezTo>
                    <a:pt x="45020" y="2"/>
                    <a:pt x="44998" y="0"/>
                    <a:pt x="449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11;p48">
              <a:extLst>
                <a:ext uri="{FF2B5EF4-FFF2-40B4-BE49-F238E27FC236}">
                  <a16:creationId xmlns:a16="http://schemas.microsoft.com/office/drawing/2014/main" id="{44EA3687-D6A7-5349-AB09-15C196E184D4}"/>
                </a:ext>
              </a:extLst>
            </p:cNvPr>
            <p:cNvSpPr/>
            <p:nvPr/>
          </p:nvSpPr>
          <p:spPr>
            <a:xfrm>
              <a:off x="2224375" y="3708025"/>
              <a:ext cx="1734475" cy="1000750"/>
            </a:xfrm>
            <a:custGeom>
              <a:avLst/>
              <a:gdLst/>
              <a:ahLst/>
              <a:cxnLst/>
              <a:rect l="l" t="t" r="r" b="b"/>
              <a:pathLst>
                <a:path w="69379" h="40030" extrusionOk="0">
                  <a:moveTo>
                    <a:pt x="60960" y="1"/>
                  </a:moveTo>
                  <a:lnTo>
                    <a:pt x="33826" y="3965"/>
                  </a:lnTo>
                  <a:cubicBezTo>
                    <a:pt x="21360" y="10454"/>
                    <a:pt x="5013" y="32576"/>
                    <a:pt x="5013" y="32576"/>
                  </a:cubicBezTo>
                  <a:lnTo>
                    <a:pt x="0" y="40029"/>
                  </a:lnTo>
                  <a:lnTo>
                    <a:pt x="69378" y="40029"/>
                  </a:lnTo>
                  <a:lnTo>
                    <a:pt x="69378" y="30992"/>
                  </a:lnTo>
                  <a:cubicBezTo>
                    <a:pt x="67747" y="5692"/>
                    <a:pt x="60960" y="1"/>
                    <a:pt x="60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12;p48">
              <a:extLst>
                <a:ext uri="{FF2B5EF4-FFF2-40B4-BE49-F238E27FC236}">
                  <a16:creationId xmlns:a16="http://schemas.microsoft.com/office/drawing/2014/main" id="{E38FF009-06C1-6740-BD0B-A7BC10E0D1EB}"/>
                </a:ext>
              </a:extLst>
            </p:cNvPr>
            <p:cNvSpPr/>
            <p:nvPr/>
          </p:nvSpPr>
          <p:spPr>
            <a:xfrm>
              <a:off x="3095525" y="2028700"/>
              <a:ext cx="1647050" cy="2137250"/>
            </a:xfrm>
            <a:custGeom>
              <a:avLst/>
              <a:gdLst/>
              <a:ahLst/>
              <a:cxnLst/>
              <a:rect l="l" t="t" r="r" b="b"/>
              <a:pathLst>
                <a:path w="65882" h="85490" extrusionOk="0">
                  <a:moveTo>
                    <a:pt x="14645" y="1"/>
                  </a:moveTo>
                  <a:cubicBezTo>
                    <a:pt x="13644" y="1"/>
                    <a:pt x="12622" y="35"/>
                    <a:pt x="11577" y="106"/>
                  </a:cubicBezTo>
                  <a:cubicBezTo>
                    <a:pt x="11577" y="106"/>
                    <a:pt x="3243" y="4118"/>
                    <a:pt x="5398" y="25109"/>
                  </a:cubicBezTo>
                  <a:cubicBezTo>
                    <a:pt x="5398" y="25109"/>
                    <a:pt x="933" y="33896"/>
                    <a:pt x="52" y="43040"/>
                  </a:cubicBezTo>
                  <a:cubicBezTo>
                    <a:pt x="1" y="43573"/>
                    <a:pt x="1952" y="43676"/>
                    <a:pt x="3469" y="43676"/>
                  </a:cubicBezTo>
                  <a:cubicBezTo>
                    <a:pt x="4424" y="43676"/>
                    <a:pt x="5207" y="43635"/>
                    <a:pt x="5207" y="43635"/>
                  </a:cubicBezTo>
                  <a:cubicBezTo>
                    <a:pt x="5207" y="43635"/>
                    <a:pt x="5576" y="48505"/>
                    <a:pt x="6064" y="53196"/>
                  </a:cubicBezTo>
                  <a:cubicBezTo>
                    <a:pt x="6590" y="58164"/>
                    <a:pt x="9263" y="61500"/>
                    <a:pt x="12854" y="61500"/>
                  </a:cubicBezTo>
                  <a:cubicBezTo>
                    <a:pt x="13006" y="61500"/>
                    <a:pt x="13160" y="61494"/>
                    <a:pt x="13315" y="61482"/>
                  </a:cubicBezTo>
                  <a:cubicBezTo>
                    <a:pt x="14126" y="61421"/>
                    <a:pt x="15165" y="61347"/>
                    <a:pt x="16325" y="61347"/>
                  </a:cubicBezTo>
                  <a:cubicBezTo>
                    <a:pt x="20325" y="61347"/>
                    <a:pt x="25770" y="62222"/>
                    <a:pt x="28317" y="67483"/>
                  </a:cubicBezTo>
                  <a:cubicBezTo>
                    <a:pt x="30948" y="72889"/>
                    <a:pt x="31329" y="78830"/>
                    <a:pt x="31329" y="78830"/>
                  </a:cubicBezTo>
                  <a:cubicBezTo>
                    <a:pt x="31329" y="78830"/>
                    <a:pt x="36443" y="85489"/>
                    <a:pt x="46257" y="85489"/>
                  </a:cubicBezTo>
                  <a:cubicBezTo>
                    <a:pt x="51485" y="85489"/>
                    <a:pt x="58048" y="83599"/>
                    <a:pt x="65881" y="77806"/>
                  </a:cubicBezTo>
                  <a:lnTo>
                    <a:pt x="59631" y="62899"/>
                  </a:lnTo>
                  <a:cubicBezTo>
                    <a:pt x="59631" y="62899"/>
                    <a:pt x="57380" y="1"/>
                    <a:pt x="14645"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13;p48">
              <a:extLst>
                <a:ext uri="{FF2B5EF4-FFF2-40B4-BE49-F238E27FC236}">
                  <a16:creationId xmlns:a16="http://schemas.microsoft.com/office/drawing/2014/main" id="{6BF540E8-B995-B24F-A6B1-CD5E1C3D0B63}"/>
                </a:ext>
              </a:extLst>
            </p:cNvPr>
            <p:cNvSpPr/>
            <p:nvPr/>
          </p:nvSpPr>
          <p:spPr>
            <a:xfrm>
              <a:off x="3079825" y="3708025"/>
              <a:ext cx="1760975" cy="1000750"/>
            </a:xfrm>
            <a:custGeom>
              <a:avLst/>
              <a:gdLst/>
              <a:ahLst/>
              <a:cxnLst/>
              <a:rect l="l" t="t" r="r" b="b"/>
              <a:pathLst>
                <a:path w="70439" h="40030" extrusionOk="0">
                  <a:moveTo>
                    <a:pt x="62056" y="1"/>
                  </a:moveTo>
                  <a:lnTo>
                    <a:pt x="31934" y="4406"/>
                  </a:lnTo>
                  <a:cubicBezTo>
                    <a:pt x="19468" y="10895"/>
                    <a:pt x="8728" y="29671"/>
                    <a:pt x="8728" y="29671"/>
                  </a:cubicBezTo>
                  <a:lnTo>
                    <a:pt x="1" y="40029"/>
                  </a:lnTo>
                  <a:lnTo>
                    <a:pt x="70438" y="40029"/>
                  </a:lnTo>
                  <a:lnTo>
                    <a:pt x="70438" y="30992"/>
                  </a:lnTo>
                  <a:cubicBezTo>
                    <a:pt x="68950" y="5692"/>
                    <a:pt x="62056" y="1"/>
                    <a:pt x="62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14;p48">
              <a:extLst>
                <a:ext uri="{FF2B5EF4-FFF2-40B4-BE49-F238E27FC236}">
                  <a16:creationId xmlns:a16="http://schemas.microsoft.com/office/drawing/2014/main" id="{621CE208-B38B-2C4F-BC16-C551CE6A4192}"/>
                </a:ext>
              </a:extLst>
            </p:cNvPr>
            <p:cNvSpPr/>
            <p:nvPr/>
          </p:nvSpPr>
          <p:spPr>
            <a:xfrm>
              <a:off x="3213175" y="1755450"/>
              <a:ext cx="1891350" cy="2894250"/>
            </a:xfrm>
            <a:custGeom>
              <a:avLst/>
              <a:gdLst/>
              <a:ahLst/>
              <a:cxnLst/>
              <a:rect l="l" t="t" r="r" b="b"/>
              <a:pathLst>
                <a:path w="75654" h="115770" extrusionOk="0">
                  <a:moveTo>
                    <a:pt x="36678" y="0"/>
                  </a:moveTo>
                  <a:cubicBezTo>
                    <a:pt x="36164" y="0"/>
                    <a:pt x="35653" y="8"/>
                    <a:pt x="35148" y="23"/>
                  </a:cubicBezTo>
                  <a:cubicBezTo>
                    <a:pt x="31338" y="130"/>
                    <a:pt x="27540" y="451"/>
                    <a:pt x="23766" y="963"/>
                  </a:cubicBezTo>
                  <a:cubicBezTo>
                    <a:pt x="19777" y="1511"/>
                    <a:pt x="15729" y="2320"/>
                    <a:pt x="12312" y="4440"/>
                  </a:cubicBezTo>
                  <a:cubicBezTo>
                    <a:pt x="9074" y="6440"/>
                    <a:pt x="6633" y="9464"/>
                    <a:pt x="4252" y="12441"/>
                  </a:cubicBezTo>
                  <a:cubicBezTo>
                    <a:pt x="1811" y="15501"/>
                    <a:pt x="25" y="16691"/>
                    <a:pt x="1" y="20608"/>
                  </a:cubicBezTo>
                  <a:cubicBezTo>
                    <a:pt x="799" y="25204"/>
                    <a:pt x="4263" y="29240"/>
                    <a:pt x="8693" y="30717"/>
                  </a:cubicBezTo>
                  <a:cubicBezTo>
                    <a:pt x="12514" y="32003"/>
                    <a:pt x="17467" y="31872"/>
                    <a:pt x="19468" y="35372"/>
                  </a:cubicBezTo>
                  <a:cubicBezTo>
                    <a:pt x="21146" y="38277"/>
                    <a:pt x="19682" y="42194"/>
                    <a:pt x="21242" y="45159"/>
                  </a:cubicBezTo>
                  <a:cubicBezTo>
                    <a:pt x="22706" y="47945"/>
                    <a:pt x="26326" y="48957"/>
                    <a:pt x="28064" y="51576"/>
                  </a:cubicBezTo>
                  <a:cubicBezTo>
                    <a:pt x="31624" y="56970"/>
                    <a:pt x="25242" y="64971"/>
                    <a:pt x="28766" y="70376"/>
                  </a:cubicBezTo>
                  <a:cubicBezTo>
                    <a:pt x="30802" y="73496"/>
                    <a:pt x="35684" y="74782"/>
                    <a:pt x="36005" y="78496"/>
                  </a:cubicBezTo>
                  <a:cubicBezTo>
                    <a:pt x="36172" y="80437"/>
                    <a:pt x="34910" y="82175"/>
                    <a:pt x="33910" y="83854"/>
                  </a:cubicBezTo>
                  <a:cubicBezTo>
                    <a:pt x="28314" y="93201"/>
                    <a:pt x="30314" y="106405"/>
                    <a:pt x="38434" y="113667"/>
                  </a:cubicBezTo>
                  <a:cubicBezTo>
                    <a:pt x="39565" y="114679"/>
                    <a:pt x="40863" y="115608"/>
                    <a:pt x="42363" y="115751"/>
                  </a:cubicBezTo>
                  <a:cubicBezTo>
                    <a:pt x="42500" y="115764"/>
                    <a:pt x="42636" y="115769"/>
                    <a:pt x="42771" y="115769"/>
                  </a:cubicBezTo>
                  <a:cubicBezTo>
                    <a:pt x="43797" y="115769"/>
                    <a:pt x="44802" y="115434"/>
                    <a:pt x="45781" y="115108"/>
                  </a:cubicBezTo>
                  <a:cubicBezTo>
                    <a:pt x="55687" y="111762"/>
                    <a:pt x="65604" y="108405"/>
                    <a:pt x="75522" y="105059"/>
                  </a:cubicBezTo>
                  <a:cubicBezTo>
                    <a:pt x="75653" y="99963"/>
                    <a:pt x="74915" y="94856"/>
                    <a:pt x="73343" y="90010"/>
                  </a:cubicBezTo>
                  <a:cubicBezTo>
                    <a:pt x="72212" y="86497"/>
                    <a:pt x="70641" y="83128"/>
                    <a:pt x="69545" y="79604"/>
                  </a:cubicBezTo>
                  <a:cubicBezTo>
                    <a:pt x="67986" y="74651"/>
                    <a:pt x="67367" y="69472"/>
                    <a:pt x="66628" y="64340"/>
                  </a:cubicBezTo>
                  <a:cubicBezTo>
                    <a:pt x="64092" y="46647"/>
                    <a:pt x="60116" y="29169"/>
                    <a:pt x="54734" y="12119"/>
                  </a:cubicBezTo>
                  <a:cubicBezTo>
                    <a:pt x="53960" y="9655"/>
                    <a:pt x="53127" y="7142"/>
                    <a:pt x="51496" y="5130"/>
                  </a:cubicBezTo>
                  <a:cubicBezTo>
                    <a:pt x="48076" y="927"/>
                    <a:pt x="42186" y="0"/>
                    <a:pt x="3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15;p48">
              <a:extLst>
                <a:ext uri="{FF2B5EF4-FFF2-40B4-BE49-F238E27FC236}">
                  <a16:creationId xmlns:a16="http://schemas.microsoft.com/office/drawing/2014/main" id="{2CBB8A39-6E0A-6D40-847A-E118E3DBF513}"/>
                </a:ext>
              </a:extLst>
            </p:cNvPr>
            <p:cNvSpPr/>
            <p:nvPr/>
          </p:nvSpPr>
          <p:spPr>
            <a:xfrm>
              <a:off x="4056450" y="2133750"/>
              <a:ext cx="1631175" cy="2084100"/>
            </a:xfrm>
            <a:custGeom>
              <a:avLst/>
              <a:gdLst/>
              <a:ahLst/>
              <a:cxnLst/>
              <a:rect l="l" t="t" r="r" b="b"/>
              <a:pathLst>
                <a:path w="65247" h="83364" extrusionOk="0">
                  <a:moveTo>
                    <a:pt x="16134" y="0"/>
                  </a:moveTo>
                  <a:cubicBezTo>
                    <a:pt x="15124" y="0"/>
                    <a:pt x="14088" y="35"/>
                    <a:pt x="13026" y="107"/>
                  </a:cubicBezTo>
                  <a:cubicBezTo>
                    <a:pt x="13026" y="107"/>
                    <a:pt x="4691" y="4131"/>
                    <a:pt x="6846" y="25122"/>
                  </a:cubicBezTo>
                  <a:cubicBezTo>
                    <a:pt x="6846" y="25122"/>
                    <a:pt x="3656" y="35456"/>
                    <a:pt x="369" y="42409"/>
                  </a:cubicBezTo>
                  <a:cubicBezTo>
                    <a:pt x="0" y="43195"/>
                    <a:pt x="6656" y="43648"/>
                    <a:pt x="6656" y="43648"/>
                  </a:cubicBezTo>
                  <a:cubicBezTo>
                    <a:pt x="6656" y="43648"/>
                    <a:pt x="7668" y="49577"/>
                    <a:pt x="8573" y="54137"/>
                  </a:cubicBezTo>
                  <a:cubicBezTo>
                    <a:pt x="9668" y="59674"/>
                    <a:pt x="11514" y="61269"/>
                    <a:pt x="15098" y="61698"/>
                  </a:cubicBezTo>
                  <a:cubicBezTo>
                    <a:pt x="15782" y="61778"/>
                    <a:pt x="16525" y="61799"/>
                    <a:pt x="17303" y="61799"/>
                  </a:cubicBezTo>
                  <a:cubicBezTo>
                    <a:pt x="18185" y="61799"/>
                    <a:pt x="19111" y="61772"/>
                    <a:pt x="20046" y="61772"/>
                  </a:cubicBezTo>
                  <a:cubicBezTo>
                    <a:pt x="24020" y="61772"/>
                    <a:pt x="28157" y="62269"/>
                    <a:pt x="29766" y="67484"/>
                  </a:cubicBezTo>
                  <a:cubicBezTo>
                    <a:pt x="31540" y="73223"/>
                    <a:pt x="32790" y="78843"/>
                    <a:pt x="32790" y="78843"/>
                  </a:cubicBezTo>
                  <a:cubicBezTo>
                    <a:pt x="32790" y="78843"/>
                    <a:pt x="36367" y="83364"/>
                    <a:pt x="44105" y="83364"/>
                  </a:cubicBezTo>
                  <a:cubicBezTo>
                    <a:pt x="49253" y="83364"/>
                    <a:pt x="56243" y="81363"/>
                    <a:pt x="65247" y="74699"/>
                  </a:cubicBezTo>
                  <a:lnTo>
                    <a:pt x="56603" y="61840"/>
                  </a:lnTo>
                  <a:cubicBezTo>
                    <a:pt x="56603" y="61840"/>
                    <a:pt x="58625" y="0"/>
                    <a:pt x="16134" y="0"/>
                  </a:cubicBezTo>
                  <a:close/>
                </a:path>
              </a:pathLst>
            </a:custGeom>
            <a:solidFill>
              <a:srgbClr val="FFB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16;p48">
              <a:extLst>
                <a:ext uri="{FF2B5EF4-FFF2-40B4-BE49-F238E27FC236}">
                  <a16:creationId xmlns:a16="http://schemas.microsoft.com/office/drawing/2014/main" id="{FB4B27F5-2E3B-794A-AD49-8CD36A492D53}"/>
                </a:ext>
              </a:extLst>
            </p:cNvPr>
            <p:cNvSpPr/>
            <p:nvPr/>
          </p:nvSpPr>
          <p:spPr>
            <a:xfrm>
              <a:off x="4138000" y="1631250"/>
              <a:ext cx="2412825" cy="2265225"/>
            </a:xfrm>
            <a:custGeom>
              <a:avLst/>
              <a:gdLst/>
              <a:ahLst/>
              <a:cxnLst/>
              <a:rect l="l" t="t" r="r" b="b"/>
              <a:pathLst>
                <a:path w="96513" h="90609" extrusionOk="0">
                  <a:moveTo>
                    <a:pt x="42608" y="0"/>
                  </a:moveTo>
                  <a:cubicBezTo>
                    <a:pt x="42466" y="0"/>
                    <a:pt x="42325" y="5"/>
                    <a:pt x="42185" y="14"/>
                  </a:cubicBezTo>
                  <a:cubicBezTo>
                    <a:pt x="39589" y="168"/>
                    <a:pt x="37101" y="1621"/>
                    <a:pt x="35779" y="3848"/>
                  </a:cubicBezTo>
                  <a:cubicBezTo>
                    <a:pt x="34624" y="5788"/>
                    <a:pt x="34434" y="8277"/>
                    <a:pt x="35255" y="10360"/>
                  </a:cubicBezTo>
                  <a:cubicBezTo>
                    <a:pt x="33438" y="10134"/>
                    <a:pt x="31577" y="10010"/>
                    <a:pt x="29699" y="10010"/>
                  </a:cubicBezTo>
                  <a:cubicBezTo>
                    <a:pt x="21711" y="10010"/>
                    <a:pt x="13410" y="12245"/>
                    <a:pt x="6787" y="18290"/>
                  </a:cubicBezTo>
                  <a:cubicBezTo>
                    <a:pt x="6787" y="18290"/>
                    <a:pt x="1" y="22064"/>
                    <a:pt x="406" y="34411"/>
                  </a:cubicBezTo>
                  <a:lnTo>
                    <a:pt x="10073" y="35959"/>
                  </a:lnTo>
                  <a:lnTo>
                    <a:pt x="11312" y="29779"/>
                  </a:lnTo>
                  <a:lnTo>
                    <a:pt x="13157" y="39352"/>
                  </a:lnTo>
                  <a:cubicBezTo>
                    <a:pt x="13157" y="39352"/>
                    <a:pt x="14683" y="39107"/>
                    <a:pt x="16569" y="39107"/>
                  </a:cubicBezTo>
                  <a:cubicBezTo>
                    <a:pt x="18925" y="39107"/>
                    <a:pt x="21842" y="39489"/>
                    <a:pt x="23039" y="41209"/>
                  </a:cubicBezTo>
                  <a:cubicBezTo>
                    <a:pt x="25206" y="44293"/>
                    <a:pt x="30135" y="54175"/>
                    <a:pt x="29528" y="58807"/>
                  </a:cubicBezTo>
                  <a:cubicBezTo>
                    <a:pt x="28909" y="63438"/>
                    <a:pt x="23658" y="66831"/>
                    <a:pt x="27980" y="69915"/>
                  </a:cubicBezTo>
                  <a:cubicBezTo>
                    <a:pt x="32302" y="72999"/>
                    <a:pt x="35612" y="76094"/>
                    <a:pt x="34576" y="80416"/>
                  </a:cubicBezTo>
                  <a:cubicBezTo>
                    <a:pt x="33541" y="84738"/>
                    <a:pt x="34576" y="90608"/>
                    <a:pt x="34576" y="90608"/>
                  </a:cubicBezTo>
                  <a:lnTo>
                    <a:pt x="92810" y="77940"/>
                  </a:lnTo>
                  <a:cubicBezTo>
                    <a:pt x="92810" y="77940"/>
                    <a:pt x="96513" y="71856"/>
                    <a:pt x="90036" y="66712"/>
                  </a:cubicBezTo>
                  <a:cubicBezTo>
                    <a:pt x="83547" y="61581"/>
                    <a:pt x="77379" y="58497"/>
                    <a:pt x="78606" y="51699"/>
                  </a:cubicBezTo>
                  <a:cubicBezTo>
                    <a:pt x="79844" y="44912"/>
                    <a:pt x="80463" y="42745"/>
                    <a:pt x="74903" y="39352"/>
                  </a:cubicBezTo>
                  <a:cubicBezTo>
                    <a:pt x="69355" y="35959"/>
                    <a:pt x="61663" y="24291"/>
                    <a:pt x="55770" y="18671"/>
                  </a:cubicBezTo>
                  <a:cubicBezTo>
                    <a:pt x="53198" y="16230"/>
                    <a:pt x="48828" y="13825"/>
                    <a:pt x="43554" y="12170"/>
                  </a:cubicBezTo>
                  <a:cubicBezTo>
                    <a:pt x="44423" y="11408"/>
                    <a:pt x="45268" y="10610"/>
                    <a:pt x="45864" y="9658"/>
                  </a:cubicBezTo>
                  <a:cubicBezTo>
                    <a:pt x="46768" y="8217"/>
                    <a:pt x="47054" y="6455"/>
                    <a:pt x="47018" y="4752"/>
                  </a:cubicBezTo>
                  <a:cubicBezTo>
                    <a:pt x="46983" y="3478"/>
                    <a:pt x="46745" y="2133"/>
                    <a:pt x="45875" y="1204"/>
                  </a:cubicBezTo>
                  <a:cubicBezTo>
                    <a:pt x="45055" y="331"/>
                    <a:pt x="43815" y="0"/>
                    <a:pt x="42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17;p48">
              <a:extLst>
                <a:ext uri="{FF2B5EF4-FFF2-40B4-BE49-F238E27FC236}">
                  <a16:creationId xmlns:a16="http://schemas.microsoft.com/office/drawing/2014/main" id="{E0292147-A356-C844-8051-53C75DF55EA5}"/>
                </a:ext>
              </a:extLst>
            </p:cNvPr>
            <p:cNvSpPr/>
            <p:nvPr/>
          </p:nvSpPr>
          <p:spPr>
            <a:xfrm>
              <a:off x="4083225" y="4000925"/>
              <a:ext cx="2020825" cy="707850"/>
            </a:xfrm>
            <a:custGeom>
              <a:avLst/>
              <a:gdLst/>
              <a:ahLst/>
              <a:cxnLst/>
              <a:rect l="l" t="t" r="r" b="b"/>
              <a:pathLst>
                <a:path w="80833" h="28314" extrusionOk="0">
                  <a:moveTo>
                    <a:pt x="64176" y="0"/>
                  </a:moveTo>
                  <a:cubicBezTo>
                    <a:pt x="64176" y="0"/>
                    <a:pt x="39911" y="2286"/>
                    <a:pt x="31719" y="4108"/>
                  </a:cubicBezTo>
                  <a:cubicBezTo>
                    <a:pt x="24361" y="5751"/>
                    <a:pt x="4097" y="24599"/>
                    <a:pt x="1" y="28313"/>
                  </a:cubicBezTo>
                  <a:lnTo>
                    <a:pt x="80832" y="28313"/>
                  </a:lnTo>
                  <a:cubicBezTo>
                    <a:pt x="79189" y="25337"/>
                    <a:pt x="72462" y="12549"/>
                    <a:pt x="69855" y="7049"/>
                  </a:cubicBezTo>
                  <a:cubicBezTo>
                    <a:pt x="67236" y="1524"/>
                    <a:pt x="64176" y="0"/>
                    <a:pt x="64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009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89"/>
        <p:cNvGrpSpPr/>
        <p:nvPr/>
      </p:nvGrpSpPr>
      <p:grpSpPr>
        <a:xfrm>
          <a:off x="0" y="0"/>
          <a:ext cx="0" cy="0"/>
          <a:chOff x="0" y="0"/>
          <a:chExt cx="0" cy="0"/>
        </a:xfrm>
      </p:grpSpPr>
      <p:sp>
        <p:nvSpPr>
          <p:cNvPr id="5392" name="Google Shape;5392;p46"/>
          <p:cNvSpPr txBox="1">
            <a:spLocks noGrp="1"/>
          </p:cNvSpPr>
          <p:nvPr>
            <p:ph type="title"/>
          </p:nvPr>
        </p:nvSpPr>
        <p:spPr>
          <a:xfrm>
            <a:off x="1670400" y="1000058"/>
            <a:ext cx="29016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Arial Rounded MT Bold" panose="020F0704030504030204" pitchFamily="34" charset="0"/>
              </a:rPr>
              <a:t>No slavery…</a:t>
            </a:r>
            <a:endParaRPr dirty="0">
              <a:latin typeface="Arial Rounded MT Bold" panose="020F0704030504030204" pitchFamily="34" charset="0"/>
            </a:endParaRPr>
          </a:p>
        </p:txBody>
      </p:sp>
      <p:sp>
        <p:nvSpPr>
          <p:cNvPr id="89" name="TextBox 88">
            <a:extLst>
              <a:ext uri="{FF2B5EF4-FFF2-40B4-BE49-F238E27FC236}">
                <a16:creationId xmlns:a16="http://schemas.microsoft.com/office/drawing/2014/main" id="{A3D49DB1-E3C8-4F32-87DB-956518B9FE79}"/>
              </a:ext>
            </a:extLst>
          </p:cNvPr>
          <p:cNvSpPr txBox="1"/>
          <p:nvPr/>
        </p:nvSpPr>
        <p:spPr>
          <a:xfrm>
            <a:off x="1026969" y="1781027"/>
            <a:ext cx="3834945" cy="2062103"/>
          </a:xfrm>
          <a:prstGeom prst="rect">
            <a:avLst/>
          </a:prstGeom>
          <a:noFill/>
        </p:spPr>
        <p:txBody>
          <a:bodyPr wrap="square">
            <a:spAutoFit/>
          </a:bodyPr>
          <a:lstStyle/>
          <a:p>
            <a:r>
              <a:rPr lang="en-US" sz="1600" dirty="0">
                <a:solidFill>
                  <a:schemeClr val="tx1"/>
                </a:solidFill>
              </a:rPr>
              <a:t>Article 4 protects your right not to be held in slavery or servitude, or made to do forced labor. Slavery is when someone actually owns you like a piece of property. Servitude is similar to slavery - you might live on the Person premises, work for them and be unable to leave, but they don't own you.</a:t>
            </a:r>
            <a:endParaRPr lang="en-IN" sz="1600" dirty="0">
              <a:solidFill>
                <a:schemeClr val="tx1"/>
              </a:solidFill>
            </a:endParaRPr>
          </a:p>
        </p:txBody>
      </p:sp>
      <p:pic>
        <p:nvPicPr>
          <p:cNvPr id="3074" name="Picture 2" descr="Most Scots were in no position to profit from slavery | The National">
            <a:extLst>
              <a:ext uri="{FF2B5EF4-FFF2-40B4-BE49-F238E27FC236}">
                <a16:creationId xmlns:a16="http://schemas.microsoft.com/office/drawing/2014/main" id="{52A3EED0-7D50-9442-A7CD-D179A6513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857" y="691116"/>
            <a:ext cx="3864924" cy="330427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F6F-95BB-B441-B567-241A5D3F4959}"/>
              </a:ext>
            </a:extLst>
          </p:cNvPr>
          <p:cNvSpPr>
            <a:spLocks noGrp="1"/>
          </p:cNvSpPr>
          <p:nvPr>
            <p:ph type="title"/>
          </p:nvPr>
        </p:nvSpPr>
        <p:spPr>
          <a:xfrm>
            <a:off x="0" y="2020525"/>
            <a:ext cx="4912273" cy="1963500"/>
          </a:xfrm>
        </p:spPr>
        <p:txBody>
          <a:bodyPr/>
          <a:lstStyle/>
          <a:p>
            <a:r>
              <a:rPr lang="en-US" sz="7200" dirty="0"/>
              <a:t>Right to Own Things…</a:t>
            </a:r>
          </a:p>
        </p:txBody>
      </p:sp>
      <p:grpSp>
        <p:nvGrpSpPr>
          <p:cNvPr id="4" name="Google Shape;5433;p48">
            <a:extLst>
              <a:ext uri="{FF2B5EF4-FFF2-40B4-BE49-F238E27FC236}">
                <a16:creationId xmlns:a16="http://schemas.microsoft.com/office/drawing/2014/main" id="{82184507-53BE-6D4A-956A-F71E5709BB9A}"/>
              </a:ext>
            </a:extLst>
          </p:cNvPr>
          <p:cNvGrpSpPr/>
          <p:nvPr/>
        </p:nvGrpSpPr>
        <p:grpSpPr>
          <a:xfrm flipH="1">
            <a:off x="6214667" y="395454"/>
            <a:ext cx="1170034" cy="3607757"/>
            <a:chOff x="6644575" y="2836200"/>
            <a:chExt cx="531025" cy="1754700"/>
          </a:xfrm>
        </p:grpSpPr>
        <p:sp>
          <p:nvSpPr>
            <p:cNvPr id="5" name="Google Shape;5434;p48">
              <a:extLst>
                <a:ext uri="{FF2B5EF4-FFF2-40B4-BE49-F238E27FC236}">
                  <a16:creationId xmlns:a16="http://schemas.microsoft.com/office/drawing/2014/main" id="{D5EA7600-5FF4-164D-BF3B-A66F2D95E39B}"/>
                </a:ext>
              </a:extLst>
            </p:cNvPr>
            <p:cNvSpPr/>
            <p:nvPr/>
          </p:nvSpPr>
          <p:spPr>
            <a:xfrm>
              <a:off x="7024375" y="4458725"/>
              <a:ext cx="46750" cy="83050"/>
            </a:xfrm>
            <a:custGeom>
              <a:avLst/>
              <a:gdLst/>
              <a:ahLst/>
              <a:cxnLst/>
              <a:rect l="l" t="t" r="r" b="b"/>
              <a:pathLst>
                <a:path w="1870" h="3322" extrusionOk="0">
                  <a:moveTo>
                    <a:pt x="1870" y="0"/>
                  </a:moveTo>
                  <a:lnTo>
                    <a:pt x="1" y="667"/>
                  </a:lnTo>
                  <a:lnTo>
                    <a:pt x="167" y="2560"/>
                  </a:lnTo>
                  <a:lnTo>
                    <a:pt x="1870" y="3322"/>
                  </a:lnTo>
                  <a:lnTo>
                    <a:pt x="1870"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35;p48">
              <a:extLst>
                <a:ext uri="{FF2B5EF4-FFF2-40B4-BE49-F238E27FC236}">
                  <a16:creationId xmlns:a16="http://schemas.microsoft.com/office/drawing/2014/main" id="{A7026B66-C695-CE45-8615-DA33D5513B6B}"/>
                </a:ext>
              </a:extLst>
            </p:cNvPr>
            <p:cNvSpPr/>
            <p:nvPr/>
          </p:nvSpPr>
          <p:spPr>
            <a:xfrm>
              <a:off x="6789825" y="4446800"/>
              <a:ext cx="83075" cy="93800"/>
            </a:xfrm>
            <a:custGeom>
              <a:avLst/>
              <a:gdLst/>
              <a:ahLst/>
              <a:cxnLst/>
              <a:rect l="l" t="t" r="r" b="b"/>
              <a:pathLst>
                <a:path w="3323" h="3752" extrusionOk="0">
                  <a:moveTo>
                    <a:pt x="0" y="1"/>
                  </a:moveTo>
                  <a:lnTo>
                    <a:pt x="453" y="1858"/>
                  </a:lnTo>
                  <a:lnTo>
                    <a:pt x="929" y="3120"/>
                  </a:lnTo>
                  <a:lnTo>
                    <a:pt x="2918" y="3751"/>
                  </a:lnTo>
                  <a:lnTo>
                    <a:pt x="3322" y="2644"/>
                  </a:lnTo>
                  <a:lnTo>
                    <a:pt x="3179" y="941"/>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36;p48">
              <a:extLst>
                <a:ext uri="{FF2B5EF4-FFF2-40B4-BE49-F238E27FC236}">
                  <a16:creationId xmlns:a16="http://schemas.microsoft.com/office/drawing/2014/main" id="{369397DE-754C-5F46-9FC2-D48267B70151}"/>
                </a:ext>
              </a:extLst>
            </p:cNvPr>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37;p48">
              <a:extLst>
                <a:ext uri="{FF2B5EF4-FFF2-40B4-BE49-F238E27FC236}">
                  <a16:creationId xmlns:a16="http://schemas.microsoft.com/office/drawing/2014/main" id="{42E6A2B7-C776-A74D-B357-6B51EB8C0A6A}"/>
                </a:ext>
              </a:extLst>
            </p:cNvPr>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38;p48">
              <a:extLst>
                <a:ext uri="{FF2B5EF4-FFF2-40B4-BE49-F238E27FC236}">
                  <a16:creationId xmlns:a16="http://schemas.microsoft.com/office/drawing/2014/main" id="{B0B608F8-255B-9E46-8FB9-E9EB6DAA9D91}"/>
                </a:ext>
              </a:extLst>
            </p:cNvPr>
            <p:cNvSpPr/>
            <p:nvPr/>
          </p:nvSpPr>
          <p:spPr>
            <a:xfrm>
              <a:off x="7068425" y="3741950"/>
              <a:ext cx="95275" cy="102625"/>
            </a:xfrm>
            <a:custGeom>
              <a:avLst/>
              <a:gdLst/>
              <a:ahLst/>
              <a:cxnLst/>
              <a:rect l="l" t="t" r="r" b="b"/>
              <a:pathLst>
                <a:path w="3811" h="4105" extrusionOk="0">
                  <a:moveTo>
                    <a:pt x="3299" y="1"/>
                  </a:moveTo>
                  <a:lnTo>
                    <a:pt x="1596" y="239"/>
                  </a:lnTo>
                  <a:cubicBezTo>
                    <a:pt x="1584" y="894"/>
                    <a:pt x="501" y="1549"/>
                    <a:pt x="251" y="2001"/>
                  </a:cubicBezTo>
                  <a:cubicBezTo>
                    <a:pt x="1" y="2454"/>
                    <a:pt x="417" y="2989"/>
                    <a:pt x="417" y="2989"/>
                  </a:cubicBezTo>
                  <a:cubicBezTo>
                    <a:pt x="417" y="2989"/>
                    <a:pt x="441" y="3561"/>
                    <a:pt x="548" y="3870"/>
                  </a:cubicBezTo>
                  <a:cubicBezTo>
                    <a:pt x="597" y="4024"/>
                    <a:pt x="713" y="4104"/>
                    <a:pt x="857" y="4104"/>
                  </a:cubicBezTo>
                  <a:cubicBezTo>
                    <a:pt x="993" y="4104"/>
                    <a:pt x="1154" y="4033"/>
                    <a:pt x="1310" y="3882"/>
                  </a:cubicBezTo>
                  <a:cubicBezTo>
                    <a:pt x="1390" y="3811"/>
                    <a:pt x="1461" y="3785"/>
                    <a:pt x="1528" y="3785"/>
                  </a:cubicBezTo>
                  <a:cubicBezTo>
                    <a:pt x="1711" y="3785"/>
                    <a:pt x="1868" y="3981"/>
                    <a:pt x="2124" y="3981"/>
                  </a:cubicBezTo>
                  <a:cubicBezTo>
                    <a:pt x="2164" y="3981"/>
                    <a:pt x="2206" y="3977"/>
                    <a:pt x="2251" y="3966"/>
                  </a:cubicBezTo>
                  <a:cubicBezTo>
                    <a:pt x="2598" y="3879"/>
                    <a:pt x="2727" y="3605"/>
                    <a:pt x="3047" y="3605"/>
                  </a:cubicBezTo>
                  <a:cubicBezTo>
                    <a:pt x="3123" y="3605"/>
                    <a:pt x="3209" y="3620"/>
                    <a:pt x="3311" y="3656"/>
                  </a:cubicBezTo>
                  <a:cubicBezTo>
                    <a:pt x="3323" y="3660"/>
                    <a:pt x="3334" y="3662"/>
                    <a:pt x="3345" y="3662"/>
                  </a:cubicBezTo>
                  <a:cubicBezTo>
                    <a:pt x="3810" y="3662"/>
                    <a:pt x="3299" y="1"/>
                    <a:pt x="3299"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39;p48">
              <a:extLst>
                <a:ext uri="{FF2B5EF4-FFF2-40B4-BE49-F238E27FC236}">
                  <a16:creationId xmlns:a16="http://schemas.microsoft.com/office/drawing/2014/main" id="{0662A3EB-4D52-4E4B-9062-1402EF5B4B0C}"/>
                </a:ext>
              </a:extLst>
            </p:cNvPr>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40;p48">
              <a:extLst>
                <a:ext uri="{FF2B5EF4-FFF2-40B4-BE49-F238E27FC236}">
                  <a16:creationId xmlns:a16="http://schemas.microsoft.com/office/drawing/2014/main" id="{6B95CC5F-141E-6749-8221-A1063C3ADDF8}"/>
                </a:ext>
              </a:extLst>
            </p:cNvPr>
            <p:cNvSpPr/>
            <p:nvPr/>
          </p:nvSpPr>
          <p:spPr>
            <a:xfrm>
              <a:off x="6997300" y="3291000"/>
              <a:ext cx="153600" cy="456925"/>
            </a:xfrm>
            <a:custGeom>
              <a:avLst/>
              <a:gdLst/>
              <a:ahLst/>
              <a:cxnLst/>
              <a:rect l="l" t="t" r="r" b="b"/>
              <a:pathLst>
                <a:path w="6144" h="18277" extrusionOk="0">
                  <a:moveTo>
                    <a:pt x="3810" y="1"/>
                  </a:moveTo>
                  <a:lnTo>
                    <a:pt x="0" y="1037"/>
                  </a:lnTo>
                  <a:cubicBezTo>
                    <a:pt x="691" y="4240"/>
                    <a:pt x="1262" y="9228"/>
                    <a:pt x="1310" y="9943"/>
                  </a:cubicBezTo>
                  <a:cubicBezTo>
                    <a:pt x="1310" y="9955"/>
                    <a:pt x="1310" y="9966"/>
                    <a:pt x="1310" y="9978"/>
                  </a:cubicBezTo>
                  <a:cubicBezTo>
                    <a:pt x="1310" y="10014"/>
                    <a:pt x="1310" y="10038"/>
                    <a:pt x="1310" y="10074"/>
                  </a:cubicBezTo>
                  <a:cubicBezTo>
                    <a:pt x="1310" y="10097"/>
                    <a:pt x="1322" y="10133"/>
                    <a:pt x="1322" y="10157"/>
                  </a:cubicBezTo>
                  <a:cubicBezTo>
                    <a:pt x="1322" y="10181"/>
                    <a:pt x="1322" y="10205"/>
                    <a:pt x="1334" y="10228"/>
                  </a:cubicBezTo>
                  <a:cubicBezTo>
                    <a:pt x="1334" y="10264"/>
                    <a:pt x="1346" y="10300"/>
                    <a:pt x="1357" y="10324"/>
                  </a:cubicBezTo>
                  <a:cubicBezTo>
                    <a:pt x="1357" y="10336"/>
                    <a:pt x="1357" y="10347"/>
                    <a:pt x="1357" y="10359"/>
                  </a:cubicBezTo>
                  <a:cubicBezTo>
                    <a:pt x="1357" y="10359"/>
                    <a:pt x="1369" y="10383"/>
                    <a:pt x="1381" y="10431"/>
                  </a:cubicBezTo>
                  <a:cubicBezTo>
                    <a:pt x="1381" y="10431"/>
                    <a:pt x="1381" y="10443"/>
                    <a:pt x="1381" y="10443"/>
                  </a:cubicBezTo>
                  <a:cubicBezTo>
                    <a:pt x="1465" y="10728"/>
                    <a:pt x="1786" y="11752"/>
                    <a:pt x="2441" y="13300"/>
                  </a:cubicBezTo>
                  <a:cubicBezTo>
                    <a:pt x="3262" y="15193"/>
                    <a:pt x="4251" y="17182"/>
                    <a:pt x="4441" y="18277"/>
                  </a:cubicBezTo>
                  <a:lnTo>
                    <a:pt x="6144" y="18039"/>
                  </a:lnTo>
                  <a:cubicBezTo>
                    <a:pt x="6084" y="17074"/>
                    <a:pt x="4906" y="11109"/>
                    <a:pt x="4644" y="9788"/>
                  </a:cubicBezTo>
                  <a:cubicBezTo>
                    <a:pt x="4644" y="8740"/>
                    <a:pt x="4560" y="2525"/>
                    <a:pt x="381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41;p48">
              <a:extLst>
                <a:ext uri="{FF2B5EF4-FFF2-40B4-BE49-F238E27FC236}">
                  <a16:creationId xmlns:a16="http://schemas.microsoft.com/office/drawing/2014/main" id="{938E50CD-0BB6-6E48-8E40-B23EC69C855D}"/>
                </a:ext>
              </a:extLst>
            </p:cNvPr>
            <p:cNvSpPr/>
            <p:nvPr/>
          </p:nvSpPr>
          <p:spPr>
            <a:xfrm>
              <a:off x="7033300" y="3449650"/>
              <a:ext cx="79200" cy="63150"/>
            </a:xfrm>
            <a:custGeom>
              <a:avLst/>
              <a:gdLst/>
              <a:ahLst/>
              <a:cxnLst/>
              <a:rect l="l" t="t" r="r" b="b"/>
              <a:pathLst>
                <a:path w="3168" h="2526" extrusionOk="0">
                  <a:moveTo>
                    <a:pt x="3108" y="1"/>
                  </a:moveTo>
                  <a:cubicBezTo>
                    <a:pt x="1834" y="465"/>
                    <a:pt x="703" y="1346"/>
                    <a:pt x="1" y="2525"/>
                  </a:cubicBezTo>
                  <a:cubicBezTo>
                    <a:pt x="1108" y="2394"/>
                    <a:pt x="2192" y="2025"/>
                    <a:pt x="3168" y="1465"/>
                  </a:cubicBezTo>
                  <a:cubicBezTo>
                    <a:pt x="3156" y="1025"/>
                    <a:pt x="3132" y="525"/>
                    <a:pt x="3108" y="1"/>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42;p48">
              <a:extLst>
                <a:ext uri="{FF2B5EF4-FFF2-40B4-BE49-F238E27FC236}">
                  <a16:creationId xmlns:a16="http://schemas.microsoft.com/office/drawing/2014/main" id="{812853D6-AB28-164C-B6A3-4D8B8F36A5E0}"/>
                </a:ext>
              </a:extLst>
            </p:cNvPr>
            <p:cNvSpPr/>
            <p:nvPr/>
          </p:nvSpPr>
          <p:spPr>
            <a:xfrm>
              <a:off x="6995800" y="3255300"/>
              <a:ext cx="128325" cy="242000"/>
            </a:xfrm>
            <a:custGeom>
              <a:avLst/>
              <a:gdLst/>
              <a:ahLst/>
              <a:cxnLst/>
              <a:rect l="l" t="t" r="r" b="b"/>
              <a:pathLst>
                <a:path w="5133" h="9680" extrusionOk="0">
                  <a:moveTo>
                    <a:pt x="1965" y="0"/>
                  </a:moveTo>
                  <a:cubicBezTo>
                    <a:pt x="882" y="0"/>
                    <a:pt x="1" y="881"/>
                    <a:pt x="1" y="1977"/>
                  </a:cubicBezTo>
                  <a:cubicBezTo>
                    <a:pt x="1" y="2143"/>
                    <a:pt x="24" y="2310"/>
                    <a:pt x="60" y="2465"/>
                  </a:cubicBezTo>
                  <a:cubicBezTo>
                    <a:pt x="524" y="4584"/>
                    <a:pt x="1001" y="8049"/>
                    <a:pt x="1239" y="9680"/>
                  </a:cubicBezTo>
                  <a:cubicBezTo>
                    <a:pt x="1584" y="9632"/>
                    <a:pt x="4084" y="9192"/>
                    <a:pt x="5132" y="8573"/>
                  </a:cubicBezTo>
                  <a:cubicBezTo>
                    <a:pt x="4704" y="5596"/>
                    <a:pt x="4358" y="3072"/>
                    <a:pt x="3870" y="1429"/>
                  </a:cubicBezTo>
                  <a:lnTo>
                    <a:pt x="3858" y="1429"/>
                  </a:lnTo>
                  <a:cubicBezTo>
                    <a:pt x="3632" y="607"/>
                    <a:pt x="2870" y="0"/>
                    <a:pt x="1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43;p48">
              <a:extLst>
                <a:ext uri="{FF2B5EF4-FFF2-40B4-BE49-F238E27FC236}">
                  <a16:creationId xmlns:a16="http://schemas.microsoft.com/office/drawing/2014/main" id="{190A0835-9B68-714A-BC26-DBC94E886367}"/>
                </a:ext>
              </a:extLst>
            </p:cNvPr>
            <p:cNvSpPr/>
            <p:nvPr/>
          </p:nvSpPr>
          <p:spPr>
            <a:xfrm>
              <a:off x="6757375" y="3652950"/>
              <a:ext cx="143800" cy="143800"/>
            </a:xfrm>
            <a:custGeom>
              <a:avLst/>
              <a:gdLst/>
              <a:ahLst/>
              <a:cxnLst/>
              <a:rect l="l" t="t" r="r" b="b"/>
              <a:pathLst>
                <a:path w="5752" h="5752" extrusionOk="0">
                  <a:moveTo>
                    <a:pt x="2882" y="1"/>
                  </a:moveTo>
                  <a:cubicBezTo>
                    <a:pt x="1287" y="1"/>
                    <a:pt x="1" y="1287"/>
                    <a:pt x="1" y="2870"/>
                  </a:cubicBezTo>
                  <a:cubicBezTo>
                    <a:pt x="1" y="4466"/>
                    <a:pt x="1287" y="5752"/>
                    <a:pt x="2882" y="5752"/>
                  </a:cubicBezTo>
                  <a:cubicBezTo>
                    <a:pt x="4466" y="5752"/>
                    <a:pt x="5751" y="4466"/>
                    <a:pt x="5751" y="2870"/>
                  </a:cubicBezTo>
                  <a:cubicBezTo>
                    <a:pt x="5751" y="1287"/>
                    <a:pt x="4466" y="1"/>
                    <a:pt x="2882"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44;p48">
              <a:extLst>
                <a:ext uri="{FF2B5EF4-FFF2-40B4-BE49-F238E27FC236}">
                  <a16:creationId xmlns:a16="http://schemas.microsoft.com/office/drawing/2014/main" id="{51437F0D-37CD-C74A-B586-B408D2E05145}"/>
                </a:ext>
              </a:extLst>
            </p:cNvPr>
            <p:cNvSpPr/>
            <p:nvPr/>
          </p:nvSpPr>
          <p:spPr>
            <a:xfrm>
              <a:off x="6767200" y="4098850"/>
              <a:ext cx="121775" cy="395650"/>
            </a:xfrm>
            <a:custGeom>
              <a:avLst/>
              <a:gdLst/>
              <a:ahLst/>
              <a:cxnLst/>
              <a:rect l="l" t="t" r="r" b="b"/>
              <a:pathLst>
                <a:path w="4871" h="15826" extrusionOk="0">
                  <a:moveTo>
                    <a:pt x="1" y="0"/>
                  </a:moveTo>
                  <a:lnTo>
                    <a:pt x="751" y="15538"/>
                  </a:lnTo>
                  <a:cubicBezTo>
                    <a:pt x="751" y="15538"/>
                    <a:pt x="1738" y="15825"/>
                    <a:pt x="2948" y="15825"/>
                  </a:cubicBezTo>
                  <a:cubicBezTo>
                    <a:pt x="3480" y="15825"/>
                    <a:pt x="4055" y="15770"/>
                    <a:pt x="4608" y="15609"/>
                  </a:cubicBezTo>
                  <a:lnTo>
                    <a:pt x="4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45;p48">
              <a:extLst>
                <a:ext uri="{FF2B5EF4-FFF2-40B4-BE49-F238E27FC236}">
                  <a16:creationId xmlns:a16="http://schemas.microsoft.com/office/drawing/2014/main" id="{76D5E149-351D-5F4F-94E9-61AA283B16E1}"/>
                </a:ext>
              </a:extLst>
            </p:cNvPr>
            <p:cNvSpPr/>
            <p:nvPr/>
          </p:nvSpPr>
          <p:spPr>
            <a:xfrm>
              <a:off x="6757375" y="3725000"/>
              <a:ext cx="143800" cy="373875"/>
            </a:xfrm>
            <a:custGeom>
              <a:avLst/>
              <a:gdLst/>
              <a:ahLst/>
              <a:cxnLst/>
              <a:rect l="l" t="t" r="r" b="b"/>
              <a:pathLst>
                <a:path w="5752" h="14955" extrusionOk="0">
                  <a:moveTo>
                    <a:pt x="1" y="0"/>
                  </a:moveTo>
                  <a:lnTo>
                    <a:pt x="394" y="14954"/>
                  </a:lnTo>
                  <a:lnTo>
                    <a:pt x="5263" y="14954"/>
                  </a:lnTo>
                  <a:lnTo>
                    <a:pt x="5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46;p48">
              <a:extLst>
                <a:ext uri="{FF2B5EF4-FFF2-40B4-BE49-F238E27FC236}">
                  <a16:creationId xmlns:a16="http://schemas.microsoft.com/office/drawing/2014/main" id="{2E43C7D2-40B5-7947-8C9E-C7A7E05AB0E5}"/>
                </a:ext>
              </a:extLst>
            </p:cNvPr>
            <p:cNvSpPr/>
            <p:nvPr/>
          </p:nvSpPr>
          <p:spPr>
            <a:xfrm>
              <a:off x="6767200" y="4037825"/>
              <a:ext cx="121775" cy="122075"/>
            </a:xfrm>
            <a:custGeom>
              <a:avLst/>
              <a:gdLst/>
              <a:ahLst/>
              <a:cxnLst/>
              <a:rect l="l" t="t" r="r" b="b"/>
              <a:pathLst>
                <a:path w="4871" h="4883" extrusionOk="0">
                  <a:moveTo>
                    <a:pt x="2441" y="1"/>
                  </a:moveTo>
                  <a:cubicBezTo>
                    <a:pt x="1096" y="1"/>
                    <a:pt x="1" y="1096"/>
                    <a:pt x="1" y="2441"/>
                  </a:cubicBezTo>
                  <a:cubicBezTo>
                    <a:pt x="1" y="3787"/>
                    <a:pt x="1096" y="4882"/>
                    <a:pt x="2441" y="4882"/>
                  </a:cubicBezTo>
                  <a:cubicBezTo>
                    <a:pt x="3787" y="4882"/>
                    <a:pt x="4870" y="3787"/>
                    <a:pt x="4870" y="2441"/>
                  </a:cubicBezTo>
                  <a:cubicBezTo>
                    <a:pt x="4870" y="1096"/>
                    <a:pt x="3787"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47;p48">
              <a:extLst>
                <a:ext uri="{FF2B5EF4-FFF2-40B4-BE49-F238E27FC236}">
                  <a16:creationId xmlns:a16="http://schemas.microsoft.com/office/drawing/2014/main" id="{69D02EF0-6102-7F4A-A37E-037919E23A04}"/>
                </a:ext>
              </a:extLst>
            </p:cNvPr>
            <p:cNvSpPr/>
            <p:nvPr/>
          </p:nvSpPr>
          <p:spPr>
            <a:xfrm>
              <a:off x="6908000" y="3652950"/>
              <a:ext cx="143775" cy="143800"/>
            </a:xfrm>
            <a:custGeom>
              <a:avLst/>
              <a:gdLst/>
              <a:ahLst/>
              <a:cxnLst/>
              <a:rect l="l" t="t" r="r" b="b"/>
              <a:pathLst>
                <a:path w="5751" h="5752" extrusionOk="0">
                  <a:moveTo>
                    <a:pt x="2870" y="1"/>
                  </a:moveTo>
                  <a:cubicBezTo>
                    <a:pt x="1286" y="1"/>
                    <a:pt x="0" y="1287"/>
                    <a:pt x="0" y="2870"/>
                  </a:cubicBezTo>
                  <a:cubicBezTo>
                    <a:pt x="0" y="4466"/>
                    <a:pt x="1286" y="5752"/>
                    <a:pt x="2870" y="5752"/>
                  </a:cubicBezTo>
                  <a:cubicBezTo>
                    <a:pt x="4453" y="5752"/>
                    <a:pt x="5751" y="4466"/>
                    <a:pt x="5751" y="2870"/>
                  </a:cubicBezTo>
                  <a:cubicBezTo>
                    <a:pt x="5751" y="1287"/>
                    <a:pt x="4453" y="1"/>
                    <a:pt x="2870"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48;p48">
              <a:extLst>
                <a:ext uri="{FF2B5EF4-FFF2-40B4-BE49-F238E27FC236}">
                  <a16:creationId xmlns:a16="http://schemas.microsoft.com/office/drawing/2014/main" id="{E00B4C77-9EB0-874B-98F0-72C9E5C0F958}"/>
                </a:ext>
              </a:extLst>
            </p:cNvPr>
            <p:cNvSpPr/>
            <p:nvPr/>
          </p:nvSpPr>
          <p:spPr>
            <a:xfrm>
              <a:off x="6960975" y="4091100"/>
              <a:ext cx="148850" cy="399200"/>
            </a:xfrm>
            <a:custGeom>
              <a:avLst/>
              <a:gdLst/>
              <a:ahLst/>
              <a:cxnLst/>
              <a:rect l="l" t="t" r="r" b="b"/>
              <a:pathLst>
                <a:path w="5954" h="15968" extrusionOk="0">
                  <a:moveTo>
                    <a:pt x="4858" y="1"/>
                  </a:moveTo>
                  <a:lnTo>
                    <a:pt x="1" y="429"/>
                  </a:lnTo>
                  <a:lnTo>
                    <a:pt x="2096" y="15848"/>
                  </a:lnTo>
                  <a:cubicBezTo>
                    <a:pt x="2096" y="15848"/>
                    <a:pt x="2720" y="15968"/>
                    <a:pt x="3570" y="15968"/>
                  </a:cubicBezTo>
                  <a:cubicBezTo>
                    <a:pt x="4283" y="15968"/>
                    <a:pt x="5156" y="15884"/>
                    <a:pt x="5954" y="15574"/>
                  </a:cubicBezTo>
                  <a:lnTo>
                    <a:pt x="4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49;p48">
              <a:extLst>
                <a:ext uri="{FF2B5EF4-FFF2-40B4-BE49-F238E27FC236}">
                  <a16:creationId xmlns:a16="http://schemas.microsoft.com/office/drawing/2014/main" id="{84A7C673-95C5-DC45-9D37-9DB330829E0C}"/>
                </a:ext>
              </a:extLst>
            </p:cNvPr>
            <p:cNvSpPr/>
            <p:nvPr/>
          </p:nvSpPr>
          <p:spPr>
            <a:xfrm>
              <a:off x="6908300" y="3716650"/>
              <a:ext cx="173850" cy="386975"/>
            </a:xfrm>
            <a:custGeom>
              <a:avLst/>
              <a:gdLst/>
              <a:ahLst/>
              <a:cxnLst/>
              <a:rect l="l" t="t" r="r" b="b"/>
              <a:pathLst>
                <a:path w="6954" h="15479" extrusionOk="0">
                  <a:moveTo>
                    <a:pt x="5715" y="1"/>
                  </a:moveTo>
                  <a:lnTo>
                    <a:pt x="0" y="656"/>
                  </a:lnTo>
                  <a:lnTo>
                    <a:pt x="2108" y="15479"/>
                  </a:lnTo>
                  <a:lnTo>
                    <a:pt x="6953" y="14919"/>
                  </a:lnTo>
                  <a:lnTo>
                    <a:pt x="5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50;p48">
              <a:extLst>
                <a:ext uri="{FF2B5EF4-FFF2-40B4-BE49-F238E27FC236}">
                  <a16:creationId xmlns:a16="http://schemas.microsoft.com/office/drawing/2014/main" id="{189A3D8A-17E0-3246-BDDC-138DD44C93C3}"/>
                </a:ext>
              </a:extLst>
            </p:cNvPr>
            <p:cNvSpPr/>
            <p:nvPr/>
          </p:nvSpPr>
          <p:spPr>
            <a:xfrm>
              <a:off x="6960675" y="4035450"/>
              <a:ext cx="121775" cy="122050"/>
            </a:xfrm>
            <a:custGeom>
              <a:avLst/>
              <a:gdLst/>
              <a:ahLst/>
              <a:cxnLst/>
              <a:rect l="l" t="t" r="r" b="b"/>
              <a:pathLst>
                <a:path w="4871" h="4882" extrusionOk="0">
                  <a:moveTo>
                    <a:pt x="2441" y="0"/>
                  </a:moveTo>
                  <a:cubicBezTo>
                    <a:pt x="1096" y="0"/>
                    <a:pt x="1" y="1096"/>
                    <a:pt x="1" y="2441"/>
                  </a:cubicBezTo>
                  <a:cubicBezTo>
                    <a:pt x="1" y="3787"/>
                    <a:pt x="1096" y="4882"/>
                    <a:pt x="2441" y="4882"/>
                  </a:cubicBezTo>
                  <a:cubicBezTo>
                    <a:pt x="3787" y="4882"/>
                    <a:pt x="4870" y="3787"/>
                    <a:pt x="4870" y="2441"/>
                  </a:cubicBezTo>
                  <a:cubicBezTo>
                    <a:pt x="4870" y="1096"/>
                    <a:pt x="3787" y="0"/>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51;p48">
              <a:extLst>
                <a:ext uri="{FF2B5EF4-FFF2-40B4-BE49-F238E27FC236}">
                  <a16:creationId xmlns:a16="http://schemas.microsoft.com/office/drawing/2014/main" id="{9ED6B442-7C7D-454D-AFD9-B9B20D4580EF}"/>
                </a:ext>
              </a:extLst>
            </p:cNvPr>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52;p48">
              <a:extLst>
                <a:ext uri="{FF2B5EF4-FFF2-40B4-BE49-F238E27FC236}">
                  <a16:creationId xmlns:a16="http://schemas.microsoft.com/office/drawing/2014/main" id="{9F7B0519-0FF2-504B-9F94-1D41AB9C06E7}"/>
                </a:ext>
              </a:extLst>
            </p:cNvPr>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53;p48">
              <a:extLst>
                <a:ext uri="{FF2B5EF4-FFF2-40B4-BE49-F238E27FC236}">
                  <a16:creationId xmlns:a16="http://schemas.microsoft.com/office/drawing/2014/main" id="{35C2CCEF-2E60-7F46-9AD0-290DF2D78EE1}"/>
                </a:ext>
              </a:extLst>
            </p:cNvPr>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54;p48">
              <a:extLst>
                <a:ext uri="{FF2B5EF4-FFF2-40B4-BE49-F238E27FC236}">
                  <a16:creationId xmlns:a16="http://schemas.microsoft.com/office/drawing/2014/main" id="{886442DD-4B90-BA4D-A062-845D37E26062}"/>
                </a:ext>
              </a:extLst>
            </p:cNvPr>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55;p48">
              <a:extLst>
                <a:ext uri="{FF2B5EF4-FFF2-40B4-BE49-F238E27FC236}">
                  <a16:creationId xmlns:a16="http://schemas.microsoft.com/office/drawing/2014/main" id="{D62B688C-F067-F04C-B68B-326DDFD69E2C}"/>
                </a:ext>
              </a:extLst>
            </p:cNvPr>
            <p:cNvSpPr/>
            <p:nvPr/>
          </p:nvSpPr>
          <p:spPr>
            <a:xfrm>
              <a:off x="6694275" y="3192775"/>
              <a:ext cx="426275" cy="606050"/>
            </a:xfrm>
            <a:custGeom>
              <a:avLst/>
              <a:gdLst/>
              <a:ahLst/>
              <a:cxnLst/>
              <a:rect l="l" t="t" r="r" b="b"/>
              <a:pathLst>
                <a:path w="17051" h="24242" extrusionOk="0">
                  <a:moveTo>
                    <a:pt x="7726" y="1"/>
                  </a:moveTo>
                  <a:cubicBezTo>
                    <a:pt x="4115" y="1"/>
                    <a:pt x="1" y="3513"/>
                    <a:pt x="1" y="3513"/>
                  </a:cubicBezTo>
                  <a:lnTo>
                    <a:pt x="1965" y="13407"/>
                  </a:lnTo>
                  <a:cubicBezTo>
                    <a:pt x="1965" y="13407"/>
                    <a:pt x="1358" y="19563"/>
                    <a:pt x="1453" y="20706"/>
                  </a:cubicBezTo>
                  <a:cubicBezTo>
                    <a:pt x="1545" y="21697"/>
                    <a:pt x="2041" y="21767"/>
                    <a:pt x="2179" y="21767"/>
                  </a:cubicBezTo>
                  <a:cubicBezTo>
                    <a:pt x="2202" y="21767"/>
                    <a:pt x="2215" y="21765"/>
                    <a:pt x="2215" y="21765"/>
                  </a:cubicBezTo>
                  <a:lnTo>
                    <a:pt x="2215" y="23551"/>
                  </a:lnTo>
                  <a:cubicBezTo>
                    <a:pt x="2215" y="23551"/>
                    <a:pt x="5132" y="24242"/>
                    <a:pt x="8823" y="24242"/>
                  </a:cubicBezTo>
                  <a:cubicBezTo>
                    <a:pt x="11764" y="24242"/>
                    <a:pt x="15026" y="23587"/>
                    <a:pt x="15145" y="23278"/>
                  </a:cubicBezTo>
                  <a:lnTo>
                    <a:pt x="15169" y="21813"/>
                  </a:lnTo>
                  <a:cubicBezTo>
                    <a:pt x="15169" y="21813"/>
                    <a:pt x="16491" y="21218"/>
                    <a:pt x="16765" y="19753"/>
                  </a:cubicBezTo>
                  <a:cubicBezTo>
                    <a:pt x="17050" y="18289"/>
                    <a:pt x="15193" y="14491"/>
                    <a:pt x="15098" y="12812"/>
                  </a:cubicBezTo>
                  <a:cubicBezTo>
                    <a:pt x="15002" y="11121"/>
                    <a:pt x="15074" y="2811"/>
                    <a:pt x="15074" y="2811"/>
                  </a:cubicBezTo>
                  <a:cubicBezTo>
                    <a:pt x="15074" y="2811"/>
                    <a:pt x="11776" y="275"/>
                    <a:pt x="8085" y="13"/>
                  </a:cubicBezTo>
                  <a:cubicBezTo>
                    <a:pt x="7966" y="5"/>
                    <a:pt x="7846" y="1"/>
                    <a:pt x="7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56;p48">
              <a:extLst>
                <a:ext uri="{FF2B5EF4-FFF2-40B4-BE49-F238E27FC236}">
                  <a16:creationId xmlns:a16="http://schemas.microsoft.com/office/drawing/2014/main" id="{5C3D10FA-B3B9-D943-85A5-1E6313DA62BF}"/>
                </a:ext>
              </a:extLst>
            </p:cNvPr>
            <p:cNvSpPr/>
            <p:nvPr/>
          </p:nvSpPr>
          <p:spPr>
            <a:xfrm>
              <a:off x="6830600" y="3572300"/>
              <a:ext cx="210475" cy="156000"/>
            </a:xfrm>
            <a:custGeom>
              <a:avLst/>
              <a:gdLst/>
              <a:ahLst/>
              <a:cxnLst/>
              <a:rect l="l" t="t" r="r" b="b"/>
              <a:pathLst>
                <a:path w="8419" h="6240" extrusionOk="0">
                  <a:moveTo>
                    <a:pt x="6240" y="0"/>
                  </a:moveTo>
                  <a:lnTo>
                    <a:pt x="2072" y="96"/>
                  </a:lnTo>
                  <a:cubicBezTo>
                    <a:pt x="2227" y="1346"/>
                    <a:pt x="1537" y="2715"/>
                    <a:pt x="1" y="2846"/>
                  </a:cubicBezTo>
                  <a:lnTo>
                    <a:pt x="60" y="6239"/>
                  </a:lnTo>
                  <a:lnTo>
                    <a:pt x="8418" y="5822"/>
                  </a:lnTo>
                  <a:lnTo>
                    <a:pt x="8037" y="2548"/>
                  </a:lnTo>
                  <a:cubicBezTo>
                    <a:pt x="6775" y="2286"/>
                    <a:pt x="6180" y="1119"/>
                    <a:pt x="6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57;p48">
              <a:extLst>
                <a:ext uri="{FF2B5EF4-FFF2-40B4-BE49-F238E27FC236}">
                  <a16:creationId xmlns:a16="http://schemas.microsoft.com/office/drawing/2014/main" id="{15F4A0DA-A810-9E48-8197-46CBAAECB2B6}"/>
                </a:ext>
              </a:extLst>
            </p:cNvPr>
            <p:cNvSpPr/>
            <p:nvPr/>
          </p:nvSpPr>
          <p:spPr>
            <a:xfrm>
              <a:off x="6730000" y="3143600"/>
              <a:ext cx="289925" cy="106650"/>
            </a:xfrm>
            <a:custGeom>
              <a:avLst/>
              <a:gdLst/>
              <a:ahLst/>
              <a:cxnLst/>
              <a:rect l="l" t="t" r="r" b="b"/>
              <a:pathLst>
                <a:path w="11597" h="4266" extrusionOk="0">
                  <a:moveTo>
                    <a:pt x="3191" y="0"/>
                  </a:moveTo>
                  <a:cubicBezTo>
                    <a:pt x="2001" y="0"/>
                    <a:pt x="531" y="315"/>
                    <a:pt x="322" y="1182"/>
                  </a:cubicBezTo>
                  <a:cubicBezTo>
                    <a:pt x="0" y="2456"/>
                    <a:pt x="1322" y="4266"/>
                    <a:pt x="1322" y="4266"/>
                  </a:cubicBezTo>
                  <a:lnTo>
                    <a:pt x="11061" y="3920"/>
                  </a:lnTo>
                  <a:cubicBezTo>
                    <a:pt x="11061" y="3920"/>
                    <a:pt x="11597" y="2337"/>
                    <a:pt x="10847" y="1182"/>
                  </a:cubicBezTo>
                  <a:cubicBezTo>
                    <a:pt x="10597" y="797"/>
                    <a:pt x="9961" y="669"/>
                    <a:pt x="9223" y="669"/>
                  </a:cubicBezTo>
                  <a:cubicBezTo>
                    <a:pt x="7749" y="669"/>
                    <a:pt x="5870" y="1182"/>
                    <a:pt x="5870" y="1182"/>
                  </a:cubicBezTo>
                  <a:cubicBezTo>
                    <a:pt x="5870" y="1182"/>
                    <a:pt x="5370" y="563"/>
                    <a:pt x="4549" y="194"/>
                  </a:cubicBezTo>
                  <a:cubicBezTo>
                    <a:pt x="4277" y="74"/>
                    <a:pt x="3767" y="0"/>
                    <a:pt x="3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58;p48">
              <a:extLst>
                <a:ext uri="{FF2B5EF4-FFF2-40B4-BE49-F238E27FC236}">
                  <a16:creationId xmlns:a16="http://schemas.microsoft.com/office/drawing/2014/main" id="{75B3FDB0-227B-B34A-B992-067770DBE637}"/>
                </a:ext>
              </a:extLst>
            </p:cNvPr>
            <p:cNvSpPr/>
            <p:nvPr/>
          </p:nvSpPr>
          <p:spPr>
            <a:xfrm>
              <a:off x="6837750" y="3091875"/>
              <a:ext cx="91700" cy="149750"/>
            </a:xfrm>
            <a:custGeom>
              <a:avLst/>
              <a:gdLst/>
              <a:ahLst/>
              <a:cxnLst/>
              <a:rect l="l" t="t" r="r" b="b"/>
              <a:pathLst>
                <a:path w="3668" h="5990" extrusionOk="0">
                  <a:moveTo>
                    <a:pt x="0" y="1"/>
                  </a:moveTo>
                  <a:lnTo>
                    <a:pt x="500" y="4811"/>
                  </a:lnTo>
                  <a:cubicBezTo>
                    <a:pt x="564" y="5508"/>
                    <a:pt x="1639" y="5990"/>
                    <a:pt x="2488" y="5990"/>
                  </a:cubicBezTo>
                  <a:cubicBezTo>
                    <a:pt x="2596" y="5990"/>
                    <a:pt x="2700" y="5982"/>
                    <a:pt x="2798" y="5966"/>
                  </a:cubicBezTo>
                  <a:cubicBezTo>
                    <a:pt x="3525" y="5847"/>
                    <a:pt x="3501" y="5144"/>
                    <a:pt x="3525" y="4454"/>
                  </a:cubicBezTo>
                  <a:lnTo>
                    <a:pt x="3632" y="2037"/>
                  </a:lnTo>
                  <a:lnTo>
                    <a:pt x="3668" y="1870"/>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59;p48">
              <a:extLst>
                <a:ext uri="{FF2B5EF4-FFF2-40B4-BE49-F238E27FC236}">
                  <a16:creationId xmlns:a16="http://schemas.microsoft.com/office/drawing/2014/main" id="{4F82C310-6FB5-7B47-B9C9-3DE44B5474AD}"/>
                </a:ext>
              </a:extLst>
            </p:cNvPr>
            <p:cNvSpPr/>
            <p:nvPr/>
          </p:nvSpPr>
          <p:spPr>
            <a:xfrm>
              <a:off x="6837750" y="3091875"/>
              <a:ext cx="91700" cy="88450"/>
            </a:xfrm>
            <a:custGeom>
              <a:avLst/>
              <a:gdLst/>
              <a:ahLst/>
              <a:cxnLst/>
              <a:rect l="l" t="t" r="r" b="b"/>
              <a:pathLst>
                <a:path w="3668" h="3538" extrusionOk="0">
                  <a:moveTo>
                    <a:pt x="0" y="1"/>
                  </a:moveTo>
                  <a:lnTo>
                    <a:pt x="239" y="2263"/>
                  </a:lnTo>
                  <a:cubicBezTo>
                    <a:pt x="881" y="3232"/>
                    <a:pt x="2131" y="3537"/>
                    <a:pt x="3482" y="3537"/>
                  </a:cubicBezTo>
                  <a:cubicBezTo>
                    <a:pt x="3508" y="3537"/>
                    <a:pt x="3534" y="3537"/>
                    <a:pt x="3560" y="3537"/>
                  </a:cubicBezTo>
                  <a:lnTo>
                    <a:pt x="3632" y="2037"/>
                  </a:lnTo>
                  <a:lnTo>
                    <a:pt x="3668" y="1870"/>
                  </a:lnTo>
                  <a:lnTo>
                    <a:pt x="0" y="1"/>
                  </a:ln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60;p48">
              <a:extLst>
                <a:ext uri="{FF2B5EF4-FFF2-40B4-BE49-F238E27FC236}">
                  <a16:creationId xmlns:a16="http://schemas.microsoft.com/office/drawing/2014/main" id="{E0EF2181-42EF-0746-90CE-2926EF073446}"/>
                </a:ext>
              </a:extLst>
            </p:cNvPr>
            <p:cNvSpPr/>
            <p:nvPr/>
          </p:nvSpPr>
          <p:spPr>
            <a:xfrm>
              <a:off x="6753800" y="2893700"/>
              <a:ext cx="252750" cy="276950"/>
            </a:xfrm>
            <a:custGeom>
              <a:avLst/>
              <a:gdLst/>
              <a:ahLst/>
              <a:cxnLst/>
              <a:rect l="l" t="t" r="r" b="b"/>
              <a:pathLst>
                <a:path w="10110" h="11078" extrusionOk="0">
                  <a:moveTo>
                    <a:pt x="5285" y="1"/>
                  </a:moveTo>
                  <a:cubicBezTo>
                    <a:pt x="3389" y="1"/>
                    <a:pt x="2110" y="800"/>
                    <a:pt x="1239" y="2117"/>
                  </a:cubicBezTo>
                  <a:cubicBezTo>
                    <a:pt x="525" y="3177"/>
                    <a:pt x="822" y="4582"/>
                    <a:pt x="977" y="5094"/>
                  </a:cubicBezTo>
                  <a:cubicBezTo>
                    <a:pt x="560" y="5130"/>
                    <a:pt x="1" y="5380"/>
                    <a:pt x="132" y="6499"/>
                  </a:cubicBezTo>
                  <a:cubicBezTo>
                    <a:pt x="322" y="8201"/>
                    <a:pt x="1561" y="8237"/>
                    <a:pt x="1930" y="8309"/>
                  </a:cubicBezTo>
                  <a:cubicBezTo>
                    <a:pt x="1930" y="8309"/>
                    <a:pt x="2549" y="11078"/>
                    <a:pt x="5871" y="11078"/>
                  </a:cubicBezTo>
                  <a:cubicBezTo>
                    <a:pt x="6028" y="11078"/>
                    <a:pt x="6190" y="11072"/>
                    <a:pt x="6359" y="11059"/>
                  </a:cubicBezTo>
                  <a:cubicBezTo>
                    <a:pt x="10109" y="10761"/>
                    <a:pt x="9490" y="7868"/>
                    <a:pt x="9466" y="5939"/>
                  </a:cubicBezTo>
                  <a:cubicBezTo>
                    <a:pt x="9442" y="4796"/>
                    <a:pt x="9514" y="3141"/>
                    <a:pt x="9061" y="1951"/>
                  </a:cubicBezTo>
                  <a:cubicBezTo>
                    <a:pt x="9061" y="1951"/>
                    <a:pt x="9061" y="1939"/>
                    <a:pt x="9061" y="1939"/>
                  </a:cubicBezTo>
                  <a:cubicBezTo>
                    <a:pt x="8859" y="1415"/>
                    <a:pt x="8550" y="974"/>
                    <a:pt x="8085" y="701"/>
                  </a:cubicBezTo>
                  <a:cubicBezTo>
                    <a:pt x="7585" y="343"/>
                    <a:pt x="6883" y="105"/>
                    <a:pt x="5835" y="22"/>
                  </a:cubicBezTo>
                  <a:cubicBezTo>
                    <a:pt x="5646" y="8"/>
                    <a:pt x="5463" y="1"/>
                    <a:pt x="5285"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61;p48">
              <a:extLst>
                <a:ext uri="{FF2B5EF4-FFF2-40B4-BE49-F238E27FC236}">
                  <a16:creationId xmlns:a16="http://schemas.microsoft.com/office/drawing/2014/main" id="{272A075B-DF4E-D64B-80D7-E86319F053E7}"/>
                </a:ext>
              </a:extLst>
            </p:cNvPr>
            <p:cNvSpPr/>
            <p:nvPr/>
          </p:nvSpPr>
          <p:spPr>
            <a:xfrm>
              <a:off x="6735050" y="2836200"/>
              <a:ext cx="307500" cy="229800"/>
            </a:xfrm>
            <a:custGeom>
              <a:avLst/>
              <a:gdLst/>
              <a:ahLst/>
              <a:cxnLst/>
              <a:rect l="l" t="t" r="r" b="b"/>
              <a:pathLst>
                <a:path w="12300" h="9192" extrusionOk="0">
                  <a:moveTo>
                    <a:pt x="10621" y="0"/>
                  </a:moveTo>
                  <a:lnTo>
                    <a:pt x="6382" y="2048"/>
                  </a:lnTo>
                  <a:cubicBezTo>
                    <a:pt x="4668" y="2524"/>
                    <a:pt x="3084" y="2048"/>
                    <a:pt x="2430" y="2536"/>
                  </a:cubicBezTo>
                  <a:cubicBezTo>
                    <a:pt x="2013" y="2870"/>
                    <a:pt x="1775" y="3167"/>
                    <a:pt x="1644" y="3489"/>
                  </a:cubicBezTo>
                  <a:lnTo>
                    <a:pt x="620" y="2227"/>
                  </a:lnTo>
                  <a:lnTo>
                    <a:pt x="620" y="2227"/>
                  </a:lnTo>
                  <a:cubicBezTo>
                    <a:pt x="620" y="2227"/>
                    <a:pt x="1" y="3751"/>
                    <a:pt x="1203" y="4275"/>
                  </a:cubicBezTo>
                  <a:cubicBezTo>
                    <a:pt x="941" y="4453"/>
                    <a:pt x="703" y="4751"/>
                    <a:pt x="584" y="5227"/>
                  </a:cubicBezTo>
                  <a:cubicBezTo>
                    <a:pt x="251" y="6525"/>
                    <a:pt x="1215" y="7573"/>
                    <a:pt x="1215" y="7573"/>
                  </a:cubicBezTo>
                  <a:cubicBezTo>
                    <a:pt x="1215" y="7573"/>
                    <a:pt x="1414" y="7427"/>
                    <a:pt x="1722" y="7427"/>
                  </a:cubicBezTo>
                  <a:cubicBezTo>
                    <a:pt x="1827" y="7427"/>
                    <a:pt x="1945" y="7444"/>
                    <a:pt x="2072" y="7489"/>
                  </a:cubicBezTo>
                  <a:cubicBezTo>
                    <a:pt x="2513" y="7644"/>
                    <a:pt x="3001" y="8418"/>
                    <a:pt x="2977" y="9192"/>
                  </a:cubicBezTo>
                  <a:lnTo>
                    <a:pt x="3370" y="9132"/>
                  </a:lnTo>
                  <a:lnTo>
                    <a:pt x="3323" y="7525"/>
                  </a:lnTo>
                  <a:cubicBezTo>
                    <a:pt x="3323" y="7525"/>
                    <a:pt x="3846" y="7132"/>
                    <a:pt x="4311" y="5787"/>
                  </a:cubicBezTo>
                  <a:cubicBezTo>
                    <a:pt x="4881" y="6072"/>
                    <a:pt x="5542" y="6235"/>
                    <a:pt x="6125" y="6235"/>
                  </a:cubicBezTo>
                  <a:cubicBezTo>
                    <a:pt x="6272" y="6235"/>
                    <a:pt x="6415" y="6225"/>
                    <a:pt x="6549" y="6203"/>
                  </a:cubicBezTo>
                  <a:lnTo>
                    <a:pt x="5299" y="4989"/>
                  </a:lnTo>
                  <a:lnTo>
                    <a:pt x="5299" y="4989"/>
                  </a:lnTo>
                  <a:cubicBezTo>
                    <a:pt x="6430" y="5810"/>
                    <a:pt x="7323" y="6120"/>
                    <a:pt x="8716" y="6191"/>
                  </a:cubicBezTo>
                  <a:cubicBezTo>
                    <a:pt x="8780" y="6194"/>
                    <a:pt x="8843" y="6196"/>
                    <a:pt x="8907" y="6196"/>
                  </a:cubicBezTo>
                  <a:cubicBezTo>
                    <a:pt x="10242" y="6196"/>
                    <a:pt x="11618" y="5601"/>
                    <a:pt x="12300" y="4453"/>
                  </a:cubicBezTo>
                  <a:lnTo>
                    <a:pt x="12300" y="4453"/>
                  </a:lnTo>
                  <a:cubicBezTo>
                    <a:pt x="12111" y="4464"/>
                    <a:pt x="11908" y="4467"/>
                    <a:pt x="11700" y="4467"/>
                  </a:cubicBezTo>
                  <a:cubicBezTo>
                    <a:pt x="11448" y="4467"/>
                    <a:pt x="11187" y="4463"/>
                    <a:pt x="10935" y="4463"/>
                  </a:cubicBezTo>
                  <a:cubicBezTo>
                    <a:pt x="10727" y="4463"/>
                    <a:pt x="10524" y="4466"/>
                    <a:pt x="10335" y="4477"/>
                  </a:cubicBezTo>
                  <a:cubicBezTo>
                    <a:pt x="12228" y="3203"/>
                    <a:pt x="11407" y="357"/>
                    <a:pt x="106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62;p48">
              <a:extLst>
                <a:ext uri="{FF2B5EF4-FFF2-40B4-BE49-F238E27FC236}">
                  <a16:creationId xmlns:a16="http://schemas.microsoft.com/office/drawing/2014/main" id="{1E9CF488-E28E-BD49-A13D-66C9D35C0AB1}"/>
                </a:ext>
              </a:extLst>
            </p:cNvPr>
            <p:cNvSpPr/>
            <p:nvPr/>
          </p:nvSpPr>
          <p:spPr>
            <a:xfrm>
              <a:off x="6766000" y="3031150"/>
              <a:ext cx="29200" cy="53225"/>
            </a:xfrm>
            <a:custGeom>
              <a:avLst/>
              <a:gdLst/>
              <a:ahLst/>
              <a:cxnLst/>
              <a:rect l="l" t="t" r="r" b="b"/>
              <a:pathLst>
                <a:path w="1168" h="2129" extrusionOk="0">
                  <a:moveTo>
                    <a:pt x="532" y="0"/>
                  </a:moveTo>
                  <a:cubicBezTo>
                    <a:pt x="526" y="0"/>
                    <a:pt x="519" y="0"/>
                    <a:pt x="513" y="1"/>
                  </a:cubicBezTo>
                  <a:cubicBezTo>
                    <a:pt x="322" y="1"/>
                    <a:pt x="180" y="191"/>
                    <a:pt x="132" y="382"/>
                  </a:cubicBezTo>
                  <a:cubicBezTo>
                    <a:pt x="1" y="822"/>
                    <a:pt x="180" y="1299"/>
                    <a:pt x="370" y="1739"/>
                  </a:cubicBezTo>
                  <a:cubicBezTo>
                    <a:pt x="418" y="1870"/>
                    <a:pt x="477" y="2001"/>
                    <a:pt x="596" y="2084"/>
                  </a:cubicBezTo>
                  <a:cubicBezTo>
                    <a:pt x="645" y="2113"/>
                    <a:pt x="703" y="2129"/>
                    <a:pt x="758" y="2129"/>
                  </a:cubicBezTo>
                  <a:cubicBezTo>
                    <a:pt x="841" y="2129"/>
                    <a:pt x="918" y="2096"/>
                    <a:pt x="953" y="2025"/>
                  </a:cubicBezTo>
                  <a:cubicBezTo>
                    <a:pt x="1013" y="1906"/>
                    <a:pt x="930" y="1763"/>
                    <a:pt x="858" y="1644"/>
                  </a:cubicBezTo>
                  <a:cubicBezTo>
                    <a:pt x="799" y="1525"/>
                    <a:pt x="751" y="1358"/>
                    <a:pt x="870" y="1287"/>
                  </a:cubicBezTo>
                  <a:cubicBezTo>
                    <a:pt x="918" y="1251"/>
                    <a:pt x="989" y="1251"/>
                    <a:pt x="1049" y="1215"/>
                  </a:cubicBezTo>
                  <a:cubicBezTo>
                    <a:pt x="1168" y="1156"/>
                    <a:pt x="1168" y="989"/>
                    <a:pt x="1132" y="846"/>
                  </a:cubicBezTo>
                  <a:cubicBezTo>
                    <a:pt x="1096" y="668"/>
                    <a:pt x="1025" y="489"/>
                    <a:pt x="930" y="322"/>
                  </a:cubicBezTo>
                  <a:cubicBezTo>
                    <a:pt x="849" y="161"/>
                    <a:pt x="713" y="0"/>
                    <a:pt x="532"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63;p48">
              <a:extLst>
                <a:ext uri="{FF2B5EF4-FFF2-40B4-BE49-F238E27FC236}">
                  <a16:creationId xmlns:a16="http://schemas.microsoft.com/office/drawing/2014/main" id="{B0CDFCB2-24D4-6542-8F5A-D3C5E1FA77AE}"/>
                </a:ext>
              </a:extLst>
            </p:cNvPr>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64;p48">
              <a:extLst>
                <a:ext uri="{FF2B5EF4-FFF2-40B4-BE49-F238E27FC236}">
                  <a16:creationId xmlns:a16="http://schemas.microsoft.com/office/drawing/2014/main" id="{9BF1D0B6-E807-4C45-8134-4CFA8CF656B6}"/>
                </a:ext>
              </a:extLst>
            </p:cNvPr>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65;p48">
              <a:extLst>
                <a:ext uri="{FF2B5EF4-FFF2-40B4-BE49-F238E27FC236}">
                  <a16:creationId xmlns:a16="http://schemas.microsoft.com/office/drawing/2014/main" id="{4028CDA6-C91C-A040-8854-72E95179DEAB}"/>
                </a:ext>
              </a:extLst>
            </p:cNvPr>
            <p:cNvSpPr/>
            <p:nvPr/>
          </p:nvSpPr>
          <p:spPr>
            <a:xfrm>
              <a:off x="6675525" y="3762500"/>
              <a:ext cx="94975" cy="94375"/>
            </a:xfrm>
            <a:custGeom>
              <a:avLst/>
              <a:gdLst/>
              <a:ahLst/>
              <a:cxnLst/>
              <a:rect l="l" t="t" r="r" b="b"/>
              <a:pathLst>
                <a:path w="3799" h="3775" extrusionOk="0">
                  <a:moveTo>
                    <a:pt x="1715" y="0"/>
                  </a:moveTo>
                  <a:lnTo>
                    <a:pt x="0" y="203"/>
                  </a:lnTo>
                  <a:cubicBezTo>
                    <a:pt x="0" y="203"/>
                    <a:pt x="408" y="3757"/>
                    <a:pt x="852" y="3757"/>
                  </a:cubicBezTo>
                  <a:cubicBezTo>
                    <a:pt x="869" y="3757"/>
                    <a:pt x="887" y="3751"/>
                    <a:pt x="905" y="3739"/>
                  </a:cubicBezTo>
                  <a:cubicBezTo>
                    <a:pt x="1049" y="3639"/>
                    <a:pt x="1168" y="3605"/>
                    <a:pt x="1277" y="3605"/>
                  </a:cubicBezTo>
                  <a:cubicBezTo>
                    <a:pt x="1518" y="3605"/>
                    <a:pt x="1709" y="3775"/>
                    <a:pt x="2013" y="3775"/>
                  </a:cubicBezTo>
                  <a:cubicBezTo>
                    <a:pt x="2387" y="3765"/>
                    <a:pt x="2476" y="3413"/>
                    <a:pt x="2718" y="3413"/>
                  </a:cubicBezTo>
                  <a:cubicBezTo>
                    <a:pt x="2769" y="3413"/>
                    <a:pt x="2826" y="3428"/>
                    <a:pt x="2894" y="3465"/>
                  </a:cubicBezTo>
                  <a:cubicBezTo>
                    <a:pt x="3033" y="3537"/>
                    <a:pt x="3165" y="3571"/>
                    <a:pt x="3279" y="3571"/>
                  </a:cubicBezTo>
                  <a:cubicBezTo>
                    <a:pt x="3484" y="3571"/>
                    <a:pt x="3628" y="3458"/>
                    <a:pt x="3644" y="3251"/>
                  </a:cubicBezTo>
                  <a:cubicBezTo>
                    <a:pt x="3656" y="2929"/>
                    <a:pt x="3537" y="2370"/>
                    <a:pt x="3537" y="2370"/>
                  </a:cubicBezTo>
                  <a:cubicBezTo>
                    <a:pt x="3537" y="2370"/>
                    <a:pt x="3799" y="1739"/>
                    <a:pt x="3441" y="1370"/>
                  </a:cubicBezTo>
                  <a:cubicBezTo>
                    <a:pt x="3084" y="989"/>
                    <a:pt x="1882" y="631"/>
                    <a:pt x="171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66;p48">
              <a:extLst>
                <a:ext uri="{FF2B5EF4-FFF2-40B4-BE49-F238E27FC236}">
                  <a16:creationId xmlns:a16="http://schemas.microsoft.com/office/drawing/2014/main" id="{D7F5F16B-CDE8-9D48-9A4E-D71E23917A67}"/>
                </a:ext>
              </a:extLst>
            </p:cNvPr>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67;p48">
              <a:extLst>
                <a:ext uri="{FF2B5EF4-FFF2-40B4-BE49-F238E27FC236}">
                  <a16:creationId xmlns:a16="http://schemas.microsoft.com/office/drawing/2014/main" id="{460AAACA-5010-1B41-80C3-2C6CDFC618D9}"/>
                </a:ext>
              </a:extLst>
            </p:cNvPr>
            <p:cNvSpPr/>
            <p:nvPr/>
          </p:nvSpPr>
          <p:spPr>
            <a:xfrm>
              <a:off x="6659450" y="3303225"/>
              <a:ext cx="116100" cy="464350"/>
            </a:xfrm>
            <a:custGeom>
              <a:avLst/>
              <a:gdLst/>
              <a:ahLst/>
              <a:cxnLst/>
              <a:rect l="l" t="t" r="r" b="b"/>
              <a:pathLst>
                <a:path w="4644" h="18574" extrusionOk="0">
                  <a:moveTo>
                    <a:pt x="834" y="0"/>
                  </a:moveTo>
                  <a:cubicBezTo>
                    <a:pt x="12" y="2762"/>
                    <a:pt x="1" y="9942"/>
                    <a:pt x="1" y="9942"/>
                  </a:cubicBezTo>
                  <a:cubicBezTo>
                    <a:pt x="1" y="10001"/>
                    <a:pt x="1" y="10061"/>
                    <a:pt x="1" y="10120"/>
                  </a:cubicBezTo>
                  <a:cubicBezTo>
                    <a:pt x="72" y="11287"/>
                    <a:pt x="453" y="17597"/>
                    <a:pt x="643" y="18574"/>
                  </a:cubicBezTo>
                  <a:lnTo>
                    <a:pt x="2358" y="18371"/>
                  </a:lnTo>
                  <a:cubicBezTo>
                    <a:pt x="2251" y="17264"/>
                    <a:pt x="2715" y="15085"/>
                    <a:pt x="3025" y="13049"/>
                  </a:cubicBezTo>
                  <a:cubicBezTo>
                    <a:pt x="3322" y="11085"/>
                    <a:pt x="3334" y="9942"/>
                    <a:pt x="3334" y="9942"/>
                  </a:cubicBezTo>
                  <a:cubicBezTo>
                    <a:pt x="3382" y="9215"/>
                    <a:pt x="3942" y="4239"/>
                    <a:pt x="4644" y="1036"/>
                  </a:cubicBezTo>
                  <a:lnTo>
                    <a:pt x="834"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68;p48">
              <a:extLst>
                <a:ext uri="{FF2B5EF4-FFF2-40B4-BE49-F238E27FC236}">
                  <a16:creationId xmlns:a16="http://schemas.microsoft.com/office/drawing/2014/main" id="{6DB734D4-D5B2-704D-BFC2-AAB2272CBC59}"/>
                </a:ext>
              </a:extLst>
            </p:cNvPr>
            <p:cNvSpPr/>
            <p:nvPr/>
          </p:nvSpPr>
          <p:spPr>
            <a:xfrm>
              <a:off x="6660350" y="3467225"/>
              <a:ext cx="89625" cy="61925"/>
            </a:xfrm>
            <a:custGeom>
              <a:avLst/>
              <a:gdLst/>
              <a:ahLst/>
              <a:cxnLst/>
              <a:rect l="l" t="t" r="r" b="b"/>
              <a:pathLst>
                <a:path w="3585" h="2477" extrusionOk="0">
                  <a:moveTo>
                    <a:pt x="48" y="0"/>
                  </a:moveTo>
                  <a:cubicBezTo>
                    <a:pt x="24" y="477"/>
                    <a:pt x="12" y="929"/>
                    <a:pt x="0" y="1334"/>
                  </a:cubicBezTo>
                  <a:cubicBezTo>
                    <a:pt x="1072" y="1858"/>
                    <a:pt x="2215" y="2239"/>
                    <a:pt x="3382" y="2477"/>
                  </a:cubicBezTo>
                  <a:cubicBezTo>
                    <a:pt x="3441" y="2024"/>
                    <a:pt x="3501" y="1429"/>
                    <a:pt x="3584" y="762"/>
                  </a:cubicBezTo>
                  <a:cubicBezTo>
                    <a:pt x="3179" y="620"/>
                    <a:pt x="2774" y="489"/>
                    <a:pt x="2358" y="370"/>
                  </a:cubicBezTo>
                  <a:cubicBezTo>
                    <a:pt x="1596" y="167"/>
                    <a:pt x="822" y="36"/>
                    <a:pt x="48"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69;p48">
              <a:extLst>
                <a:ext uri="{FF2B5EF4-FFF2-40B4-BE49-F238E27FC236}">
                  <a16:creationId xmlns:a16="http://schemas.microsoft.com/office/drawing/2014/main" id="{04B09A0B-2BD1-BF4C-BD2D-72E48D7DAD56}"/>
                </a:ext>
              </a:extLst>
            </p:cNvPr>
            <p:cNvSpPr/>
            <p:nvPr/>
          </p:nvSpPr>
          <p:spPr>
            <a:xfrm>
              <a:off x="6644575" y="3267500"/>
              <a:ext cx="132475" cy="242250"/>
            </a:xfrm>
            <a:custGeom>
              <a:avLst/>
              <a:gdLst/>
              <a:ahLst/>
              <a:cxnLst/>
              <a:rect l="l" t="t" r="r" b="b"/>
              <a:pathLst>
                <a:path w="5299" h="9690" extrusionOk="0">
                  <a:moveTo>
                    <a:pt x="3322" y="0"/>
                  </a:moveTo>
                  <a:cubicBezTo>
                    <a:pt x="2429" y="0"/>
                    <a:pt x="1667" y="608"/>
                    <a:pt x="1429" y="1429"/>
                  </a:cubicBezTo>
                  <a:cubicBezTo>
                    <a:pt x="941" y="3072"/>
                    <a:pt x="0" y="5811"/>
                    <a:pt x="0" y="8537"/>
                  </a:cubicBezTo>
                  <a:cubicBezTo>
                    <a:pt x="0" y="8537"/>
                    <a:pt x="1955" y="9689"/>
                    <a:pt x="3942" y="9689"/>
                  </a:cubicBezTo>
                  <a:cubicBezTo>
                    <a:pt x="4092" y="9689"/>
                    <a:pt x="4243" y="9682"/>
                    <a:pt x="4394" y="9668"/>
                  </a:cubicBezTo>
                  <a:cubicBezTo>
                    <a:pt x="4394" y="9668"/>
                    <a:pt x="4775" y="4584"/>
                    <a:pt x="5239" y="2465"/>
                  </a:cubicBezTo>
                  <a:lnTo>
                    <a:pt x="5227" y="2465"/>
                  </a:lnTo>
                  <a:cubicBezTo>
                    <a:pt x="5275" y="2310"/>
                    <a:pt x="5299" y="2143"/>
                    <a:pt x="5299" y="1965"/>
                  </a:cubicBezTo>
                  <a:cubicBezTo>
                    <a:pt x="5299" y="881"/>
                    <a:pt x="4417"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70;p48">
              <a:extLst>
                <a:ext uri="{FF2B5EF4-FFF2-40B4-BE49-F238E27FC236}">
                  <a16:creationId xmlns:a16="http://schemas.microsoft.com/office/drawing/2014/main" id="{94EA4D2D-80E5-EF43-8C76-1E1052B8E6D8}"/>
                </a:ext>
              </a:extLst>
            </p:cNvPr>
            <p:cNvSpPr/>
            <p:nvPr/>
          </p:nvSpPr>
          <p:spPr>
            <a:xfrm>
              <a:off x="7030625" y="4573025"/>
              <a:ext cx="144975" cy="17875"/>
            </a:xfrm>
            <a:custGeom>
              <a:avLst/>
              <a:gdLst/>
              <a:ahLst/>
              <a:cxnLst/>
              <a:rect l="l" t="t" r="r" b="b"/>
              <a:pathLst>
                <a:path w="5799" h="715" extrusionOk="0">
                  <a:moveTo>
                    <a:pt x="1" y="0"/>
                  </a:moveTo>
                  <a:lnTo>
                    <a:pt x="24" y="714"/>
                  </a:lnTo>
                  <a:lnTo>
                    <a:pt x="5799" y="714"/>
                  </a:lnTo>
                  <a:lnTo>
                    <a:pt x="5644"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71;p48">
              <a:extLst>
                <a:ext uri="{FF2B5EF4-FFF2-40B4-BE49-F238E27FC236}">
                  <a16:creationId xmlns:a16="http://schemas.microsoft.com/office/drawing/2014/main" id="{D2E3432A-E1D9-DA44-BF10-D50C223952BC}"/>
                </a:ext>
              </a:extLst>
            </p:cNvPr>
            <p:cNvSpPr/>
            <p:nvPr/>
          </p:nvSpPr>
          <p:spPr>
            <a:xfrm>
              <a:off x="7027050" y="4471150"/>
              <a:ext cx="146175" cy="101900"/>
            </a:xfrm>
            <a:custGeom>
              <a:avLst/>
              <a:gdLst/>
              <a:ahLst/>
              <a:cxnLst/>
              <a:rect l="l" t="t" r="r" b="b"/>
              <a:pathLst>
                <a:path w="5847" h="4076" extrusionOk="0">
                  <a:moveTo>
                    <a:pt x="2933" y="0"/>
                  </a:moveTo>
                  <a:cubicBezTo>
                    <a:pt x="2217" y="0"/>
                    <a:pt x="1275" y="75"/>
                    <a:pt x="1275" y="75"/>
                  </a:cubicBezTo>
                  <a:cubicBezTo>
                    <a:pt x="1275" y="75"/>
                    <a:pt x="1501" y="2396"/>
                    <a:pt x="1394" y="2468"/>
                  </a:cubicBezTo>
                  <a:cubicBezTo>
                    <a:pt x="1386" y="2473"/>
                    <a:pt x="1373" y="2476"/>
                    <a:pt x="1357" y="2476"/>
                  </a:cubicBezTo>
                  <a:cubicBezTo>
                    <a:pt x="1144" y="2476"/>
                    <a:pt x="275" y="2052"/>
                    <a:pt x="92" y="2052"/>
                  </a:cubicBezTo>
                  <a:cubicBezTo>
                    <a:pt x="76" y="2052"/>
                    <a:pt x="65" y="2056"/>
                    <a:pt x="60" y="2063"/>
                  </a:cubicBezTo>
                  <a:cubicBezTo>
                    <a:pt x="1" y="2146"/>
                    <a:pt x="144" y="4075"/>
                    <a:pt x="144" y="4075"/>
                  </a:cubicBezTo>
                  <a:lnTo>
                    <a:pt x="5787" y="4075"/>
                  </a:lnTo>
                  <a:cubicBezTo>
                    <a:pt x="5787" y="4075"/>
                    <a:pt x="5847" y="3623"/>
                    <a:pt x="5192" y="2992"/>
                  </a:cubicBezTo>
                  <a:cubicBezTo>
                    <a:pt x="4537" y="2372"/>
                    <a:pt x="3513" y="1622"/>
                    <a:pt x="3513" y="1622"/>
                  </a:cubicBezTo>
                  <a:cubicBezTo>
                    <a:pt x="3513" y="1622"/>
                    <a:pt x="3989" y="253"/>
                    <a:pt x="3692" y="75"/>
                  </a:cubicBezTo>
                  <a:cubicBezTo>
                    <a:pt x="3592" y="19"/>
                    <a:pt x="3291" y="0"/>
                    <a:pt x="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72;p48">
              <a:extLst>
                <a:ext uri="{FF2B5EF4-FFF2-40B4-BE49-F238E27FC236}">
                  <a16:creationId xmlns:a16="http://schemas.microsoft.com/office/drawing/2014/main" id="{7BE9987F-279B-7341-9ECA-CCFA8D2D5C63}"/>
                </a:ext>
              </a:extLst>
            </p:cNvPr>
            <p:cNvSpPr/>
            <p:nvPr/>
          </p:nvSpPr>
          <p:spPr>
            <a:xfrm>
              <a:off x="6681775" y="4490850"/>
              <a:ext cx="198275" cy="82200"/>
            </a:xfrm>
            <a:custGeom>
              <a:avLst/>
              <a:gdLst/>
              <a:ahLst/>
              <a:cxnLst/>
              <a:rect l="l" t="t" r="r" b="b"/>
              <a:pathLst>
                <a:path w="7931" h="3288" extrusionOk="0">
                  <a:moveTo>
                    <a:pt x="4763" y="1"/>
                  </a:moveTo>
                  <a:cubicBezTo>
                    <a:pt x="4763" y="1"/>
                    <a:pt x="4632" y="1084"/>
                    <a:pt x="834" y="1989"/>
                  </a:cubicBezTo>
                  <a:cubicBezTo>
                    <a:pt x="1" y="2180"/>
                    <a:pt x="179" y="3287"/>
                    <a:pt x="179" y="3287"/>
                  </a:cubicBezTo>
                  <a:lnTo>
                    <a:pt x="7930" y="3287"/>
                  </a:lnTo>
                  <a:lnTo>
                    <a:pt x="7644" y="882"/>
                  </a:lnTo>
                  <a:cubicBezTo>
                    <a:pt x="7644" y="882"/>
                    <a:pt x="6957" y="1276"/>
                    <a:pt x="6334" y="1276"/>
                  </a:cubicBezTo>
                  <a:cubicBezTo>
                    <a:pt x="6215" y="1276"/>
                    <a:pt x="6098" y="1262"/>
                    <a:pt x="5989" y="1227"/>
                  </a:cubicBezTo>
                  <a:cubicBezTo>
                    <a:pt x="4977" y="906"/>
                    <a:pt x="4763" y="1"/>
                    <a:pt x="4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73;p48">
              <a:extLst>
                <a:ext uri="{FF2B5EF4-FFF2-40B4-BE49-F238E27FC236}">
                  <a16:creationId xmlns:a16="http://schemas.microsoft.com/office/drawing/2014/main" id="{F4E114A0-FA67-ED42-BF68-FB4B3E7F573D}"/>
                </a:ext>
              </a:extLst>
            </p:cNvPr>
            <p:cNvSpPr/>
            <p:nvPr/>
          </p:nvSpPr>
          <p:spPr>
            <a:xfrm>
              <a:off x="6686250" y="4573025"/>
              <a:ext cx="197650" cy="17875"/>
            </a:xfrm>
            <a:custGeom>
              <a:avLst/>
              <a:gdLst/>
              <a:ahLst/>
              <a:cxnLst/>
              <a:rect l="l" t="t" r="r" b="b"/>
              <a:pathLst>
                <a:path w="7906" h="715" extrusionOk="0">
                  <a:moveTo>
                    <a:pt x="0" y="0"/>
                  </a:moveTo>
                  <a:lnTo>
                    <a:pt x="24" y="714"/>
                  </a:lnTo>
                  <a:lnTo>
                    <a:pt x="7906" y="714"/>
                  </a:lnTo>
                  <a:lnTo>
                    <a:pt x="7751"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4;p48">
              <a:extLst>
                <a:ext uri="{FF2B5EF4-FFF2-40B4-BE49-F238E27FC236}">
                  <a16:creationId xmlns:a16="http://schemas.microsoft.com/office/drawing/2014/main" id="{629AA92B-FE16-194B-A1A7-73F1CFD5364B}"/>
                </a:ext>
              </a:extLst>
            </p:cNvPr>
            <p:cNvSpPr/>
            <p:nvPr/>
          </p:nvSpPr>
          <p:spPr>
            <a:xfrm>
              <a:off x="6771075" y="4469725"/>
              <a:ext cx="29775" cy="49150"/>
            </a:xfrm>
            <a:custGeom>
              <a:avLst/>
              <a:gdLst/>
              <a:ahLst/>
              <a:cxnLst/>
              <a:rect l="l" t="t" r="r" b="b"/>
              <a:pathLst>
                <a:path w="1191" h="1966" extrusionOk="0">
                  <a:moveTo>
                    <a:pt x="0" y="1"/>
                  </a:moveTo>
                  <a:lnTo>
                    <a:pt x="358" y="1965"/>
                  </a:lnTo>
                  <a:cubicBezTo>
                    <a:pt x="358" y="1965"/>
                    <a:pt x="1084" y="1846"/>
                    <a:pt x="1191" y="846"/>
                  </a:cubicBezTo>
                  <a:lnTo>
                    <a:pt x="1191" y="19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75;p48">
              <a:extLst>
                <a:ext uri="{FF2B5EF4-FFF2-40B4-BE49-F238E27FC236}">
                  <a16:creationId xmlns:a16="http://schemas.microsoft.com/office/drawing/2014/main" id="{5703E177-950E-F941-AC9C-505732428839}"/>
                </a:ext>
              </a:extLst>
            </p:cNvPr>
            <p:cNvSpPr/>
            <p:nvPr/>
          </p:nvSpPr>
          <p:spPr>
            <a:xfrm>
              <a:off x="6723750" y="2863650"/>
              <a:ext cx="197075" cy="180925"/>
            </a:xfrm>
            <a:custGeom>
              <a:avLst/>
              <a:gdLst/>
              <a:ahLst/>
              <a:cxnLst/>
              <a:rect l="l" t="t" r="r" b="b"/>
              <a:pathLst>
                <a:path w="7883" h="7237" extrusionOk="0">
                  <a:moveTo>
                    <a:pt x="5895" y="1"/>
                  </a:moveTo>
                  <a:cubicBezTo>
                    <a:pt x="3993" y="1"/>
                    <a:pt x="1774" y="700"/>
                    <a:pt x="1774" y="700"/>
                  </a:cubicBezTo>
                  <a:cubicBezTo>
                    <a:pt x="1774" y="700"/>
                    <a:pt x="1494" y="351"/>
                    <a:pt x="1138" y="351"/>
                  </a:cubicBezTo>
                  <a:cubicBezTo>
                    <a:pt x="959" y="351"/>
                    <a:pt x="762" y="438"/>
                    <a:pt x="572" y="700"/>
                  </a:cubicBezTo>
                  <a:cubicBezTo>
                    <a:pt x="0" y="1474"/>
                    <a:pt x="727" y="1807"/>
                    <a:pt x="524" y="2796"/>
                  </a:cubicBezTo>
                  <a:cubicBezTo>
                    <a:pt x="322" y="3784"/>
                    <a:pt x="1036" y="4129"/>
                    <a:pt x="572" y="5296"/>
                  </a:cubicBezTo>
                  <a:cubicBezTo>
                    <a:pt x="107" y="6451"/>
                    <a:pt x="1322" y="7237"/>
                    <a:pt x="1322" y="7237"/>
                  </a:cubicBezTo>
                  <a:cubicBezTo>
                    <a:pt x="1370" y="6367"/>
                    <a:pt x="2310" y="6344"/>
                    <a:pt x="2310" y="6344"/>
                  </a:cubicBezTo>
                  <a:cubicBezTo>
                    <a:pt x="3263" y="3486"/>
                    <a:pt x="6834" y="950"/>
                    <a:pt x="6834" y="950"/>
                  </a:cubicBezTo>
                  <a:lnTo>
                    <a:pt x="7882" y="438"/>
                  </a:lnTo>
                  <a:cubicBezTo>
                    <a:pt x="7384" y="115"/>
                    <a:pt x="6666"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76;p48">
              <a:extLst>
                <a:ext uri="{FF2B5EF4-FFF2-40B4-BE49-F238E27FC236}">
                  <a16:creationId xmlns:a16="http://schemas.microsoft.com/office/drawing/2014/main" id="{CA41BE71-BD89-CC49-863F-8307B04DBE95}"/>
                </a:ext>
              </a:extLst>
            </p:cNvPr>
            <p:cNvSpPr/>
            <p:nvPr/>
          </p:nvSpPr>
          <p:spPr>
            <a:xfrm>
              <a:off x="6928225" y="3245550"/>
              <a:ext cx="33075" cy="164850"/>
            </a:xfrm>
            <a:custGeom>
              <a:avLst/>
              <a:gdLst/>
              <a:ahLst/>
              <a:cxnLst/>
              <a:rect l="l" t="t" r="r" b="b"/>
              <a:pathLst>
                <a:path w="1323" h="6594" extrusionOk="0">
                  <a:moveTo>
                    <a:pt x="284" y="0"/>
                  </a:moveTo>
                  <a:cubicBezTo>
                    <a:pt x="261" y="0"/>
                    <a:pt x="238" y="3"/>
                    <a:pt x="215" y="9"/>
                  </a:cubicBezTo>
                  <a:cubicBezTo>
                    <a:pt x="84" y="57"/>
                    <a:pt x="1" y="188"/>
                    <a:pt x="49" y="331"/>
                  </a:cubicBezTo>
                  <a:cubicBezTo>
                    <a:pt x="632" y="2248"/>
                    <a:pt x="811" y="4319"/>
                    <a:pt x="584" y="6308"/>
                  </a:cubicBezTo>
                  <a:cubicBezTo>
                    <a:pt x="572" y="6450"/>
                    <a:pt x="668" y="6570"/>
                    <a:pt x="811" y="6581"/>
                  </a:cubicBezTo>
                  <a:cubicBezTo>
                    <a:pt x="822" y="6593"/>
                    <a:pt x="834" y="6593"/>
                    <a:pt x="834" y="6593"/>
                  </a:cubicBezTo>
                  <a:cubicBezTo>
                    <a:pt x="965" y="6593"/>
                    <a:pt x="1072" y="6498"/>
                    <a:pt x="1084" y="6367"/>
                  </a:cubicBezTo>
                  <a:cubicBezTo>
                    <a:pt x="1322" y="4307"/>
                    <a:pt x="1132" y="2164"/>
                    <a:pt x="525" y="176"/>
                  </a:cubicBezTo>
                  <a:cubicBezTo>
                    <a:pt x="495" y="68"/>
                    <a:pt x="392"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477;p48">
              <a:extLst>
                <a:ext uri="{FF2B5EF4-FFF2-40B4-BE49-F238E27FC236}">
                  <a16:creationId xmlns:a16="http://schemas.microsoft.com/office/drawing/2014/main" id="{01E85E26-026A-F84E-9613-0228F2AD4E2F}"/>
                </a:ext>
              </a:extLst>
            </p:cNvPr>
            <p:cNvSpPr/>
            <p:nvPr/>
          </p:nvSpPr>
          <p:spPr>
            <a:xfrm>
              <a:off x="6865125" y="3246875"/>
              <a:ext cx="25625" cy="185850"/>
            </a:xfrm>
            <a:custGeom>
              <a:avLst/>
              <a:gdLst/>
              <a:ahLst/>
              <a:cxnLst/>
              <a:rect l="l" t="t" r="r" b="b"/>
              <a:pathLst>
                <a:path w="1025" h="7434" extrusionOk="0">
                  <a:moveTo>
                    <a:pt x="271" y="0"/>
                  </a:moveTo>
                  <a:cubicBezTo>
                    <a:pt x="257" y="0"/>
                    <a:pt x="242" y="1"/>
                    <a:pt x="227" y="4"/>
                  </a:cubicBezTo>
                  <a:cubicBezTo>
                    <a:pt x="96" y="28"/>
                    <a:pt x="1" y="159"/>
                    <a:pt x="25" y="290"/>
                  </a:cubicBezTo>
                  <a:cubicBezTo>
                    <a:pt x="417" y="2564"/>
                    <a:pt x="513" y="4873"/>
                    <a:pt x="322" y="7159"/>
                  </a:cubicBezTo>
                  <a:cubicBezTo>
                    <a:pt x="310" y="7302"/>
                    <a:pt x="417" y="7421"/>
                    <a:pt x="560" y="7433"/>
                  </a:cubicBezTo>
                  <a:lnTo>
                    <a:pt x="572" y="7433"/>
                  </a:lnTo>
                  <a:cubicBezTo>
                    <a:pt x="703" y="7433"/>
                    <a:pt x="822" y="7326"/>
                    <a:pt x="822" y="7195"/>
                  </a:cubicBezTo>
                  <a:cubicBezTo>
                    <a:pt x="1025" y="4873"/>
                    <a:pt x="918" y="2516"/>
                    <a:pt x="525" y="206"/>
                  </a:cubicBezTo>
                  <a:cubicBezTo>
                    <a:pt x="503" y="89"/>
                    <a:pt x="396"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648;p48">
            <a:extLst>
              <a:ext uri="{FF2B5EF4-FFF2-40B4-BE49-F238E27FC236}">
                <a16:creationId xmlns:a16="http://schemas.microsoft.com/office/drawing/2014/main" id="{10B56D8F-F177-8D4D-B891-23D4C0E9B611}"/>
              </a:ext>
            </a:extLst>
          </p:cNvPr>
          <p:cNvGrpSpPr/>
          <p:nvPr/>
        </p:nvGrpSpPr>
        <p:grpSpPr>
          <a:xfrm>
            <a:off x="4800228" y="1967043"/>
            <a:ext cx="1008952" cy="2867750"/>
            <a:chOff x="5999550" y="2881200"/>
            <a:chExt cx="510200" cy="1689750"/>
          </a:xfrm>
        </p:grpSpPr>
        <p:sp>
          <p:nvSpPr>
            <p:cNvPr id="50" name="Google Shape;5649;p48">
              <a:extLst>
                <a:ext uri="{FF2B5EF4-FFF2-40B4-BE49-F238E27FC236}">
                  <a16:creationId xmlns:a16="http://schemas.microsoft.com/office/drawing/2014/main" id="{AC6F1CF4-85BA-154A-B23D-E9C642E3B42D}"/>
                </a:ext>
              </a:extLst>
            </p:cNvPr>
            <p:cNvSpPr/>
            <p:nvPr/>
          </p:nvSpPr>
          <p:spPr>
            <a:xfrm>
              <a:off x="6021275" y="2881200"/>
              <a:ext cx="365525" cy="302075"/>
            </a:xfrm>
            <a:custGeom>
              <a:avLst/>
              <a:gdLst/>
              <a:ahLst/>
              <a:cxnLst/>
              <a:rect l="l" t="t" r="r" b="b"/>
              <a:pathLst>
                <a:path w="14621" h="12083" extrusionOk="0">
                  <a:moveTo>
                    <a:pt x="7714" y="1"/>
                  </a:moveTo>
                  <a:cubicBezTo>
                    <a:pt x="7582" y="1"/>
                    <a:pt x="7448" y="4"/>
                    <a:pt x="7311" y="10"/>
                  </a:cubicBezTo>
                  <a:cubicBezTo>
                    <a:pt x="1" y="331"/>
                    <a:pt x="1739" y="10606"/>
                    <a:pt x="1739" y="10606"/>
                  </a:cubicBezTo>
                  <a:lnTo>
                    <a:pt x="5906" y="11988"/>
                  </a:lnTo>
                  <a:lnTo>
                    <a:pt x="11609" y="12083"/>
                  </a:lnTo>
                  <a:lnTo>
                    <a:pt x="14300" y="8118"/>
                  </a:lnTo>
                  <a:cubicBezTo>
                    <a:pt x="14300" y="8118"/>
                    <a:pt x="14621" y="1"/>
                    <a:pt x="7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50;p48">
              <a:extLst>
                <a:ext uri="{FF2B5EF4-FFF2-40B4-BE49-F238E27FC236}">
                  <a16:creationId xmlns:a16="http://schemas.microsoft.com/office/drawing/2014/main" id="{DB36E8C0-CF13-334D-BCFF-4329EF12273D}"/>
                </a:ext>
              </a:extLst>
            </p:cNvPr>
            <p:cNvSpPr/>
            <p:nvPr/>
          </p:nvSpPr>
          <p:spPr>
            <a:xfrm>
              <a:off x="6299275" y="4432525"/>
              <a:ext cx="64025" cy="111050"/>
            </a:xfrm>
            <a:custGeom>
              <a:avLst/>
              <a:gdLst/>
              <a:ahLst/>
              <a:cxnLst/>
              <a:rect l="l" t="t" r="r" b="b"/>
              <a:pathLst>
                <a:path w="2561" h="4442" extrusionOk="0">
                  <a:moveTo>
                    <a:pt x="2561" y="0"/>
                  </a:moveTo>
                  <a:lnTo>
                    <a:pt x="120" y="1548"/>
                  </a:lnTo>
                  <a:lnTo>
                    <a:pt x="1" y="3513"/>
                  </a:lnTo>
                  <a:lnTo>
                    <a:pt x="287" y="4441"/>
                  </a:lnTo>
                  <a:lnTo>
                    <a:pt x="1989" y="3917"/>
                  </a:lnTo>
                  <a:lnTo>
                    <a:pt x="2454" y="2858"/>
                  </a:lnTo>
                  <a:lnTo>
                    <a:pt x="2561" y="0"/>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51;p48">
              <a:extLst>
                <a:ext uri="{FF2B5EF4-FFF2-40B4-BE49-F238E27FC236}">
                  <a16:creationId xmlns:a16="http://schemas.microsoft.com/office/drawing/2014/main" id="{A4A29511-C079-374C-A872-11CF0D47DB8F}"/>
                </a:ext>
              </a:extLst>
            </p:cNvPr>
            <p:cNvSpPr/>
            <p:nvPr/>
          </p:nvSpPr>
          <p:spPr>
            <a:xfrm>
              <a:off x="6291550" y="4501575"/>
              <a:ext cx="166700" cy="69375"/>
            </a:xfrm>
            <a:custGeom>
              <a:avLst/>
              <a:gdLst/>
              <a:ahLst/>
              <a:cxnLst/>
              <a:rect l="l" t="t" r="r" b="b"/>
              <a:pathLst>
                <a:path w="6668" h="2775" extrusionOk="0">
                  <a:moveTo>
                    <a:pt x="2786" y="1"/>
                  </a:moveTo>
                  <a:cubicBezTo>
                    <a:pt x="2786" y="1"/>
                    <a:pt x="2560" y="774"/>
                    <a:pt x="1691" y="1036"/>
                  </a:cubicBezTo>
                  <a:cubicBezTo>
                    <a:pt x="1594" y="1068"/>
                    <a:pt x="1491" y="1081"/>
                    <a:pt x="1386" y="1081"/>
                  </a:cubicBezTo>
                  <a:cubicBezTo>
                    <a:pt x="864" y="1081"/>
                    <a:pt x="310" y="751"/>
                    <a:pt x="310" y="751"/>
                  </a:cubicBezTo>
                  <a:lnTo>
                    <a:pt x="0" y="2775"/>
                  </a:lnTo>
                  <a:lnTo>
                    <a:pt x="6501" y="2775"/>
                  </a:lnTo>
                  <a:cubicBezTo>
                    <a:pt x="6501" y="2775"/>
                    <a:pt x="6668" y="1846"/>
                    <a:pt x="5965" y="1679"/>
                  </a:cubicBezTo>
                  <a:cubicBezTo>
                    <a:pt x="2834" y="917"/>
                    <a:pt x="2786" y="1"/>
                    <a:pt x="2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52;p48">
              <a:extLst>
                <a:ext uri="{FF2B5EF4-FFF2-40B4-BE49-F238E27FC236}">
                  <a16:creationId xmlns:a16="http://schemas.microsoft.com/office/drawing/2014/main" id="{51236608-0454-654D-85BC-464047A3C7C3}"/>
                </a:ext>
              </a:extLst>
            </p:cNvPr>
            <p:cNvSpPr/>
            <p:nvPr/>
          </p:nvSpPr>
          <p:spPr>
            <a:xfrm>
              <a:off x="6088550" y="4489425"/>
              <a:ext cx="57475" cy="33650"/>
            </a:xfrm>
            <a:custGeom>
              <a:avLst/>
              <a:gdLst/>
              <a:ahLst/>
              <a:cxnLst/>
              <a:rect l="l" t="t" r="r" b="b"/>
              <a:pathLst>
                <a:path w="2299" h="1346" extrusionOk="0">
                  <a:moveTo>
                    <a:pt x="1059" y="0"/>
                  </a:moveTo>
                  <a:cubicBezTo>
                    <a:pt x="705" y="0"/>
                    <a:pt x="380" y="24"/>
                    <a:pt x="274" y="58"/>
                  </a:cubicBezTo>
                  <a:cubicBezTo>
                    <a:pt x="0" y="141"/>
                    <a:pt x="84" y="927"/>
                    <a:pt x="84" y="927"/>
                  </a:cubicBezTo>
                  <a:cubicBezTo>
                    <a:pt x="148" y="1255"/>
                    <a:pt x="512" y="1345"/>
                    <a:pt x="891" y="1345"/>
                  </a:cubicBezTo>
                  <a:cubicBezTo>
                    <a:pt x="1351" y="1345"/>
                    <a:pt x="1834" y="1213"/>
                    <a:pt x="1834" y="1213"/>
                  </a:cubicBezTo>
                  <a:cubicBezTo>
                    <a:pt x="1834" y="1213"/>
                    <a:pt x="2298" y="451"/>
                    <a:pt x="2215" y="201"/>
                  </a:cubicBezTo>
                  <a:cubicBezTo>
                    <a:pt x="2165" y="52"/>
                    <a:pt x="1580" y="0"/>
                    <a:pt x="1059" y="0"/>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53;p48">
              <a:extLst>
                <a:ext uri="{FF2B5EF4-FFF2-40B4-BE49-F238E27FC236}">
                  <a16:creationId xmlns:a16="http://schemas.microsoft.com/office/drawing/2014/main" id="{D2C82A1D-E390-9E4C-A97F-17DE4D2C02D1}"/>
                </a:ext>
              </a:extLst>
            </p:cNvPr>
            <p:cNvSpPr/>
            <p:nvPr/>
          </p:nvSpPr>
          <p:spPr>
            <a:xfrm>
              <a:off x="6082900" y="4501575"/>
              <a:ext cx="166700" cy="69375"/>
            </a:xfrm>
            <a:custGeom>
              <a:avLst/>
              <a:gdLst/>
              <a:ahLst/>
              <a:cxnLst/>
              <a:rect l="l" t="t" r="r" b="b"/>
              <a:pathLst>
                <a:path w="6668" h="2775" extrusionOk="0">
                  <a:moveTo>
                    <a:pt x="2786" y="1"/>
                  </a:moveTo>
                  <a:cubicBezTo>
                    <a:pt x="2786" y="1"/>
                    <a:pt x="2560" y="774"/>
                    <a:pt x="1691" y="1036"/>
                  </a:cubicBezTo>
                  <a:cubicBezTo>
                    <a:pt x="1594" y="1068"/>
                    <a:pt x="1490" y="1081"/>
                    <a:pt x="1386" y="1081"/>
                  </a:cubicBezTo>
                  <a:cubicBezTo>
                    <a:pt x="864" y="1081"/>
                    <a:pt x="310" y="751"/>
                    <a:pt x="310" y="751"/>
                  </a:cubicBezTo>
                  <a:lnTo>
                    <a:pt x="0" y="2775"/>
                  </a:lnTo>
                  <a:lnTo>
                    <a:pt x="6501" y="2775"/>
                  </a:lnTo>
                  <a:cubicBezTo>
                    <a:pt x="6501" y="2775"/>
                    <a:pt x="6668" y="1846"/>
                    <a:pt x="5977" y="1679"/>
                  </a:cubicBezTo>
                  <a:cubicBezTo>
                    <a:pt x="2834" y="917"/>
                    <a:pt x="2786" y="1"/>
                    <a:pt x="2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654;p48">
              <a:extLst>
                <a:ext uri="{FF2B5EF4-FFF2-40B4-BE49-F238E27FC236}">
                  <a16:creationId xmlns:a16="http://schemas.microsoft.com/office/drawing/2014/main" id="{607C3689-5D90-0A41-BE87-DD17249E985C}"/>
                </a:ext>
              </a:extLst>
            </p:cNvPr>
            <p:cNvSpPr/>
            <p:nvPr/>
          </p:nvSpPr>
          <p:spPr>
            <a:xfrm>
              <a:off x="6344000" y="4482950"/>
              <a:ext cx="35075" cy="41675"/>
            </a:xfrm>
            <a:custGeom>
              <a:avLst/>
              <a:gdLst/>
              <a:ahLst/>
              <a:cxnLst/>
              <a:rect l="l" t="t" r="r" b="b"/>
              <a:pathLst>
                <a:path w="1403" h="1667" extrusionOk="0">
                  <a:moveTo>
                    <a:pt x="909" y="1"/>
                  </a:moveTo>
                  <a:cubicBezTo>
                    <a:pt x="658" y="1"/>
                    <a:pt x="29" y="385"/>
                    <a:pt x="10" y="579"/>
                  </a:cubicBezTo>
                  <a:cubicBezTo>
                    <a:pt x="0" y="763"/>
                    <a:pt x="6" y="1667"/>
                    <a:pt x="762" y="1667"/>
                  </a:cubicBezTo>
                  <a:cubicBezTo>
                    <a:pt x="934" y="1667"/>
                    <a:pt x="1145" y="1620"/>
                    <a:pt x="1403" y="1508"/>
                  </a:cubicBezTo>
                  <a:cubicBezTo>
                    <a:pt x="1403" y="1508"/>
                    <a:pt x="1093" y="579"/>
                    <a:pt x="1010" y="67"/>
                  </a:cubicBezTo>
                  <a:cubicBezTo>
                    <a:pt x="1003" y="21"/>
                    <a:pt x="966" y="1"/>
                    <a:pt x="909" y="1"/>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55;p48">
              <a:extLst>
                <a:ext uri="{FF2B5EF4-FFF2-40B4-BE49-F238E27FC236}">
                  <a16:creationId xmlns:a16="http://schemas.microsoft.com/office/drawing/2014/main" id="{8ACF0CE1-1038-764B-9B9D-772AE37DCC38}"/>
                </a:ext>
              </a:extLst>
            </p:cNvPr>
            <p:cNvSpPr/>
            <p:nvPr/>
          </p:nvSpPr>
          <p:spPr>
            <a:xfrm>
              <a:off x="6172200" y="3141300"/>
              <a:ext cx="101225" cy="150050"/>
            </a:xfrm>
            <a:custGeom>
              <a:avLst/>
              <a:gdLst/>
              <a:ahLst/>
              <a:cxnLst/>
              <a:rect l="l" t="t" r="r" b="b"/>
              <a:pathLst>
                <a:path w="4049" h="6002" extrusionOk="0">
                  <a:moveTo>
                    <a:pt x="0" y="0"/>
                  </a:moveTo>
                  <a:lnTo>
                    <a:pt x="1512" y="5525"/>
                  </a:lnTo>
                  <a:cubicBezTo>
                    <a:pt x="1512" y="5525"/>
                    <a:pt x="1942" y="6001"/>
                    <a:pt x="2664" y="6001"/>
                  </a:cubicBezTo>
                  <a:cubicBezTo>
                    <a:pt x="2673" y="6001"/>
                    <a:pt x="2682" y="6001"/>
                    <a:pt x="2691" y="6001"/>
                  </a:cubicBezTo>
                  <a:cubicBezTo>
                    <a:pt x="3191" y="5989"/>
                    <a:pt x="3560" y="5858"/>
                    <a:pt x="4048" y="5596"/>
                  </a:cubicBezTo>
                  <a:lnTo>
                    <a:pt x="4001" y="2131"/>
                  </a:lnTo>
                  <a:lnTo>
                    <a:pt x="4012" y="1953"/>
                  </a:lnTo>
                  <a:lnTo>
                    <a:pt x="0" y="0"/>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56;p48">
              <a:extLst>
                <a:ext uri="{FF2B5EF4-FFF2-40B4-BE49-F238E27FC236}">
                  <a16:creationId xmlns:a16="http://schemas.microsoft.com/office/drawing/2014/main" id="{38C676E0-1BBF-6B40-AD66-B8B7F58A06E0}"/>
                </a:ext>
              </a:extLst>
            </p:cNvPr>
            <p:cNvSpPr/>
            <p:nvPr/>
          </p:nvSpPr>
          <p:spPr>
            <a:xfrm>
              <a:off x="5999550" y="3319875"/>
              <a:ext cx="510200" cy="1228450"/>
            </a:xfrm>
            <a:custGeom>
              <a:avLst/>
              <a:gdLst/>
              <a:ahLst/>
              <a:cxnLst/>
              <a:rect l="l" t="t" r="r" b="b"/>
              <a:pathLst>
                <a:path w="20408" h="49138" extrusionOk="0">
                  <a:moveTo>
                    <a:pt x="14228" y="1"/>
                  </a:moveTo>
                  <a:lnTo>
                    <a:pt x="4513" y="1239"/>
                  </a:lnTo>
                  <a:lnTo>
                    <a:pt x="5811" y="13753"/>
                  </a:lnTo>
                  <a:cubicBezTo>
                    <a:pt x="5811" y="13753"/>
                    <a:pt x="0" y="25444"/>
                    <a:pt x="1131" y="49138"/>
                  </a:cubicBezTo>
                  <a:lnTo>
                    <a:pt x="20408" y="48971"/>
                  </a:lnTo>
                  <a:cubicBezTo>
                    <a:pt x="20408" y="48971"/>
                    <a:pt x="19646" y="23670"/>
                    <a:pt x="15586" y="13907"/>
                  </a:cubicBezTo>
                  <a:cubicBezTo>
                    <a:pt x="15586" y="13907"/>
                    <a:pt x="14633" y="9264"/>
                    <a:pt x="14812" y="7049"/>
                  </a:cubicBezTo>
                  <a:cubicBezTo>
                    <a:pt x="15050" y="4132"/>
                    <a:pt x="16276" y="2251"/>
                    <a:pt x="14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57;p48">
              <a:extLst>
                <a:ext uri="{FF2B5EF4-FFF2-40B4-BE49-F238E27FC236}">
                  <a16:creationId xmlns:a16="http://schemas.microsoft.com/office/drawing/2014/main" id="{0BC3DE2F-80D8-CE45-B32A-E9C096D7D27C}"/>
                </a:ext>
              </a:extLst>
            </p:cNvPr>
            <p:cNvSpPr/>
            <p:nvPr/>
          </p:nvSpPr>
          <p:spPr>
            <a:xfrm>
              <a:off x="6134975" y="3634800"/>
              <a:ext cx="339650" cy="691175"/>
            </a:xfrm>
            <a:custGeom>
              <a:avLst/>
              <a:gdLst/>
              <a:ahLst/>
              <a:cxnLst/>
              <a:rect l="l" t="t" r="r" b="b"/>
              <a:pathLst>
                <a:path w="13586" h="27647" extrusionOk="0">
                  <a:moveTo>
                    <a:pt x="9931" y="1"/>
                  </a:moveTo>
                  <a:cubicBezTo>
                    <a:pt x="9931" y="1"/>
                    <a:pt x="6296" y="867"/>
                    <a:pt x="2221" y="867"/>
                  </a:cubicBezTo>
                  <a:cubicBezTo>
                    <a:pt x="1590" y="867"/>
                    <a:pt x="950" y="846"/>
                    <a:pt x="310" y="798"/>
                  </a:cubicBezTo>
                  <a:lnTo>
                    <a:pt x="1" y="2096"/>
                  </a:lnTo>
                  <a:lnTo>
                    <a:pt x="1465" y="2525"/>
                  </a:lnTo>
                  <a:lnTo>
                    <a:pt x="191" y="27647"/>
                  </a:lnTo>
                  <a:lnTo>
                    <a:pt x="13586" y="27087"/>
                  </a:lnTo>
                  <a:cubicBezTo>
                    <a:pt x="13586" y="27087"/>
                    <a:pt x="12014" y="9145"/>
                    <a:pt x="9323" y="1596"/>
                  </a:cubicBezTo>
                  <a:lnTo>
                    <a:pt x="10169" y="1310"/>
                  </a:lnTo>
                  <a:lnTo>
                    <a:pt x="9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658;p48">
              <a:extLst>
                <a:ext uri="{FF2B5EF4-FFF2-40B4-BE49-F238E27FC236}">
                  <a16:creationId xmlns:a16="http://schemas.microsoft.com/office/drawing/2014/main" id="{EB31AF3F-5389-9A4C-BC0E-A61545ABC62D}"/>
                </a:ext>
              </a:extLst>
            </p:cNvPr>
            <p:cNvSpPr/>
            <p:nvPr/>
          </p:nvSpPr>
          <p:spPr>
            <a:xfrm>
              <a:off x="6312975" y="3765475"/>
              <a:ext cx="35150" cy="35150"/>
            </a:xfrm>
            <a:custGeom>
              <a:avLst/>
              <a:gdLst/>
              <a:ahLst/>
              <a:cxnLst/>
              <a:rect l="l" t="t" r="r" b="b"/>
              <a:pathLst>
                <a:path w="1406" h="1406" extrusionOk="0">
                  <a:moveTo>
                    <a:pt x="703" y="0"/>
                  </a:moveTo>
                  <a:cubicBezTo>
                    <a:pt x="322" y="0"/>
                    <a:pt x="1" y="322"/>
                    <a:pt x="1" y="703"/>
                  </a:cubicBezTo>
                  <a:cubicBezTo>
                    <a:pt x="1" y="1096"/>
                    <a:pt x="322" y="1405"/>
                    <a:pt x="703" y="1405"/>
                  </a:cubicBezTo>
                  <a:cubicBezTo>
                    <a:pt x="1096" y="1405"/>
                    <a:pt x="1406" y="1096"/>
                    <a:pt x="1406" y="703"/>
                  </a:cubicBezTo>
                  <a:cubicBezTo>
                    <a:pt x="1406" y="322"/>
                    <a:pt x="1096" y="0"/>
                    <a:pt x="703"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59;p48">
              <a:extLst>
                <a:ext uri="{FF2B5EF4-FFF2-40B4-BE49-F238E27FC236}">
                  <a16:creationId xmlns:a16="http://schemas.microsoft.com/office/drawing/2014/main" id="{DFB13C93-5426-2348-B5C3-BD15A4FD3BF4}"/>
                </a:ext>
              </a:extLst>
            </p:cNvPr>
            <p:cNvSpPr/>
            <p:nvPr/>
          </p:nvSpPr>
          <p:spPr>
            <a:xfrm>
              <a:off x="6265650" y="3776775"/>
              <a:ext cx="79500" cy="95900"/>
            </a:xfrm>
            <a:custGeom>
              <a:avLst/>
              <a:gdLst/>
              <a:ahLst/>
              <a:cxnLst/>
              <a:rect l="l" t="t" r="r" b="b"/>
              <a:pathLst>
                <a:path w="3180" h="3836" extrusionOk="0">
                  <a:moveTo>
                    <a:pt x="1941" y="1"/>
                  </a:moveTo>
                  <a:cubicBezTo>
                    <a:pt x="1632" y="560"/>
                    <a:pt x="120" y="1299"/>
                    <a:pt x="60" y="1608"/>
                  </a:cubicBezTo>
                  <a:cubicBezTo>
                    <a:pt x="1" y="1906"/>
                    <a:pt x="489" y="3823"/>
                    <a:pt x="751" y="3835"/>
                  </a:cubicBezTo>
                  <a:cubicBezTo>
                    <a:pt x="756" y="3835"/>
                    <a:pt x="761" y="3835"/>
                    <a:pt x="765" y="3835"/>
                  </a:cubicBezTo>
                  <a:cubicBezTo>
                    <a:pt x="986" y="3835"/>
                    <a:pt x="1085" y="3606"/>
                    <a:pt x="1193" y="3606"/>
                  </a:cubicBezTo>
                  <a:cubicBezTo>
                    <a:pt x="1208" y="3606"/>
                    <a:pt x="1223" y="3610"/>
                    <a:pt x="1239" y="3620"/>
                  </a:cubicBezTo>
                  <a:cubicBezTo>
                    <a:pt x="1296" y="3662"/>
                    <a:pt x="1357" y="3694"/>
                    <a:pt x="1426" y="3694"/>
                  </a:cubicBezTo>
                  <a:cubicBezTo>
                    <a:pt x="1515" y="3694"/>
                    <a:pt x="1618" y="3639"/>
                    <a:pt x="1739" y="3477"/>
                  </a:cubicBezTo>
                  <a:cubicBezTo>
                    <a:pt x="1965" y="3192"/>
                    <a:pt x="2703" y="2454"/>
                    <a:pt x="2775" y="1870"/>
                  </a:cubicBezTo>
                  <a:cubicBezTo>
                    <a:pt x="2846" y="1287"/>
                    <a:pt x="3180" y="656"/>
                    <a:pt x="3180" y="656"/>
                  </a:cubicBezTo>
                  <a:lnTo>
                    <a:pt x="1941" y="1"/>
                  </a:ln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60;p48">
              <a:extLst>
                <a:ext uri="{FF2B5EF4-FFF2-40B4-BE49-F238E27FC236}">
                  <a16:creationId xmlns:a16="http://schemas.microsoft.com/office/drawing/2014/main" id="{33C47A17-BBFF-664B-8960-EFB6E507CA32}"/>
                </a:ext>
              </a:extLst>
            </p:cNvPr>
            <p:cNvSpPr/>
            <p:nvPr/>
          </p:nvSpPr>
          <p:spPr>
            <a:xfrm>
              <a:off x="6197200" y="3765475"/>
              <a:ext cx="35150" cy="35150"/>
            </a:xfrm>
            <a:custGeom>
              <a:avLst/>
              <a:gdLst/>
              <a:ahLst/>
              <a:cxnLst/>
              <a:rect l="l" t="t" r="r" b="b"/>
              <a:pathLst>
                <a:path w="1406" h="1406" extrusionOk="0">
                  <a:moveTo>
                    <a:pt x="703" y="0"/>
                  </a:moveTo>
                  <a:cubicBezTo>
                    <a:pt x="310" y="0"/>
                    <a:pt x="0" y="322"/>
                    <a:pt x="0" y="703"/>
                  </a:cubicBezTo>
                  <a:cubicBezTo>
                    <a:pt x="0" y="1096"/>
                    <a:pt x="310" y="1405"/>
                    <a:pt x="703" y="1405"/>
                  </a:cubicBezTo>
                  <a:cubicBezTo>
                    <a:pt x="1084" y="1405"/>
                    <a:pt x="1405" y="1096"/>
                    <a:pt x="1405" y="703"/>
                  </a:cubicBezTo>
                  <a:cubicBezTo>
                    <a:pt x="1405" y="322"/>
                    <a:pt x="1084" y="0"/>
                    <a:pt x="703"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61;p48">
              <a:extLst>
                <a:ext uri="{FF2B5EF4-FFF2-40B4-BE49-F238E27FC236}">
                  <a16:creationId xmlns:a16="http://schemas.microsoft.com/office/drawing/2014/main" id="{76B7EDD4-1E7C-E942-AA22-335F11EDAD61}"/>
                </a:ext>
              </a:extLst>
            </p:cNvPr>
            <p:cNvSpPr/>
            <p:nvPr/>
          </p:nvSpPr>
          <p:spPr>
            <a:xfrm>
              <a:off x="6200175" y="3776775"/>
              <a:ext cx="79500" cy="95900"/>
            </a:xfrm>
            <a:custGeom>
              <a:avLst/>
              <a:gdLst/>
              <a:ahLst/>
              <a:cxnLst/>
              <a:rect l="l" t="t" r="r" b="b"/>
              <a:pathLst>
                <a:path w="3180" h="3836" extrusionOk="0">
                  <a:moveTo>
                    <a:pt x="1238" y="1"/>
                  </a:moveTo>
                  <a:lnTo>
                    <a:pt x="0" y="656"/>
                  </a:lnTo>
                  <a:cubicBezTo>
                    <a:pt x="0" y="656"/>
                    <a:pt x="334" y="1287"/>
                    <a:pt x="405" y="1870"/>
                  </a:cubicBezTo>
                  <a:cubicBezTo>
                    <a:pt x="476" y="2454"/>
                    <a:pt x="1215" y="3192"/>
                    <a:pt x="1441" y="3477"/>
                  </a:cubicBezTo>
                  <a:cubicBezTo>
                    <a:pt x="1562" y="3639"/>
                    <a:pt x="1664" y="3694"/>
                    <a:pt x="1754" y="3694"/>
                  </a:cubicBezTo>
                  <a:cubicBezTo>
                    <a:pt x="1823" y="3694"/>
                    <a:pt x="1884" y="3662"/>
                    <a:pt x="1941" y="3620"/>
                  </a:cubicBezTo>
                  <a:cubicBezTo>
                    <a:pt x="1956" y="3610"/>
                    <a:pt x="1972" y="3606"/>
                    <a:pt x="1986" y="3606"/>
                  </a:cubicBezTo>
                  <a:cubicBezTo>
                    <a:pt x="2095" y="3606"/>
                    <a:pt x="2194" y="3835"/>
                    <a:pt x="2414" y="3835"/>
                  </a:cubicBezTo>
                  <a:cubicBezTo>
                    <a:pt x="2419" y="3835"/>
                    <a:pt x="2424" y="3835"/>
                    <a:pt x="2429" y="3835"/>
                  </a:cubicBezTo>
                  <a:cubicBezTo>
                    <a:pt x="2691" y="3823"/>
                    <a:pt x="3179" y="1906"/>
                    <a:pt x="3120" y="1608"/>
                  </a:cubicBezTo>
                  <a:cubicBezTo>
                    <a:pt x="3060" y="1299"/>
                    <a:pt x="1548" y="560"/>
                    <a:pt x="1238"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2;p48">
              <a:extLst>
                <a:ext uri="{FF2B5EF4-FFF2-40B4-BE49-F238E27FC236}">
                  <a16:creationId xmlns:a16="http://schemas.microsoft.com/office/drawing/2014/main" id="{4F1D4CB7-A9B1-F54F-B741-82F875B2789D}"/>
                </a:ext>
              </a:extLst>
            </p:cNvPr>
            <p:cNvSpPr/>
            <p:nvPr/>
          </p:nvSpPr>
          <p:spPr>
            <a:xfrm>
              <a:off x="6307625" y="3302625"/>
              <a:ext cx="138725" cy="491750"/>
            </a:xfrm>
            <a:custGeom>
              <a:avLst/>
              <a:gdLst/>
              <a:ahLst/>
              <a:cxnLst/>
              <a:rect l="l" t="t" r="r" b="b"/>
              <a:pathLst>
                <a:path w="5549" h="19670" extrusionOk="0">
                  <a:moveTo>
                    <a:pt x="2370" y="0"/>
                  </a:moveTo>
                  <a:lnTo>
                    <a:pt x="1334" y="1024"/>
                  </a:lnTo>
                  <a:cubicBezTo>
                    <a:pt x="1334" y="1024"/>
                    <a:pt x="2060" y="2477"/>
                    <a:pt x="2763" y="3810"/>
                  </a:cubicBezTo>
                  <a:cubicBezTo>
                    <a:pt x="3453" y="5132"/>
                    <a:pt x="2132" y="6549"/>
                    <a:pt x="2132" y="6549"/>
                  </a:cubicBezTo>
                  <a:lnTo>
                    <a:pt x="2096" y="11049"/>
                  </a:lnTo>
                  <a:lnTo>
                    <a:pt x="0" y="18657"/>
                  </a:lnTo>
                  <a:lnTo>
                    <a:pt x="1858" y="19669"/>
                  </a:lnTo>
                  <a:cubicBezTo>
                    <a:pt x="1858" y="19669"/>
                    <a:pt x="4406" y="15562"/>
                    <a:pt x="4977" y="12466"/>
                  </a:cubicBezTo>
                  <a:cubicBezTo>
                    <a:pt x="5549" y="9370"/>
                    <a:pt x="5465" y="3417"/>
                    <a:pt x="4775" y="2072"/>
                  </a:cubicBezTo>
                  <a:cubicBezTo>
                    <a:pt x="4084" y="727"/>
                    <a:pt x="2370" y="0"/>
                    <a:pt x="2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63;p48">
              <a:extLst>
                <a:ext uri="{FF2B5EF4-FFF2-40B4-BE49-F238E27FC236}">
                  <a16:creationId xmlns:a16="http://schemas.microsoft.com/office/drawing/2014/main" id="{1A221605-D6A0-4140-B3B0-9439BC295710}"/>
                </a:ext>
              </a:extLst>
            </p:cNvPr>
            <p:cNvSpPr/>
            <p:nvPr/>
          </p:nvSpPr>
          <p:spPr>
            <a:xfrm>
              <a:off x="6060575" y="3316300"/>
              <a:ext cx="174450" cy="487900"/>
            </a:xfrm>
            <a:custGeom>
              <a:avLst/>
              <a:gdLst/>
              <a:ahLst/>
              <a:cxnLst/>
              <a:rect l="l" t="t" r="r" b="b"/>
              <a:pathLst>
                <a:path w="6978" h="19516" extrusionOk="0">
                  <a:moveTo>
                    <a:pt x="2727" y="1"/>
                  </a:moveTo>
                  <a:cubicBezTo>
                    <a:pt x="2727" y="1"/>
                    <a:pt x="1107" y="906"/>
                    <a:pt x="548" y="2311"/>
                  </a:cubicBezTo>
                  <a:cubicBezTo>
                    <a:pt x="0" y="3716"/>
                    <a:pt x="512" y="9645"/>
                    <a:pt x="1393" y="12669"/>
                  </a:cubicBezTo>
                  <a:cubicBezTo>
                    <a:pt x="2274" y="15693"/>
                    <a:pt x="5227" y="19515"/>
                    <a:pt x="5227" y="19515"/>
                  </a:cubicBezTo>
                  <a:lnTo>
                    <a:pt x="6977" y="18325"/>
                  </a:lnTo>
                  <a:lnTo>
                    <a:pt x="4465" y="10609"/>
                  </a:lnTo>
                  <a:lnTo>
                    <a:pt x="3632" y="6502"/>
                  </a:lnTo>
                  <a:cubicBezTo>
                    <a:pt x="3632" y="6502"/>
                    <a:pt x="2179" y="5216"/>
                    <a:pt x="2727" y="3835"/>
                  </a:cubicBezTo>
                  <a:cubicBezTo>
                    <a:pt x="3286" y="2442"/>
                    <a:pt x="3870" y="918"/>
                    <a:pt x="3870" y="918"/>
                  </a:cubicBezTo>
                  <a:lnTo>
                    <a:pt x="2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664;p48">
              <a:extLst>
                <a:ext uri="{FF2B5EF4-FFF2-40B4-BE49-F238E27FC236}">
                  <a16:creationId xmlns:a16="http://schemas.microsoft.com/office/drawing/2014/main" id="{4FC6D9EF-CF04-894E-87E4-6F01A10BE76D}"/>
                </a:ext>
              </a:extLst>
            </p:cNvPr>
            <p:cNvSpPr/>
            <p:nvPr/>
          </p:nvSpPr>
          <p:spPr>
            <a:xfrm>
              <a:off x="6078125" y="3309500"/>
              <a:ext cx="320600" cy="140500"/>
            </a:xfrm>
            <a:custGeom>
              <a:avLst/>
              <a:gdLst/>
              <a:ahLst/>
              <a:cxnLst/>
              <a:rect l="l" t="t" r="r" b="b"/>
              <a:pathLst>
                <a:path w="12824" h="5620" extrusionOk="0">
                  <a:moveTo>
                    <a:pt x="11865" y="1"/>
                  </a:moveTo>
                  <a:cubicBezTo>
                    <a:pt x="11601" y="1"/>
                    <a:pt x="11337" y="54"/>
                    <a:pt x="11073" y="106"/>
                  </a:cubicBezTo>
                  <a:cubicBezTo>
                    <a:pt x="7894" y="749"/>
                    <a:pt x="4704" y="1380"/>
                    <a:pt x="1525" y="2023"/>
                  </a:cubicBezTo>
                  <a:cubicBezTo>
                    <a:pt x="1179" y="2095"/>
                    <a:pt x="822" y="2166"/>
                    <a:pt x="525" y="2368"/>
                  </a:cubicBezTo>
                  <a:cubicBezTo>
                    <a:pt x="227" y="2559"/>
                    <a:pt x="1" y="2904"/>
                    <a:pt x="60" y="3261"/>
                  </a:cubicBezTo>
                  <a:cubicBezTo>
                    <a:pt x="109" y="3543"/>
                    <a:pt x="498" y="3833"/>
                    <a:pt x="808" y="3833"/>
                  </a:cubicBezTo>
                  <a:cubicBezTo>
                    <a:pt x="878" y="3833"/>
                    <a:pt x="944" y="3818"/>
                    <a:pt x="1001" y="3785"/>
                  </a:cubicBezTo>
                  <a:cubicBezTo>
                    <a:pt x="1203" y="4226"/>
                    <a:pt x="1501" y="4631"/>
                    <a:pt x="1906" y="4881"/>
                  </a:cubicBezTo>
                  <a:cubicBezTo>
                    <a:pt x="2168" y="5030"/>
                    <a:pt x="2491" y="5138"/>
                    <a:pt x="2798" y="5138"/>
                  </a:cubicBezTo>
                  <a:cubicBezTo>
                    <a:pt x="2980" y="5138"/>
                    <a:pt x="3156" y="5100"/>
                    <a:pt x="3311" y="5012"/>
                  </a:cubicBezTo>
                  <a:cubicBezTo>
                    <a:pt x="3715" y="5393"/>
                    <a:pt x="4275" y="5619"/>
                    <a:pt x="4835" y="5619"/>
                  </a:cubicBezTo>
                  <a:cubicBezTo>
                    <a:pt x="4852" y="5619"/>
                    <a:pt x="4870" y="5619"/>
                    <a:pt x="4887" y="5619"/>
                  </a:cubicBezTo>
                  <a:cubicBezTo>
                    <a:pt x="5430" y="5619"/>
                    <a:pt x="5979" y="5440"/>
                    <a:pt x="6382" y="5071"/>
                  </a:cubicBezTo>
                  <a:cubicBezTo>
                    <a:pt x="6754" y="5284"/>
                    <a:pt x="7184" y="5395"/>
                    <a:pt x="7614" y="5395"/>
                  </a:cubicBezTo>
                  <a:cubicBezTo>
                    <a:pt x="7858" y="5395"/>
                    <a:pt x="8102" y="5359"/>
                    <a:pt x="8335" y="5285"/>
                  </a:cubicBezTo>
                  <a:cubicBezTo>
                    <a:pt x="8990" y="5083"/>
                    <a:pt x="9478" y="4488"/>
                    <a:pt x="9764" y="3881"/>
                  </a:cubicBezTo>
                  <a:cubicBezTo>
                    <a:pt x="9827" y="3889"/>
                    <a:pt x="9891" y="3893"/>
                    <a:pt x="9954" y="3893"/>
                  </a:cubicBezTo>
                  <a:cubicBezTo>
                    <a:pt x="10428" y="3893"/>
                    <a:pt x="10897" y="3663"/>
                    <a:pt x="11181" y="3285"/>
                  </a:cubicBezTo>
                  <a:cubicBezTo>
                    <a:pt x="11502" y="2857"/>
                    <a:pt x="11597" y="2285"/>
                    <a:pt x="11383" y="1797"/>
                  </a:cubicBezTo>
                  <a:cubicBezTo>
                    <a:pt x="11990" y="1618"/>
                    <a:pt x="12514" y="1190"/>
                    <a:pt x="12824" y="630"/>
                  </a:cubicBezTo>
                  <a:cubicBezTo>
                    <a:pt x="12717" y="285"/>
                    <a:pt x="12502" y="82"/>
                    <a:pt x="12145" y="23"/>
                  </a:cubicBezTo>
                  <a:cubicBezTo>
                    <a:pt x="12052" y="7"/>
                    <a:pt x="11958" y="1"/>
                    <a:pt x="1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65;p48">
              <a:extLst>
                <a:ext uri="{FF2B5EF4-FFF2-40B4-BE49-F238E27FC236}">
                  <a16:creationId xmlns:a16="http://schemas.microsoft.com/office/drawing/2014/main" id="{B2C2944D-981B-1141-B3FD-D0A4817240DB}"/>
                </a:ext>
              </a:extLst>
            </p:cNvPr>
            <p:cNvSpPr/>
            <p:nvPr/>
          </p:nvSpPr>
          <p:spPr>
            <a:xfrm>
              <a:off x="6040025" y="3240400"/>
              <a:ext cx="400375" cy="207950"/>
            </a:xfrm>
            <a:custGeom>
              <a:avLst/>
              <a:gdLst/>
              <a:ahLst/>
              <a:cxnLst/>
              <a:rect l="l" t="t" r="r" b="b"/>
              <a:pathLst>
                <a:path w="16015" h="8318" extrusionOk="0">
                  <a:moveTo>
                    <a:pt x="9311" y="1"/>
                  </a:moveTo>
                  <a:cubicBezTo>
                    <a:pt x="9311" y="1"/>
                    <a:pt x="7803" y="448"/>
                    <a:pt x="6721" y="448"/>
                  </a:cubicBezTo>
                  <a:cubicBezTo>
                    <a:pt x="6646" y="448"/>
                    <a:pt x="6572" y="446"/>
                    <a:pt x="6501" y="441"/>
                  </a:cubicBezTo>
                  <a:lnTo>
                    <a:pt x="6501" y="930"/>
                  </a:lnTo>
                  <a:cubicBezTo>
                    <a:pt x="6501" y="930"/>
                    <a:pt x="3203" y="2239"/>
                    <a:pt x="1489" y="3918"/>
                  </a:cubicBezTo>
                  <a:cubicBezTo>
                    <a:pt x="1" y="5375"/>
                    <a:pt x="1105" y="6151"/>
                    <a:pt x="2209" y="6151"/>
                  </a:cubicBezTo>
                  <a:cubicBezTo>
                    <a:pt x="2377" y="6151"/>
                    <a:pt x="2545" y="6133"/>
                    <a:pt x="2703" y="6097"/>
                  </a:cubicBezTo>
                  <a:cubicBezTo>
                    <a:pt x="2703" y="6097"/>
                    <a:pt x="2846" y="7572"/>
                    <a:pt x="4006" y="7572"/>
                  </a:cubicBezTo>
                  <a:cubicBezTo>
                    <a:pt x="4305" y="7572"/>
                    <a:pt x="4672" y="7474"/>
                    <a:pt x="5120" y="7228"/>
                  </a:cubicBezTo>
                  <a:cubicBezTo>
                    <a:pt x="5120" y="7228"/>
                    <a:pt x="5327" y="8318"/>
                    <a:pt x="6282" y="8318"/>
                  </a:cubicBezTo>
                  <a:cubicBezTo>
                    <a:pt x="6685" y="8318"/>
                    <a:pt x="7220" y="8124"/>
                    <a:pt x="7930" y="7573"/>
                  </a:cubicBezTo>
                  <a:cubicBezTo>
                    <a:pt x="7930" y="7573"/>
                    <a:pt x="8582" y="7961"/>
                    <a:pt x="9308" y="7961"/>
                  </a:cubicBezTo>
                  <a:cubicBezTo>
                    <a:pt x="9934" y="7961"/>
                    <a:pt x="10614" y="7672"/>
                    <a:pt x="10978" y="6597"/>
                  </a:cubicBezTo>
                  <a:cubicBezTo>
                    <a:pt x="10978" y="6597"/>
                    <a:pt x="13479" y="6430"/>
                    <a:pt x="12633" y="4513"/>
                  </a:cubicBezTo>
                  <a:cubicBezTo>
                    <a:pt x="12633" y="4513"/>
                    <a:pt x="16015" y="3477"/>
                    <a:pt x="14169" y="2346"/>
                  </a:cubicBezTo>
                  <a:cubicBezTo>
                    <a:pt x="12276" y="1203"/>
                    <a:pt x="9323" y="560"/>
                    <a:pt x="9323" y="560"/>
                  </a:cubicBezTo>
                  <a:lnTo>
                    <a:pt x="9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666;p48">
              <a:extLst>
                <a:ext uri="{FF2B5EF4-FFF2-40B4-BE49-F238E27FC236}">
                  <a16:creationId xmlns:a16="http://schemas.microsoft.com/office/drawing/2014/main" id="{1A6012A8-E026-4E43-BA01-6A3DAAC4583E}"/>
                </a:ext>
              </a:extLst>
            </p:cNvPr>
            <p:cNvSpPr/>
            <p:nvPr/>
          </p:nvSpPr>
          <p:spPr>
            <a:xfrm>
              <a:off x="6172200" y="3141300"/>
              <a:ext cx="100625" cy="99125"/>
            </a:xfrm>
            <a:custGeom>
              <a:avLst/>
              <a:gdLst/>
              <a:ahLst/>
              <a:cxnLst/>
              <a:rect l="l" t="t" r="r" b="b"/>
              <a:pathLst>
                <a:path w="4025" h="3965" extrusionOk="0">
                  <a:moveTo>
                    <a:pt x="0" y="0"/>
                  </a:moveTo>
                  <a:lnTo>
                    <a:pt x="786" y="2846"/>
                  </a:lnTo>
                  <a:cubicBezTo>
                    <a:pt x="1119" y="3096"/>
                    <a:pt x="1476" y="3310"/>
                    <a:pt x="1857" y="3489"/>
                  </a:cubicBezTo>
                  <a:cubicBezTo>
                    <a:pt x="2262" y="3691"/>
                    <a:pt x="2667" y="3822"/>
                    <a:pt x="3131" y="3882"/>
                  </a:cubicBezTo>
                  <a:cubicBezTo>
                    <a:pt x="3429" y="3917"/>
                    <a:pt x="3727" y="3929"/>
                    <a:pt x="4024" y="3965"/>
                  </a:cubicBezTo>
                  <a:lnTo>
                    <a:pt x="4001" y="2131"/>
                  </a:lnTo>
                  <a:lnTo>
                    <a:pt x="4012" y="1953"/>
                  </a:lnTo>
                  <a:lnTo>
                    <a:pt x="0" y="0"/>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67;p48">
              <a:extLst>
                <a:ext uri="{FF2B5EF4-FFF2-40B4-BE49-F238E27FC236}">
                  <a16:creationId xmlns:a16="http://schemas.microsoft.com/office/drawing/2014/main" id="{E3217D5A-7032-9546-9C9D-CDFF85117EDE}"/>
                </a:ext>
              </a:extLst>
            </p:cNvPr>
            <p:cNvSpPr/>
            <p:nvPr/>
          </p:nvSpPr>
          <p:spPr>
            <a:xfrm>
              <a:off x="6090525" y="2943375"/>
              <a:ext cx="264450" cy="280300"/>
            </a:xfrm>
            <a:custGeom>
              <a:avLst/>
              <a:gdLst/>
              <a:ahLst/>
              <a:cxnLst/>
              <a:rect l="l" t="t" r="r" b="b"/>
              <a:pathLst>
                <a:path w="10578" h="11212" extrusionOk="0">
                  <a:moveTo>
                    <a:pt x="6214" y="1"/>
                  </a:moveTo>
                  <a:cubicBezTo>
                    <a:pt x="3840" y="1"/>
                    <a:pt x="1244" y="794"/>
                    <a:pt x="1433" y="4976"/>
                  </a:cubicBezTo>
                  <a:cubicBezTo>
                    <a:pt x="1433" y="4976"/>
                    <a:pt x="1322" y="4951"/>
                    <a:pt x="1165" y="4951"/>
                  </a:cubicBezTo>
                  <a:cubicBezTo>
                    <a:pt x="746" y="4951"/>
                    <a:pt x="0" y="5127"/>
                    <a:pt x="148" y="6417"/>
                  </a:cubicBezTo>
                  <a:cubicBezTo>
                    <a:pt x="362" y="8203"/>
                    <a:pt x="1648" y="8239"/>
                    <a:pt x="2029" y="8322"/>
                  </a:cubicBezTo>
                  <a:cubicBezTo>
                    <a:pt x="2029" y="8322"/>
                    <a:pt x="2680" y="11211"/>
                    <a:pt x="6152" y="11211"/>
                  </a:cubicBezTo>
                  <a:cubicBezTo>
                    <a:pt x="6315" y="11211"/>
                    <a:pt x="6484" y="11205"/>
                    <a:pt x="6660" y="11191"/>
                  </a:cubicBezTo>
                  <a:cubicBezTo>
                    <a:pt x="10577" y="10882"/>
                    <a:pt x="9935" y="7846"/>
                    <a:pt x="9911" y="5833"/>
                  </a:cubicBezTo>
                  <a:cubicBezTo>
                    <a:pt x="9875" y="3821"/>
                    <a:pt x="10101" y="333"/>
                    <a:pt x="7541" y="71"/>
                  </a:cubicBezTo>
                  <a:cubicBezTo>
                    <a:pt x="7122" y="30"/>
                    <a:pt x="6672" y="1"/>
                    <a:pt x="6214" y="1"/>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668;p48">
              <a:extLst>
                <a:ext uri="{FF2B5EF4-FFF2-40B4-BE49-F238E27FC236}">
                  <a16:creationId xmlns:a16="http://schemas.microsoft.com/office/drawing/2014/main" id="{B07FE0E3-0EDC-A94A-96D9-31FB3689319F}"/>
                </a:ext>
              </a:extLst>
            </p:cNvPr>
            <p:cNvSpPr/>
            <p:nvPr/>
          </p:nvSpPr>
          <p:spPr>
            <a:xfrm>
              <a:off x="6099250" y="2937125"/>
              <a:ext cx="261650" cy="194375"/>
            </a:xfrm>
            <a:custGeom>
              <a:avLst/>
              <a:gdLst/>
              <a:ahLst/>
              <a:cxnLst/>
              <a:rect l="l" t="t" r="r" b="b"/>
              <a:pathLst>
                <a:path w="10466" h="7775" extrusionOk="0">
                  <a:moveTo>
                    <a:pt x="5861" y="1"/>
                  </a:moveTo>
                  <a:cubicBezTo>
                    <a:pt x="5629" y="1"/>
                    <a:pt x="5382" y="12"/>
                    <a:pt x="5121" y="35"/>
                  </a:cubicBezTo>
                  <a:cubicBezTo>
                    <a:pt x="1" y="499"/>
                    <a:pt x="1084" y="5226"/>
                    <a:pt x="1084" y="5226"/>
                  </a:cubicBezTo>
                  <a:cubicBezTo>
                    <a:pt x="1787" y="5607"/>
                    <a:pt x="2085" y="7774"/>
                    <a:pt x="2085" y="7774"/>
                  </a:cubicBezTo>
                  <a:lnTo>
                    <a:pt x="2085" y="5155"/>
                  </a:lnTo>
                  <a:cubicBezTo>
                    <a:pt x="5383" y="3917"/>
                    <a:pt x="5633" y="1631"/>
                    <a:pt x="5633" y="1631"/>
                  </a:cubicBezTo>
                  <a:cubicBezTo>
                    <a:pt x="5633" y="1631"/>
                    <a:pt x="6287" y="3690"/>
                    <a:pt x="9538" y="4381"/>
                  </a:cubicBezTo>
                  <a:cubicBezTo>
                    <a:pt x="9538" y="4381"/>
                    <a:pt x="10466" y="1"/>
                    <a:pt x="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669;p48">
              <a:extLst>
                <a:ext uri="{FF2B5EF4-FFF2-40B4-BE49-F238E27FC236}">
                  <a16:creationId xmlns:a16="http://schemas.microsoft.com/office/drawing/2014/main" id="{E6C2E2A7-0920-9541-B615-8A2C62C9AB6E}"/>
                </a:ext>
              </a:extLst>
            </p:cNvPr>
            <p:cNvSpPr/>
            <p:nvPr/>
          </p:nvSpPr>
          <p:spPr>
            <a:xfrm>
              <a:off x="6360300" y="3397875"/>
              <a:ext cx="34550" cy="136950"/>
            </a:xfrm>
            <a:custGeom>
              <a:avLst/>
              <a:gdLst/>
              <a:ahLst/>
              <a:cxnLst/>
              <a:rect l="l" t="t" r="r" b="b"/>
              <a:pathLst>
                <a:path w="1382" h="5478" extrusionOk="0">
                  <a:moveTo>
                    <a:pt x="656" y="0"/>
                  </a:moveTo>
                  <a:cubicBezTo>
                    <a:pt x="1382" y="1512"/>
                    <a:pt x="25" y="2739"/>
                    <a:pt x="25" y="2739"/>
                  </a:cubicBezTo>
                  <a:lnTo>
                    <a:pt x="1" y="5477"/>
                  </a:lnTo>
                  <a:lnTo>
                    <a:pt x="501" y="2929"/>
                  </a:lnTo>
                  <a:cubicBezTo>
                    <a:pt x="501" y="2929"/>
                    <a:pt x="1168" y="2334"/>
                    <a:pt x="1156" y="1465"/>
                  </a:cubicBezTo>
                  <a:cubicBezTo>
                    <a:pt x="1144" y="584"/>
                    <a:pt x="656" y="0"/>
                    <a:pt x="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670;p48">
              <a:extLst>
                <a:ext uri="{FF2B5EF4-FFF2-40B4-BE49-F238E27FC236}">
                  <a16:creationId xmlns:a16="http://schemas.microsoft.com/office/drawing/2014/main" id="{A3389A78-CCB6-D645-AB09-E52DADB12A65}"/>
                </a:ext>
              </a:extLst>
            </p:cNvPr>
            <p:cNvSpPr/>
            <p:nvPr/>
          </p:nvSpPr>
          <p:spPr>
            <a:xfrm>
              <a:off x="6146600" y="3466325"/>
              <a:ext cx="45850" cy="177125"/>
            </a:xfrm>
            <a:custGeom>
              <a:avLst/>
              <a:gdLst/>
              <a:ahLst/>
              <a:cxnLst/>
              <a:rect l="l" t="t" r="r" b="b"/>
              <a:pathLst>
                <a:path w="1834" h="7085" extrusionOk="0">
                  <a:moveTo>
                    <a:pt x="0" y="1"/>
                  </a:moveTo>
                  <a:cubicBezTo>
                    <a:pt x="0" y="2775"/>
                    <a:pt x="1834" y="7085"/>
                    <a:pt x="1834" y="708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5406;p48">
            <a:extLst>
              <a:ext uri="{FF2B5EF4-FFF2-40B4-BE49-F238E27FC236}">
                <a16:creationId xmlns:a16="http://schemas.microsoft.com/office/drawing/2014/main" id="{50D4FA83-BB0B-9748-A142-4AD4C74B6EAC}"/>
              </a:ext>
            </a:extLst>
          </p:cNvPr>
          <p:cNvGrpSpPr/>
          <p:nvPr/>
        </p:nvGrpSpPr>
        <p:grpSpPr>
          <a:xfrm>
            <a:off x="7748244" y="1892532"/>
            <a:ext cx="1395756" cy="3096588"/>
            <a:chOff x="1539175" y="2879650"/>
            <a:chExt cx="648600" cy="1676725"/>
          </a:xfrm>
        </p:grpSpPr>
        <p:sp>
          <p:nvSpPr>
            <p:cNvPr id="73" name="Google Shape;5407;p48">
              <a:extLst>
                <a:ext uri="{FF2B5EF4-FFF2-40B4-BE49-F238E27FC236}">
                  <a16:creationId xmlns:a16="http://schemas.microsoft.com/office/drawing/2014/main" id="{F3A33903-8018-3541-9673-2A61BEF5C064}"/>
                </a:ext>
              </a:extLst>
            </p:cNvPr>
            <p:cNvSpPr/>
            <p:nvPr/>
          </p:nvSpPr>
          <p:spPr>
            <a:xfrm>
              <a:off x="1664575" y="4445025"/>
              <a:ext cx="67200" cy="64625"/>
            </a:xfrm>
            <a:custGeom>
              <a:avLst/>
              <a:gdLst/>
              <a:ahLst/>
              <a:cxnLst/>
              <a:rect l="l" t="t" r="r" b="b"/>
              <a:pathLst>
                <a:path w="2688" h="2585" extrusionOk="0">
                  <a:moveTo>
                    <a:pt x="759" y="0"/>
                  </a:moveTo>
                  <a:lnTo>
                    <a:pt x="306" y="1679"/>
                  </a:lnTo>
                  <a:cubicBezTo>
                    <a:pt x="306" y="1679"/>
                    <a:pt x="1" y="2584"/>
                    <a:pt x="989" y="2584"/>
                  </a:cubicBezTo>
                  <a:cubicBezTo>
                    <a:pt x="996" y="2584"/>
                    <a:pt x="1002" y="2584"/>
                    <a:pt x="1009" y="2584"/>
                  </a:cubicBezTo>
                  <a:cubicBezTo>
                    <a:pt x="2009" y="2560"/>
                    <a:pt x="2688" y="2155"/>
                    <a:pt x="2688" y="2155"/>
                  </a:cubicBezTo>
                  <a:lnTo>
                    <a:pt x="2652" y="274"/>
                  </a:lnTo>
                  <a:lnTo>
                    <a:pt x="759"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08;p48">
              <a:extLst>
                <a:ext uri="{FF2B5EF4-FFF2-40B4-BE49-F238E27FC236}">
                  <a16:creationId xmlns:a16="http://schemas.microsoft.com/office/drawing/2014/main" id="{C4A13CF4-273D-0C4D-BC98-DE83C04C9333}"/>
                </a:ext>
              </a:extLst>
            </p:cNvPr>
            <p:cNvSpPr/>
            <p:nvPr/>
          </p:nvSpPr>
          <p:spPr>
            <a:xfrm>
              <a:off x="1622800" y="4455925"/>
              <a:ext cx="110475" cy="100450"/>
            </a:xfrm>
            <a:custGeom>
              <a:avLst/>
              <a:gdLst/>
              <a:ahLst/>
              <a:cxnLst/>
              <a:rect l="l" t="t" r="r" b="b"/>
              <a:pathLst>
                <a:path w="4419" h="4018" extrusionOk="0">
                  <a:moveTo>
                    <a:pt x="1846" y="1"/>
                  </a:moveTo>
                  <a:cubicBezTo>
                    <a:pt x="1546" y="1"/>
                    <a:pt x="1295" y="17"/>
                    <a:pt x="1215" y="64"/>
                  </a:cubicBezTo>
                  <a:cubicBezTo>
                    <a:pt x="977" y="207"/>
                    <a:pt x="1453" y="1362"/>
                    <a:pt x="1453" y="1362"/>
                  </a:cubicBezTo>
                  <a:cubicBezTo>
                    <a:pt x="1453" y="1362"/>
                    <a:pt x="1239" y="1696"/>
                    <a:pt x="727" y="2219"/>
                  </a:cubicBezTo>
                  <a:cubicBezTo>
                    <a:pt x="203" y="2755"/>
                    <a:pt x="96" y="3410"/>
                    <a:pt x="96" y="3410"/>
                  </a:cubicBezTo>
                  <a:lnTo>
                    <a:pt x="1" y="4017"/>
                  </a:lnTo>
                  <a:lnTo>
                    <a:pt x="4406" y="4017"/>
                  </a:lnTo>
                  <a:lnTo>
                    <a:pt x="4394" y="3410"/>
                  </a:lnTo>
                  <a:cubicBezTo>
                    <a:pt x="4394" y="3410"/>
                    <a:pt x="4418" y="1791"/>
                    <a:pt x="4359" y="1719"/>
                  </a:cubicBezTo>
                  <a:cubicBezTo>
                    <a:pt x="4354" y="1714"/>
                    <a:pt x="4346" y="1712"/>
                    <a:pt x="4335" y="1712"/>
                  </a:cubicBezTo>
                  <a:cubicBezTo>
                    <a:pt x="4186" y="1712"/>
                    <a:pt x="3461" y="2082"/>
                    <a:pt x="3290" y="2082"/>
                  </a:cubicBezTo>
                  <a:cubicBezTo>
                    <a:pt x="3278" y="2082"/>
                    <a:pt x="3269" y="2080"/>
                    <a:pt x="3263" y="2077"/>
                  </a:cubicBezTo>
                  <a:cubicBezTo>
                    <a:pt x="3168" y="2005"/>
                    <a:pt x="3239" y="64"/>
                    <a:pt x="3239" y="64"/>
                  </a:cubicBezTo>
                  <a:cubicBezTo>
                    <a:pt x="3239" y="64"/>
                    <a:pt x="2446"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09;p48">
              <a:extLst>
                <a:ext uri="{FF2B5EF4-FFF2-40B4-BE49-F238E27FC236}">
                  <a16:creationId xmlns:a16="http://schemas.microsoft.com/office/drawing/2014/main" id="{2A804982-FAB9-094A-A962-3199EB08D179}"/>
                </a:ext>
              </a:extLst>
            </p:cNvPr>
            <p:cNvSpPr/>
            <p:nvPr/>
          </p:nvSpPr>
          <p:spPr>
            <a:xfrm>
              <a:off x="1976125" y="3217500"/>
              <a:ext cx="211650" cy="554000"/>
            </a:xfrm>
            <a:custGeom>
              <a:avLst/>
              <a:gdLst/>
              <a:ahLst/>
              <a:cxnLst/>
              <a:rect l="l" t="t" r="r" b="b"/>
              <a:pathLst>
                <a:path w="8466" h="22160" extrusionOk="0">
                  <a:moveTo>
                    <a:pt x="2251" y="0"/>
                  </a:moveTo>
                  <a:lnTo>
                    <a:pt x="1" y="6025"/>
                  </a:lnTo>
                  <a:lnTo>
                    <a:pt x="3608" y="12644"/>
                  </a:lnTo>
                  <a:cubicBezTo>
                    <a:pt x="2668" y="14430"/>
                    <a:pt x="1560" y="19336"/>
                    <a:pt x="1560" y="19336"/>
                  </a:cubicBezTo>
                  <a:lnTo>
                    <a:pt x="596" y="21919"/>
                  </a:lnTo>
                  <a:cubicBezTo>
                    <a:pt x="596" y="21919"/>
                    <a:pt x="1076" y="22159"/>
                    <a:pt x="1515" y="22159"/>
                  </a:cubicBezTo>
                  <a:cubicBezTo>
                    <a:pt x="1725" y="22159"/>
                    <a:pt x="1926" y="22105"/>
                    <a:pt x="2060" y="21943"/>
                  </a:cubicBezTo>
                  <a:cubicBezTo>
                    <a:pt x="2489" y="21443"/>
                    <a:pt x="8252" y="14264"/>
                    <a:pt x="8359" y="12930"/>
                  </a:cubicBezTo>
                  <a:cubicBezTo>
                    <a:pt x="8466" y="11585"/>
                    <a:pt x="3608" y="583"/>
                    <a:pt x="2251"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10;p48">
              <a:extLst>
                <a:ext uri="{FF2B5EF4-FFF2-40B4-BE49-F238E27FC236}">
                  <a16:creationId xmlns:a16="http://schemas.microsoft.com/office/drawing/2014/main" id="{E34A70FB-4F1F-4E4C-94AF-F871A333FE88}"/>
                </a:ext>
              </a:extLst>
            </p:cNvPr>
            <p:cNvSpPr/>
            <p:nvPr/>
          </p:nvSpPr>
          <p:spPr>
            <a:xfrm>
              <a:off x="1989325" y="3215925"/>
              <a:ext cx="170775" cy="298950"/>
            </a:xfrm>
            <a:custGeom>
              <a:avLst/>
              <a:gdLst/>
              <a:ahLst/>
              <a:cxnLst/>
              <a:rect l="l" t="t" r="r" b="b"/>
              <a:pathLst>
                <a:path w="6831" h="11958" extrusionOk="0">
                  <a:moveTo>
                    <a:pt x="1509" y="0"/>
                  </a:moveTo>
                  <a:cubicBezTo>
                    <a:pt x="0" y="0"/>
                    <a:pt x="1378" y="10648"/>
                    <a:pt x="1378" y="10648"/>
                  </a:cubicBezTo>
                  <a:lnTo>
                    <a:pt x="2675" y="11957"/>
                  </a:lnTo>
                  <a:lnTo>
                    <a:pt x="6831" y="8528"/>
                  </a:lnTo>
                  <a:cubicBezTo>
                    <a:pt x="6831" y="8528"/>
                    <a:pt x="3568" y="1087"/>
                    <a:pt x="1723" y="63"/>
                  </a:cubicBezTo>
                  <a:cubicBezTo>
                    <a:pt x="1646" y="21"/>
                    <a:pt x="1574" y="0"/>
                    <a:pt x="1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11;p48">
              <a:extLst>
                <a:ext uri="{FF2B5EF4-FFF2-40B4-BE49-F238E27FC236}">
                  <a16:creationId xmlns:a16="http://schemas.microsoft.com/office/drawing/2014/main" id="{A891C32F-8332-6140-A6C9-9952C910D073}"/>
                </a:ext>
              </a:extLst>
            </p:cNvPr>
            <p:cNvSpPr/>
            <p:nvPr/>
          </p:nvSpPr>
          <p:spPr>
            <a:xfrm>
              <a:off x="2013325" y="3316300"/>
              <a:ext cx="57175" cy="198575"/>
            </a:xfrm>
            <a:custGeom>
              <a:avLst/>
              <a:gdLst/>
              <a:ahLst/>
              <a:cxnLst/>
              <a:rect l="l" t="t" r="r" b="b"/>
              <a:pathLst>
                <a:path w="2287" h="7943" extrusionOk="0">
                  <a:moveTo>
                    <a:pt x="787" y="1"/>
                  </a:moveTo>
                  <a:lnTo>
                    <a:pt x="1" y="2525"/>
                  </a:lnTo>
                  <a:cubicBezTo>
                    <a:pt x="168" y="4728"/>
                    <a:pt x="418" y="6633"/>
                    <a:pt x="418" y="6633"/>
                  </a:cubicBezTo>
                  <a:lnTo>
                    <a:pt x="1715" y="7942"/>
                  </a:lnTo>
                  <a:lnTo>
                    <a:pt x="2287" y="7466"/>
                  </a:lnTo>
                  <a:lnTo>
                    <a:pt x="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12;p48">
              <a:extLst>
                <a:ext uri="{FF2B5EF4-FFF2-40B4-BE49-F238E27FC236}">
                  <a16:creationId xmlns:a16="http://schemas.microsoft.com/office/drawing/2014/main" id="{6D687FDE-8465-5D44-8CDF-68145DD9256D}"/>
                </a:ext>
              </a:extLst>
            </p:cNvPr>
            <p:cNvSpPr/>
            <p:nvPr/>
          </p:nvSpPr>
          <p:spPr>
            <a:xfrm>
              <a:off x="1766875" y="3554425"/>
              <a:ext cx="256900" cy="60000"/>
            </a:xfrm>
            <a:custGeom>
              <a:avLst/>
              <a:gdLst/>
              <a:ahLst/>
              <a:cxnLst/>
              <a:rect l="l" t="t" r="r" b="b"/>
              <a:pathLst>
                <a:path w="10276" h="2400" extrusionOk="0">
                  <a:moveTo>
                    <a:pt x="10121" y="1"/>
                  </a:moveTo>
                  <a:lnTo>
                    <a:pt x="84" y="418"/>
                  </a:lnTo>
                  <a:cubicBezTo>
                    <a:pt x="84" y="418"/>
                    <a:pt x="48" y="620"/>
                    <a:pt x="1" y="977"/>
                  </a:cubicBezTo>
                  <a:cubicBezTo>
                    <a:pt x="48" y="1037"/>
                    <a:pt x="84" y="1096"/>
                    <a:pt x="84" y="1096"/>
                  </a:cubicBezTo>
                  <a:cubicBezTo>
                    <a:pt x="2173" y="1946"/>
                    <a:pt x="3992" y="2400"/>
                    <a:pt x="5590" y="2400"/>
                  </a:cubicBezTo>
                  <a:cubicBezTo>
                    <a:pt x="7417" y="2400"/>
                    <a:pt x="8955" y="1807"/>
                    <a:pt x="10276" y="537"/>
                  </a:cubicBezTo>
                  <a:cubicBezTo>
                    <a:pt x="10192" y="203"/>
                    <a:pt x="10121" y="1"/>
                    <a:pt x="10121" y="1"/>
                  </a:cubicBezTo>
                  <a:close/>
                </a:path>
              </a:pathLst>
            </a:custGeom>
            <a:solidFill>
              <a:srgbClr val="33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13;p48">
              <a:extLst>
                <a:ext uri="{FF2B5EF4-FFF2-40B4-BE49-F238E27FC236}">
                  <a16:creationId xmlns:a16="http://schemas.microsoft.com/office/drawing/2014/main" id="{68815EB9-674F-084B-9673-3470FC39641C}"/>
                </a:ext>
              </a:extLst>
            </p:cNvPr>
            <p:cNvSpPr/>
            <p:nvPr/>
          </p:nvSpPr>
          <p:spPr>
            <a:xfrm>
              <a:off x="1539175" y="3231175"/>
              <a:ext cx="211950" cy="534325"/>
            </a:xfrm>
            <a:custGeom>
              <a:avLst/>
              <a:gdLst/>
              <a:ahLst/>
              <a:cxnLst/>
              <a:rect l="l" t="t" r="r" b="b"/>
              <a:pathLst>
                <a:path w="8478" h="21373" extrusionOk="0">
                  <a:moveTo>
                    <a:pt x="5810" y="1"/>
                  </a:moveTo>
                  <a:cubicBezTo>
                    <a:pt x="4751" y="465"/>
                    <a:pt x="0" y="11038"/>
                    <a:pt x="107" y="12383"/>
                  </a:cubicBezTo>
                  <a:cubicBezTo>
                    <a:pt x="226" y="13717"/>
                    <a:pt x="7882" y="21372"/>
                    <a:pt x="7882" y="21372"/>
                  </a:cubicBezTo>
                  <a:lnTo>
                    <a:pt x="8251" y="19348"/>
                  </a:lnTo>
                  <a:cubicBezTo>
                    <a:pt x="8251" y="19348"/>
                    <a:pt x="6037" y="12967"/>
                    <a:pt x="4858" y="12097"/>
                  </a:cubicBezTo>
                  <a:lnTo>
                    <a:pt x="8477" y="5478"/>
                  </a:lnTo>
                  <a:lnTo>
                    <a:pt x="5810"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14;p48">
              <a:extLst>
                <a:ext uri="{FF2B5EF4-FFF2-40B4-BE49-F238E27FC236}">
                  <a16:creationId xmlns:a16="http://schemas.microsoft.com/office/drawing/2014/main" id="{0B756AF1-C593-E14B-B83B-EE06F8A69424}"/>
                </a:ext>
              </a:extLst>
            </p:cNvPr>
            <p:cNvSpPr/>
            <p:nvPr/>
          </p:nvSpPr>
          <p:spPr>
            <a:xfrm>
              <a:off x="1905275" y="4423000"/>
              <a:ext cx="73250" cy="83375"/>
            </a:xfrm>
            <a:custGeom>
              <a:avLst/>
              <a:gdLst/>
              <a:ahLst/>
              <a:cxnLst/>
              <a:rect l="l" t="t" r="r" b="b"/>
              <a:pathLst>
                <a:path w="2930" h="3335" extrusionOk="0">
                  <a:moveTo>
                    <a:pt x="2930" y="0"/>
                  </a:moveTo>
                  <a:lnTo>
                    <a:pt x="275" y="893"/>
                  </a:lnTo>
                  <a:lnTo>
                    <a:pt x="1" y="2370"/>
                  </a:lnTo>
                  <a:lnTo>
                    <a:pt x="263" y="3334"/>
                  </a:lnTo>
                  <a:lnTo>
                    <a:pt x="2049" y="2786"/>
                  </a:lnTo>
                  <a:lnTo>
                    <a:pt x="2573" y="1691"/>
                  </a:lnTo>
                  <a:lnTo>
                    <a:pt x="293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15;p48">
              <a:extLst>
                <a:ext uri="{FF2B5EF4-FFF2-40B4-BE49-F238E27FC236}">
                  <a16:creationId xmlns:a16="http://schemas.microsoft.com/office/drawing/2014/main" id="{C5877921-5F22-EA41-8C79-E4E29B9E695E}"/>
                </a:ext>
              </a:extLst>
            </p:cNvPr>
            <p:cNvSpPr/>
            <p:nvPr/>
          </p:nvSpPr>
          <p:spPr>
            <a:xfrm>
              <a:off x="1665975" y="3587475"/>
              <a:ext cx="370000" cy="875625"/>
            </a:xfrm>
            <a:custGeom>
              <a:avLst/>
              <a:gdLst/>
              <a:ahLst/>
              <a:cxnLst/>
              <a:rect l="l" t="t" r="r" b="b"/>
              <a:pathLst>
                <a:path w="14800" h="35025" extrusionOk="0">
                  <a:moveTo>
                    <a:pt x="3679" y="1"/>
                  </a:moveTo>
                  <a:cubicBezTo>
                    <a:pt x="3679" y="1"/>
                    <a:pt x="1334" y="17205"/>
                    <a:pt x="1393" y="18098"/>
                  </a:cubicBezTo>
                  <a:cubicBezTo>
                    <a:pt x="1465" y="19003"/>
                    <a:pt x="0" y="34338"/>
                    <a:pt x="0" y="34338"/>
                  </a:cubicBezTo>
                  <a:cubicBezTo>
                    <a:pt x="0" y="34338"/>
                    <a:pt x="1060" y="34732"/>
                    <a:pt x="2256" y="34732"/>
                  </a:cubicBezTo>
                  <a:cubicBezTo>
                    <a:pt x="2811" y="34732"/>
                    <a:pt x="3396" y="34647"/>
                    <a:pt x="3917" y="34398"/>
                  </a:cubicBezTo>
                  <a:cubicBezTo>
                    <a:pt x="3917" y="34398"/>
                    <a:pt x="6609" y="18722"/>
                    <a:pt x="6620" y="18646"/>
                  </a:cubicBezTo>
                  <a:lnTo>
                    <a:pt x="6620" y="18646"/>
                  </a:lnTo>
                  <a:cubicBezTo>
                    <a:pt x="6620" y="18646"/>
                    <a:pt x="6620" y="18646"/>
                    <a:pt x="6620" y="18646"/>
                  </a:cubicBezTo>
                  <a:cubicBezTo>
                    <a:pt x="6629" y="18646"/>
                    <a:pt x="8466" y="6978"/>
                    <a:pt x="8466" y="6978"/>
                  </a:cubicBezTo>
                  <a:lnTo>
                    <a:pt x="8549" y="7144"/>
                  </a:lnTo>
                  <a:lnTo>
                    <a:pt x="8799" y="16788"/>
                  </a:lnTo>
                  <a:lnTo>
                    <a:pt x="8811" y="34850"/>
                  </a:lnTo>
                  <a:cubicBezTo>
                    <a:pt x="8811" y="34850"/>
                    <a:pt x="9602" y="35025"/>
                    <a:pt x="10597" y="35025"/>
                  </a:cubicBezTo>
                  <a:cubicBezTo>
                    <a:pt x="11244" y="35025"/>
                    <a:pt x="11976" y="34951"/>
                    <a:pt x="12633" y="34707"/>
                  </a:cubicBezTo>
                  <a:cubicBezTo>
                    <a:pt x="12633" y="34707"/>
                    <a:pt x="13859" y="16788"/>
                    <a:pt x="13931" y="15586"/>
                  </a:cubicBezTo>
                  <a:cubicBezTo>
                    <a:pt x="13990" y="14371"/>
                    <a:pt x="14800" y="1132"/>
                    <a:pt x="14800" y="1132"/>
                  </a:cubicBezTo>
                  <a:lnTo>
                    <a:pt x="3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16;p48">
              <a:extLst>
                <a:ext uri="{FF2B5EF4-FFF2-40B4-BE49-F238E27FC236}">
                  <a16:creationId xmlns:a16="http://schemas.microsoft.com/office/drawing/2014/main" id="{35B449EC-9096-B14E-97CF-07D37E28D35C}"/>
                </a:ext>
              </a:extLst>
            </p:cNvPr>
            <p:cNvSpPr/>
            <p:nvPr/>
          </p:nvSpPr>
          <p:spPr>
            <a:xfrm>
              <a:off x="1891000" y="4443650"/>
              <a:ext cx="188725" cy="105275"/>
            </a:xfrm>
            <a:custGeom>
              <a:avLst/>
              <a:gdLst/>
              <a:ahLst/>
              <a:cxnLst/>
              <a:rect l="l" t="t" r="r" b="b"/>
              <a:pathLst>
                <a:path w="7549" h="4211" extrusionOk="0">
                  <a:moveTo>
                    <a:pt x="3262" y="1"/>
                  </a:moveTo>
                  <a:cubicBezTo>
                    <a:pt x="2774" y="1"/>
                    <a:pt x="2230" y="270"/>
                    <a:pt x="2513" y="1591"/>
                  </a:cubicBezTo>
                  <a:cubicBezTo>
                    <a:pt x="2370" y="1687"/>
                    <a:pt x="2203" y="1782"/>
                    <a:pt x="1989" y="1841"/>
                  </a:cubicBezTo>
                  <a:cubicBezTo>
                    <a:pt x="1890" y="1872"/>
                    <a:pt x="1785" y="1885"/>
                    <a:pt x="1680" y="1885"/>
                  </a:cubicBezTo>
                  <a:cubicBezTo>
                    <a:pt x="1139" y="1885"/>
                    <a:pt x="572" y="1544"/>
                    <a:pt x="572" y="1544"/>
                  </a:cubicBezTo>
                  <a:lnTo>
                    <a:pt x="131" y="3639"/>
                  </a:lnTo>
                  <a:lnTo>
                    <a:pt x="0" y="4211"/>
                  </a:lnTo>
                  <a:lnTo>
                    <a:pt x="6835" y="4211"/>
                  </a:lnTo>
                  <a:lnTo>
                    <a:pt x="6847" y="3639"/>
                  </a:lnTo>
                  <a:cubicBezTo>
                    <a:pt x="7001" y="3568"/>
                    <a:pt x="7061" y="3413"/>
                    <a:pt x="7061" y="3413"/>
                  </a:cubicBezTo>
                  <a:cubicBezTo>
                    <a:pt x="7061" y="3413"/>
                    <a:pt x="7549" y="2746"/>
                    <a:pt x="6847" y="2568"/>
                  </a:cubicBezTo>
                  <a:cubicBezTo>
                    <a:pt x="4846" y="2103"/>
                    <a:pt x="3929" y="1615"/>
                    <a:pt x="3513" y="1270"/>
                  </a:cubicBezTo>
                  <a:lnTo>
                    <a:pt x="3906" y="127"/>
                  </a:lnTo>
                  <a:cubicBezTo>
                    <a:pt x="3906" y="127"/>
                    <a:pt x="3597" y="1"/>
                    <a:pt x="3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417;p48">
              <a:extLst>
                <a:ext uri="{FF2B5EF4-FFF2-40B4-BE49-F238E27FC236}">
                  <a16:creationId xmlns:a16="http://schemas.microsoft.com/office/drawing/2014/main" id="{275FADB0-E011-A94E-8281-40EA126B6C06}"/>
                </a:ext>
              </a:extLst>
            </p:cNvPr>
            <p:cNvSpPr/>
            <p:nvPr/>
          </p:nvSpPr>
          <p:spPr>
            <a:xfrm>
              <a:off x="1684425" y="3179775"/>
              <a:ext cx="381325" cy="549725"/>
            </a:xfrm>
            <a:custGeom>
              <a:avLst/>
              <a:gdLst/>
              <a:ahLst/>
              <a:cxnLst/>
              <a:rect l="l" t="t" r="r" b="b"/>
              <a:pathLst>
                <a:path w="15253" h="21989" extrusionOk="0">
                  <a:moveTo>
                    <a:pt x="7265" y="0"/>
                  </a:moveTo>
                  <a:cubicBezTo>
                    <a:pt x="6722" y="0"/>
                    <a:pt x="6194" y="27"/>
                    <a:pt x="5692" y="80"/>
                  </a:cubicBezTo>
                  <a:cubicBezTo>
                    <a:pt x="4525" y="199"/>
                    <a:pt x="3358" y="438"/>
                    <a:pt x="2251" y="807"/>
                  </a:cubicBezTo>
                  <a:cubicBezTo>
                    <a:pt x="1263" y="1128"/>
                    <a:pt x="0" y="2057"/>
                    <a:pt x="0" y="2057"/>
                  </a:cubicBezTo>
                  <a:cubicBezTo>
                    <a:pt x="0" y="2057"/>
                    <a:pt x="1084" y="6712"/>
                    <a:pt x="1084" y="6712"/>
                  </a:cubicBezTo>
                  <a:lnTo>
                    <a:pt x="1679" y="8569"/>
                  </a:lnTo>
                  <a:lnTo>
                    <a:pt x="2941" y="13296"/>
                  </a:lnTo>
                  <a:lnTo>
                    <a:pt x="1870" y="20607"/>
                  </a:lnTo>
                  <a:cubicBezTo>
                    <a:pt x="1870" y="20607"/>
                    <a:pt x="5399" y="21989"/>
                    <a:pt x="9202" y="21989"/>
                  </a:cubicBezTo>
                  <a:cubicBezTo>
                    <a:pt x="11188" y="21989"/>
                    <a:pt x="13248" y="21612"/>
                    <a:pt x="14919" y="20464"/>
                  </a:cubicBezTo>
                  <a:lnTo>
                    <a:pt x="13943" y="5462"/>
                  </a:lnTo>
                  <a:cubicBezTo>
                    <a:pt x="15252" y="2307"/>
                    <a:pt x="14264" y="1569"/>
                    <a:pt x="13205" y="1116"/>
                  </a:cubicBezTo>
                  <a:cubicBezTo>
                    <a:pt x="11471" y="366"/>
                    <a:pt x="9272" y="0"/>
                    <a:pt x="7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418;p48">
              <a:extLst>
                <a:ext uri="{FF2B5EF4-FFF2-40B4-BE49-F238E27FC236}">
                  <a16:creationId xmlns:a16="http://schemas.microsoft.com/office/drawing/2014/main" id="{309921FA-33CC-C445-A664-53A5CE754A5D}"/>
                </a:ext>
              </a:extLst>
            </p:cNvPr>
            <p:cNvSpPr/>
            <p:nvPr/>
          </p:nvSpPr>
          <p:spPr>
            <a:xfrm>
              <a:off x="1790700" y="3068375"/>
              <a:ext cx="118175" cy="157050"/>
            </a:xfrm>
            <a:custGeom>
              <a:avLst/>
              <a:gdLst/>
              <a:ahLst/>
              <a:cxnLst/>
              <a:rect l="l" t="t" r="r" b="b"/>
              <a:pathLst>
                <a:path w="4727" h="6282" extrusionOk="0">
                  <a:moveTo>
                    <a:pt x="0" y="0"/>
                  </a:moveTo>
                  <a:lnTo>
                    <a:pt x="1453" y="5275"/>
                  </a:lnTo>
                  <a:cubicBezTo>
                    <a:pt x="1453" y="5275"/>
                    <a:pt x="1821" y="6282"/>
                    <a:pt x="3033" y="6282"/>
                  </a:cubicBezTo>
                  <a:cubicBezTo>
                    <a:pt x="3091" y="6282"/>
                    <a:pt x="3152" y="6280"/>
                    <a:pt x="3215" y="6275"/>
                  </a:cubicBezTo>
                  <a:cubicBezTo>
                    <a:pt x="4286" y="6179"/>
                    <a:pt x="4512" y="5346"/>
                    <a:pt x="4512" y="5346"/>
                  </a:cubicBezTo>
                  <a:lnTo>
                    <a:pt x="4691" y="2036"/>
                  </a:lnTo>
                  <a:lnTo>
                    <a:pt x="4727" y="1857"/>
                  </a:lnTo>
                  <a:lnTo>
                    <a:pt x="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19;p48">
              <a:extLst>
                <a:ext uri="{FF2B5EF4-FFF2-40B4-BE49-F238E27FC236}">
                  <a16:creationId xmlns:a16="http://schemas.microsoft.com/office/drawing/2014/main" id="{05B8E62D-E048-494B-97DC-E6CC40D82DDE}"/>
                </a:ext>
              </a:extLst>
            </p:cNvPr>
            <p:cNvSpPr/>
            <p:nvPr/>
          </p:nvSpPr>
          <p:spPr>
            <a:xfrm>
              <a:off x="1790700" y="3068375"/>
              <a:ext cx="118175" cy="94675"/>
            </a:xfrm>
            <a:custGeom>
              <a:avLst/>
              <a:gdLst/>
              <a:ahLst/>
              <a:cxnLst/>
              <a:rect l="l" t="t" r="r" b="b"/>
              <a:pathLst>
                <a:path w="4727" h="3787" extrusionOk="0">
                  <a:moveTo>
                    <a:pt x="0" y="0"/>
                  </a:moveTo>
                  <a:lnTo>
                    <a:pt x="750" y="2715"/>
                  </a:lnTo>
                  <a:cubicBezTo>
                    <a:pt x="1143" y="2953"/>
                    <a:pt x="1560" y="3155"/>
                    <a:pt x="2012" y="3334"/>
                  </a:cubicBezTo>
                  <a:cubicBezTo>
                    <a:pt x="2488" y="3524"/>
                    <a:pt x="2953" y="3655"/>
                    <a:pt x="3512" y="3703"/>
                  </a:cubicBezTo>
                  <a:cubicBezTo>
                    <a:pt x="3870" y="3739"/>
                    <a:pt x="4239" y="3751"/>
                    <a:pt x="4596" y="3786"/>
                  </a:cubicBezTo>
                  <a:lnTo>
                    <a:pt x="4691" y="2036"/>
                  </a:lnTo>
                  <a:lnTo>
                    <a:pt x="4727" y="1857"/>
                  </a:lnTo>
                  <a:lnTo>
                    <a:pt x="0" y="0"/>
                  </a:ln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20;p48">
              <a:extLst>
                <a:ext uri="{FF2B5EF4-FFF2-40B4-BE49-F238E27FC236}">
                  <a16:creationId xmlns:a16="http://schemas.microsoft.com/office/drawing/2014/main" id="{DE4BB941-58D2-9E48-BE4B-EBB4817E5EEC}"/>
                </a:ext>
              </a:extLst>
            </p:cNvPr>
            <p:cNvSpPr/>
            <p:nvPr/>
          </p:nvSpPr>
          <p:spPr>
            <a:xfrm>
              <a:off x="1720625" y="2879650"/>
              <a:ext cx="252250" cy="267250"/>
            </a:xfrm>
            <a:custGeom>
              <a:avLst/>
              <a:gdLst/>
              <a:ahLst/>
              <a:cxnLst/>
              <a:rect l="l" t="t" r="r" b="b"/>
              <a:pathLst>
                <a:path w="10090" h="10690" extrusionOk="0">
                  <a:moveTo>
                    <a:pt x="5896" y="0"/>
                  </a:moveTo>
                  <a:cubicBezTo>
                    <a:pt x="3642" y="0"/>
                    <a:pt x="1195" y="767"/>
                    <a:pt x="1374" y="4739"/>
                  </a:cubicBezTo>
                  <a:cubicBezTo>
                    <a:pt x="1374" y="4739"/>
                    <a:pt x="1267" y="4715"/>
                    <a:pt x="1115" y="4715"/>
                  </a:cubicBezTo>
                  <a:cubicBezTo>
                    <a:pt x="714" y="4715"/>
                    <a:pt x="1" y="4884"/>
                    <a:pt x="148" y="6120"/>
                  </a:cubicBezTo>
                  <a:cubicBezTo>
                    <a:pt x="338" y="7823"/>
                    <a:pt x="1577" y="7859"/>
                    <a:pt x="1934" y="7930"/>
                  </a:cubicBezTo>
                  <a:cubicBezTo>
                    <a:pt x="1934" y="7930"/>
                    <a:pt x="2551" y="10689"/>
                    <a:pt x="5847" y="10689"/>
                  </a:cubicBezTo>
                  <a:cubicBezTo>
                    <a:pt x="6008" y="10689"/>
                    <a:pt x="6176" y="10682"/>
                    <a:pt x="6351" y="10668"/>
                  </a:cubicBezTo>
                  <a:cubicBezTo>
                    <a:pt x="10090" y="10383"/>
                    <a:pt x="9482" y="7490"/>
                    <a:pt x="9459" y="5561"/>
                  </a:cubicBezTo>
                  <a:cubicBezTo>
                    <a:pt x="9423" y="3644"/>
                    <a:pt x="9637" y="310"/>
                    <a:pt x="7196" y="72"/>
                  </a:cubicBezTo>
                  <a:cubicBezTo>
                    <a:pt x="6786" y="30"/>
                    <a:pt x="6345" y="0"/>
                    <a:pt x="5896"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421;p48">
              <a:extLst>
                <a:ext uri="{FF2B5EF4-FFF2-40B4-BE49-F238E27FC236}">
                  <a16:creationId xmlns:a16="http://schemas.microsoft.com/office/drawing/2014/main" id="{A77364F4-680A-F042-8F2D-285AE9F6EE98}"/>
                </a:ext>
              </a:extLst>
            </p:cNvPr>
            <p:cNvSpPr/>
            <p:nvPr/>
          </p:nvSpPr>
          <p:spPr>
            <a:xfrm>
              <a:off x="1733250" y="3007650"/>
              <a:ext cx="29175" cy="53425"/>
            </a:xfrm>
            <a:custGeom>
              <a:avLst/>
              <a:gdLst/>
              <a:ahLst/>
              <a:cxnLst/>
              <a:rect l="l" t="t" r="r" b="b"/>
              <a:pathLst>
                <a:path w="1167" h="2137" extrusionOk="0">
                  <a:moveTo>
                    <a:pt x="512" y="0"/>
                  </a:moveTo>
                  <a:cubicBezTo>
                    <a:pt x="322" y="12"/>
                    <a:pt x="179" y="203"/>
                    <a:pt x="119" y="381"/>
                  </a:cubicBezTo>
                  <a:cubicBezTo>
                    <a:pt x="0" y="834"/>
                    <a:pt x="179" y="1310"/>
                    <a:pt x="357" y="1739"/>
                  </a:cubicBezTo>
                  <a:cubicBezTo>
                    <a:pt x="417" y="1869"/>
                    <a:pt x="476" y="2000"/>
                    <a:pt x="595" y="2084"/>
                  </a:cubicBezTo>
                  <a:cubicBezTo>
                    <a:pt x="640" y="2118"/>
                    <a:pt x="699" y="2137"/>
                    <a:pt x="757" y="2137"/>
                  </a:cubicBezTo>
                  <a:cubicBezTo>
                    <a:pt x="838" y="2137"/>
                    <a:pt x="918" y="2101"/>
                    <a:pt x="953" y="2024"/>
                  </a:cubicBezTo>
                  <a:cubicBezTo>
                    <a:pt x="1012" y="1905"/>
                    <a:pt x="929" y="1762"/>
                    <a:pt x="857" y="1655"/>
                  </a:cubicBezTo>
                  <a:cubicBezTo>
                    <a:pt x="786" y="1536"/>
                    <a:pt x="750" y="1358"/>
                    <a:pt x="869" y="1286"/>
                  </a:cubicBezTo>
                  <a:cubicBezTo>
                    <a:pt x="917" y="1250"/>
                    <a:pt x="988" y="1250"/>
                    <a:pt x="1048" y="1227"/>
                  </a:cubicBezTo>
                  <a:cubicBezTo>
                    <a:pt x="1167" y="1167"/>
                    <a:pt x="1167" y="988"/>
                    <a:pt x="1131" y="857"/>
                  </a:cubicBezTo>
                  <a:cubicBezTo>
                    <a:pt x="1084" y="667"/>
                    <a:pt x="1024" y="500"/>
                    <a:pt x="929" y="334"/>
                  </a:cubicBezTo>
                  <a:cubicBezTo>
                    <a:pt x="834" y="167"/>
                    <a:pt x="703" y="0"/>
                    <a:pt x="512" y="0"/>
                  </a:cubicBez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422;p48">
              <a:extLst>
                <a:ext uri="{FF2B5EF4-FFF2-40B4-BE49-F238E27FC236}">
                  <a16:creationId xmlns:a16="http://schemas.microsoft.com/office/drawing/2014/main" id="{193A47F2-66F4-9148-AD48-E038F9AC3304}"/>
                </a:ext>
              </a:extLst>
            </p:cNvPr>
            <p:cNvSpPr/>
            <p:nvPr/>
          </p:nvSpPr>
          <p:spPr>
            <a:xfrm>
              <a:off x="2029400" y="3683025"/>
              <a:ext cx="63725" cy="100300"/>
            </a:xfrm>
            <a:custGeom>
              <a:avLst/>
              <a:gdLst/>
              <a:ahLst/>
              <a:cxnLst/>
              <a:rect l="l" t="t" r="r" b="b"/>
              <a:pathLst>
                <a:path w="2549" h="4012" extrusionOk="0">
                  <a:moveTo>
                    <a:pt x="2008" y="1"/>
                  </a:moveTo>
                  <a:cubicBezTo>
                    <a:pt x="1622" y="1"/>
                    <a:pt x="987" y="168"/>
                    <a:pt x="60" y="405"/>
                  </a:cubicBezTo>
                  <a:cubicBezTo>
                    <a:pt x="37" y="1584"/>
                    <a:pt x="13" y="2775"/>
                    <a:pt x="1" y="3953"/>
                  </a:cubicBezTo>
                  <a:cubicBezTo>
                    <a:pt x="212" y="3953"/>
                    <a:pt x="406" y="4012"/>
                    <a:pt x="582" y="4012"/>
                  </a:cubicBezTo>
                  <a:cubicBezTo>
                    <a:pt x="804" y="4012"/>
                    <a:pt x="996" y="3919"/>
                    <a:pt x="1156" y="3501"/>
                  </a:cubicBezTo>
                  <a:cubicBezTo>
                    <a:pt x="1501" y="2525"/>
                    <a:pt x="989" y="2644"/>
                    <a:pt x="1644" y="2358"/>
                  </a:cubicBezTo>
                  <a:cubicBezTo>
                    <a:pt x="2299" y="2060"/>
                    <a:pt x="1680" y="1322"/>
                    <a:pt x="1680" y="1322"/>
                  </a:cubicBezTo>
                  <a:cubicBezTo>
                    <a:pt x="1680" y="1322"/>
                    <a:pt x="2549" y="941"/>
                    <a:pt x="2477" y="334"/>
                  </a:cubicBezTo>
                  <a:cubicBezTo>
                    <a:pt x="2452" y="97"/>
                    <a:pt x="2302" y="1"/>
                    <a:pt x="200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423;p48">
              <a:extLst>
                <a:ext uri="{FF2B5EF4-FFF2-40B4-BE49-F238E27FC236}">
                  <a16:creationId xmlns:a16="http://schemas.microsoft.com/office/drawing/2014/main" id="{40019065-288B-704B-86AF-23A0DC2CD4E1}"/>
                </a:ext>
              </a:extLst>
            </p:cNvPr>
            <p:cNvSpPr/>
            <p:nvPr/>
          </p:nvSpPr>
          <p:spPr>
            <a:xfrm>
              <a:off x="1981200" y="3684500"/>
              <a:ext cx="86925" cy="99875"/>
            </a:xfrm>
            <a:custGeom>
              <a:avLst/>
              <a:gdLst/>
              <a:ahLst/>
              <a:cxnLst/>
              <a:rect l="l" t="t" r="r" b="b"/>
              <a:pathLst>
                <a:path w="3477" h="3995" extrusionOk="0">
                  <a:moveTo>
                    <a:pt x="3477" y="1"/>
                  </a:moveTo>
                  <a:cubicBezTo>
                    <a:pt x="1750" y="168"/>
                    <a:pt x="0" y="1168"/>
                    <a:pt x="1667" y="1561"/>
                  </a:cubicBezTo>
                  <a:cubicBezTo>
                    <a:pt x="1667" y="1561"/>
                    <a:pt x="71" y="2751"/>
                    <a:pt x="1917" y="2811"/>
                  </a:cubicBezTo>
                  <a:cubicBezTo>
                    <a:pt x="1917" y="2811"/>
                    <a:pt x="616" y="3994"/>
                    <a:pt x="1977" y="3994"/>
                  </a:cubicBezTo>
                  <a:cubicBezTo>
                    <a:pt x="2118" y="3994"/>
                    <a:pt x="2287" y="3982"/>
                    <a:pt x="2488" y="3954"/>
                  </a:cubicBezTo>
                  <a:lnTo>
                    <a:pt x="3477"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424;p48">
              <a:extLst>
                <a:ext uri="{FF2B5EF4-FFF2-40B4-BE49-F238E27FC236}">
                  <a16:creationId xmlns:a16="http://schemas.microsoft.com/office/drawing/2014/main" id="{981FC30D-1DF8-784C-B0F8-AD4B98B56BD2}"/>
                </a:ext>
              </a:extLst>
            </p:cNvPr>
            <p:cNvSpPr/>
            <p:nvPr/>
          </p:nvSpPr>
          <p:spPr>
            <a:xfrm>
              <a:off x="1690975" y="3680475"/>
              <a:ext cx="62825" cy="103125"/>
            </a:xfrm>
            <a:custGeom>
              <a:avLst/>
              <a:gdLst/>
              <a:ahLst/>
              <a:cxnLst/>
              <a:rect l="l" t="t" r="r" b="b"/>
              <a:pathLst>
                <a:path w="2513" h="4125" extrusionOk="0">
                  <a:moveTo>
                    <a:pt x="518" y="0"/>
                  </a:moveTo>
                  <a:cubicBezTo>
                    <a:pt x="288" y="0"/>
                    <a:pt x="160" y="89"/>
                    <a:pt x="119" y="293"/>
                  </a:cubicBezTo>
                  <a:cubicBezTo>
                    <a:pt x="0" y="888"/>
                    <a:pt x="822" y="1341"/>
                    <a:pt x="822" y="1341"/>
                  </a:cubicBezTo>
                  <a:cubicBezTo>
                    <a:pt x="822" y="1341"/>
                    <a:pt x="143" y="2031"/>
                    <a:pt x="774" y="2377"/>
                  </a:cubicBezTo>
                  <a:cubicBezTo>
                    <a:pt x="1393" y="2722"/>
                    <a:pt x="893" y="2567"/>
                    <a:pt x="1155" y="3555"/>
                  </a:cubicBezTo>
                  <a:cubicBezTo>
                    <a:pt x="1290" y="4048"/>
                    <a:pt x="1504" y="4124"/>
                    <a:pt x="1762" y="4124"/>
                  </a:cubicBezTo>
                  <a:cubicBezTo>
                    <a:pt x="1877" y="4124"/>
                    <a:pt x="2002" y="4109"/>
                    <a:pt x="2132" y="4109"/>
                  </a:cubicBezTo>
                  <a:cubicBezTo>
                    <a:pt x="2175" y="4109"/>
                    <a:pt x="2219" y="4110"/>
                    <a:pt x="2263" y="4115"/>
                  </a:cubicBezTo>
                  <a:cubicBezTo>
                    <a:pt x="2358" y="2936"/>
                    <a:pt x="2429" y="1757"/>
                    <a:pt x="2513" y="579"/>
                  </a:cubicBezTo>
                  <a:cubicBezTo>
                    <a:pt x="1533" y="233"/>
                    <a:pt x="891" y="0"/>
                    <a:pt x="518"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25;p48">
              <a:extLst>
                <a:ext uri="{FF2B5EF4-FFF2-40B4-BE49-F238E27FC236}">
                  <a16:creationId xmlns:a16="http://schemas.microsoft.com/office/drawing/2014/main" id="{25E83E92-7C08-0449-B34C-65913E036266}"/>
                </a:ext>
              </a:extLst>
            </p:cNvPr>
            <p:cNvSpPr/>
            <p:nvPr/>
          </p:nvSpPr>
          <p:spPr>
            <a:xfrm>
              <a:off x="1717475" y="3682725"/>
              <a:ext cx="84250" cy="103275"/>
            </a:xfrm>
            <a:custGeom>
              <a:avLst/>
              <a:gdLst/>
              <a:ahLst/>
              <a:cxnLst/>
              <a:rect l="l" t="t" r="r" b="b"/>
              <a:pathLst>
                <a:path w="3370" h="4131" extrusionOk="0">
                  <a:moveTo>
                    <a:pt x="0" y="1"/>
                  </a:moveTo>
                  <a:lnTo>
                    <a:pt x="643" y="4037"/>
                  </a:lnTo>
                  <a:cubicBezTo>
                    <a:pt x="926" y="4102"/>
                    <a:pt x="1145" y="4130"/>
                    <a:pt x="1313" y="4130"/>
                  </a:cubicBezTo>
                  <a:cubicBezTo>
                    <a:pt x="2400" y="4130"/>
                    <a:pt x="1310" y="2941"/>
                    <a:pt x="1310" y="2941"/>
                  </a:cubicBezTo>
                  <a:lnTo>
                    <a:pt x="1310" y="2941"/>
                  </a:lnTo>
                  <a:cubicBezTo>
                    <a:pt x="1382" y="2946"/>
                    <a:pt x="1448" y="2948"/>
                    <a:pt x="1511" y="2948"/>
                  </a:cubicBezTo>
                  <a:cubicBezTo>
                    <a:pt x="3042" y="2948"/>
                    <a:pt x="1667" y="1727"/>
                    <a:pt x="1667" y="1727"/>
                  </a:cubicBezTo>
                  <a:cubicBezTo>
                    <a:pt x="3370" y="1477"/>
                    <a:pt x="1703" y="334"/>
                    <a:pt x="0"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426;p48">
              <a:extLst>
                <a:ext uri="{FF2B5EF4-FFF2-40B4-BE49-F238E27FC236}">
                  <a16:creationId xmlns:a16="http://schemas.microsoft.com/office/drawing/2014/main" id="{DB6D5814-6633-C74E-B248-17B864057E08}"/>
                </a:ext>
              </a:extLst>
            </p:cNvPr>
            <p:cNvSpPr/>
            <p:nvPr/>
          </p:nvSpPr>
          <p:spPr>
            <a:xfrm>
              <a:off x="1550775" y="3231175"/>
              <a:ext cx="187850" cy="279525"/>
            </a:xfrm>
            <a:custGeom>
              <a:avLst/>
              <a:gdLst/>
              <a:ahLst/>
              <a:cxnLst/>
              <a:rect l="l" t="t" r="r" b="b"/>
              <a:pathLst>
                <a:path w="7514" h="11181" extrusionOk="0">
                  <a:moveTo>
                    <a:pt x="5346" y="1"/>
                  </a:moveTo>
                  <a:cubicBezTo>
                    <a:pt x="3251" y="1703"/>
                    <a:pt x="1" y="8478"/>
                    <a:pt x="1" y="8478"/>
                  </a:cubicBezTo>
                  <a:lnTo>
                    <a:pt x="5096" y="11181"/>
                  </a:lnTo>
                  <a:lnTo>
                    <a:pt x="7513" y="6418"/>
                  </a:lnTo>
                  <a:lnTo>
                    <a:pt x="5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27;p48">
              <a:extLst>
                <a:ext uri="{FF2B5EF4-FFF2-40B4-BE49-F238E27FC236}">
                  <a16:creationId xmlns:a16="http://schemas.microsoft.com/office/drawing/2014/main" id="{3A6B6689-1365-144C-A3C6-BD42C7BB0037}"/>
                </a:ext>
              </a:extLst>
            </p:cNvPr>
            <p:cNvSpPr/>
            <p:nvPr/>
          </p:nvSpPr>
          <p:spPr>
            <a:xfrm>
              <a:off x="1821950" y="2911200"/>
              <a:ext cx="83350" cy="5375"/>
            </a:xfrm>
            <a:custGeom>
              <a:avLst/>
              <a:gdLst/>
              <a:ahLst/>
              <a:cxnLst/>
              <a:rect l="l" t="t" r="r" b="b"/>
              <a:pathLst>
                <a:path w="3334" h="215" extrusionOk="0">
                  <a:moveTo>
                    <a:pt x="84" y="1"/>
                  </a:moveTo>
                  <a:cubicBezTo>
                    <a:pt x="60" y="1"/>
                    <a:pt x="24" y="24"/>
                    <a:pt x="12" y="48"/>
                  </a:cubicBezTo>
                  <a:cubicBezTo>
                    <a:pt x="0" y="84"/>
                    <a:pt x="24" y="120"/>
                    <a:pt x="60" y="132"/>
                  </a:cubicBezTo>
                  <a:cubicBezTo>
                    <a:pt x="187" y="163"/>
                    <a:pt x="324" y="169"/>
                    <a:pt x="458" y="169"/>
                  </a:cubicBezTo>
                  <a:cubicBezTo>
                    <a:pt x="525" y="169"/>
                    <a:pt x="592" y="167"/>
                    <a:pt x="655" y="167"/>
                  </a:cubicBezTo>
                  <a:cubicBezTo>
                    <a:pt x="730" y="163"/>
                    <a:pt x="804" y="162"/>
                    <a:pt x="878" y="162"/>
                  </a:cubicBezTo>
                  <a:cubicBezTo>
                    <a:pt x="1024" y="162"/>
                    <a:pt x="1167" y="167"/>
                    <a:pt x="1310" y="167"/>
                  </a:cubicBezTo>
                  <a:cubicBezTo>
                    <a:pt x="1465" y="167"/>
                    <a:pt x="1619" y="167"/>
                    <a:pt x="1762" y="179"/>
                  </a:cubicBezTo>
                  <a:cubicBezTo>
                    <a:pt x="1917" y="179"/>
                    <a:pt x="2072" y="179"/>
                    <a:pt x="2215" y="191"/>
                  </a:cubicBezTo>
                  <a:cubicBezTo>
                    <a:pt x="2370" y="203"/>
                    <a:pt x="2536" y="215"/>
                    <a:pt x="2691" y="215"/>
                  </a:cubicBezTo>
                  <a:lnTo>
                    <a:pt x="2822" y="215"/>
                  </a:lnTo>
                  <a:cubicBezTo>
                    <a:pt x="2870" y="215"/>
                    <a:pt x="2917" y="215"/>
                    <a:pt x="2977" y="203"/>
                  </a:cubicBezTo>
                  <a:cubicBezTo>
                    <a:pt x="3072" y="203"/>
                    <a:pt x="3179" y="191"/>
                    <a:pt x="3274" y="191"/>
                  </a:cubicBezTo>
                  <a:cubicBezTo>
                    <a:pt x="3310" y="191"/>
                    <a:pt x="3334" y="167"/>
                    <a:pt x="3334" y="132"/>
                  </a:cubicBezTo>
                  <a:cubicBezTo>
                    <a:pt x="3334" y="96"/>
                    <a:pt x="3310" y="72"/>
                    <a:pt x="3274" y="72"/>
                  </a:cubicBezTo>
                  <a:cubicBezTo>
                    <a:pt x="3243" y="69"/>
                    <a:pt x="3213" y="67"/>
                    <a:pt x="3183" y="67"/>
                  </a:cubicBezTo>
                  <a:cubicBezTo>
                    <a:pt x="3110" y="67"/>
                    <a:pt x="3041" y="76"/>
                    <a:pt x="2965" y="84"/>
                  </a:cubicBezTo>
                  <a:lnTo>
                    <a:pt x="2810" y="84"/>
                  </a:lnTo>
                  <a:cubicBezTo>
                    <a:pt x="2754" y="87"/>
                    <a:pt x="2697" y="89"/>
                    <a:pt x="2640" y="89"/>
                  </a:cubicBezTo>
                  <a:cubicBezTo>
                    <a:pt x="2502" y="89"/>
                    <a:pt x="2361" y="80"/>
                    <a:pt x="2227" y="72"/>
                  </a:cubicBezTo>
                  <a:cubicBezTo>
                    <a:pt x="2072" y="60"/>
                    <a:pt x="1917" y="48"/>
                    <a:pt x="1762" y="48"/>
                  </a:cubicBezTo>
                  <a:cubicBezTo>
                    <a:pt x="1619" y="48"/>
                    <a:pt x="1465" y="48"/>
                    <a:pt x="1310" y="36"/>
                  </a:cubicBezTo>
                  <a:lnTo>
                    <a:pt x="655" y="36"/>
                  </a:lnTo>
                  <a:cubicBezTo>
                    <a:pt x="592" y="40"/>
                    <a:pt x="528" y="43"/>
                    <a:pt x="465" y="43"/>
                  </a:cubicBezTo>
                  <a:cubicBezTo>
                    <a:pt x="338" y="43"/>
                    <a:pt x="211" y="32"/>
                    <a:pt x="84" y="1"/>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28;p48">
              <a:extLst>
                <a:ext uri="{FF2B5EF4-FFF2-40B4-BE49-F238E27FC236}">
                  <a16:creationId xmlns:a16="http://schemas.microsoft.com/office/drawing/2014/main" id="{7B1D106B-9E35-934E-A0FF-C69766D880FB}"/>
                </a:ext>
              </a:extLst>
            </p:cNvPr>
            <p:cNvSpPr/>
            <p:nvPr/>
          </p:nvSpPr>
          <p:spPr>
            <a:xfrm>
              <a:off x="1816275" y="2926300"/>
              <a:ext cx="73250" cy="5775"/>
            </a:xfrm>
            <a:custGeom>
              <a:avLst/>
              <a:gdLst/>
              <a:ahLst/>
              <a:cxnLst/>
              <a:rect l="l" t="t" r="r" b="b"/>
              <a:pathLst>
                <a:path w="2930" h="231" extrusionOk="0">
                  <a:moveTo>
                    <a:pt x="2229" y="0"/>
                  </a:moveTo>
                  <a:cubicBezTo>
                    <a:pt x="2137" y="0"/>
                    <a:pt x="2051" y="16"/>
                    <a:pt x="1965" y="16"/>
                  </a:cubicBezTo>
                  <a:cubicBezTo>
                    <a:pt x="1918" y="28"/>
                    <a:pt x="1858" y="40"/>
                    <a:pt x="1799" y="40"/>
                  </a:cubicBezTo>
                  <a:cubicBezTo>
                    <a:pt x="1584" y="51"/>
                    <a:pt x="1358" y="75"/>
                    <a:pt x="1144" y="87"/>
                  </a:cubicBezTo>
                  <a:cubicBezTo>
                    <a:pt x="787" y="111"/>
                    <a:pt x="430" y="159"/>
                    <a:pt x="72" y="159"/>
                  </a:cubicBezTo>
                  <a:cubicBezTo>
                    <a:pt x="37" y="159"/>
                    <a:pt x="1" y="159"/>
                    <a:pt x="1" y="194"/>
                  </a:cubicBezTo>
                  <a:cubicBezTo>
                    <a:pt x="1" y="230"/>
                    <a:pt x="37" y="230"/>
                    <a:pt x="72" y="230"/>
                  </a:cubicBezTo>
                  <a:cubicBezTo>
                    <a:pt x="430" y="230"/>
                    <a:pt x="799" y="206"/>
                    <a:pt x="1156" y="194"/>
                  </a:cubicBezTo>
                  <a:cubicBezTo>
                    <a:pt x="1370" y="170"/>
                    <a:pt x="1584" y="159"/>
                    <a:pt x="1811" y="147"/>
                  </a:cubicBezTo>
                  <a:lnTo>
                    <a:pt x="1977" y="147"/>
                  </a:lnTo>
                  <a:cubicBezTo>
                    <a:pt x="2053" y="138"/>
                    <a:pt x="2123" y="130"/>
                    <a:pt x="2199" y="130"/>
                  </a:cubicBezTo>
                  <a:cubicBezTo>
                    <a:pt x="2231" y="130"/>
                    <a:pt x="2264" y="131"/>
                    <a:pt x="2299" y="135"/>
                  </a:cubicBezTo>
                  <a:cubicBezTo>
                    <a:pt x="2477" y="147"/>
                    <a:pt x="2668" y="159"/>
                    <a:pt x="2870" y="159"/>
                  </a:cubicBezTo>
                  <a:cubicBezTo>
                    <a:pt x="2906" y="159"/>
                    <a:pt x="2930" y="123"/>
                    <a:pt x="2930" y="87"/>
                  </a:cubicBezTo>
                  <a:cubicBezTo>
                    <a:pt x="2930" y="51"/>
                    <a:pt x="2906" y="16"/>
                    <a:pt x="2870" y="16"/>
                  </a:cubicBezTo>
                  <a:cubicBezTo>
                    <a:pt x="2680" y="16"/>
                    <a:pt x="2489" y="16"/>
                    <a:pt x="2299" y="4"/>
                  </a:cubicBezTo>
                  <a:cubicBezTo>
                    <a:pt x="2275" y="1"/>
                    <a:pt x="2252" y="0"/>
                    <a:pt x="222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9;p48">
              <a:extLst>
                <a:ext uri="{FF2B5EF4-FFF2-40B4-BE49-F238E27FC236}">
                  <a16:creationId xmlns:a16="http://schemas.microsoft.com/office/drawing/2014/main" id="{7B1C3E6F-9B44-A940-8BF7-F309034DC714}"/>
                </a:ext>
              </a:extLst>
            </p:cNvPr>
            <p:cNvSpPr/>
            <p:nvPr/>
          </p:nvSpPr>
          <p:spPr>
            <a:xfrm>
              <a:off x="1860625" y="2934125"/>
              <a:ext cx="57775" cy="7175"/>
            </a:xfrm>
            <a:custGeom>
              <a:avLst/>
              <a:gdLst/>
              <a:ahLst/>
              <a:cxnLst/>
              <a:rect l="l" t="t" r="r" b="b"/>
              <a:pathLst>
                <a:path w="2311" h="287" extrusionOk="0">
                  <a:moveTo>
                    <a:pt x="2239" y="0"/>
                  </a:moveTo>
                  <a:cubicBezTo>
                    <a:pt x="1906" y="0"/>
                    <a:pt x="1561" y="60"/>
                    <a:pt x="1227" y="72"/>
                  </a:cubicBezTo>
                  <a:cubicBezTo>
                    <a:pt x="846" y="84"/>
                    <a:pt x="453" y="143"/>
                    <a:pt x="72" y="143"/>
                  </a:cubicBezTo>
                  <a:cubicBezTo>
                    <a:pt x="37" y="143"/>
                    <a:pt x="1" y="179"/>
                    <a:pt x="1" y="215"/>
                  </a:cubicBezTo>
                  <a:cubicBezTo>
                    <a:pt x="1" y="250"/>
                    <a:pt x="37" y="274"/>
                    <a:pt x="72" y="286"/>
                  </a:cubicBezTo>
                  <a:cubicBezTo>
                    <a:pt x="465" y="286"/>
                    <a:pt x="858" y="250"/>
                    <a:pt x="1239" y="238"/>
                  </a:cubicBezTo>
                  <a:cubicBezTo>
                    <a:pt x="1561" y="227"/>
                    <a:pt x="1906" y="203"/>
                    <a:pt x="2239" y="203"/>
                  </a:cubicBezTo>
                  <a:cubicBezTo>
                    <a:pt x="2275" y="203"/>
                    <a:pt x="2311" y="143"/>
                    <a:pt x="2311" y="108"/>
                  </a:cubicBezTo>
                  <a:cubicBezTo>
                    <a:pt x="2311" y="72"/>
                    <a:pt x="2275" y="0"/>
                    <a:pt x="223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0;p48">
              <a:extLst>
                <a:ext uri="{FF2B5EF4-FFF2-40B4-BE49-F238E27FC236}">
                  <a16:creationId xmlns:a16="http://schemas.microsoft.com/office/drawing/2014/main" id="{FCEC4D5D-3E31-5E4C-8C03-003A6894DEFE}"/>
                </a:ext>
              </a:extLst>
            </p:cNvPr>
            <p:cNvSpPr/>
            <p:nvPr/>
          </p:nvSpPr>
          <p:spPr>
            <a:xfrm>
              <a:off x="1783850" y="2957625"/>
              <a:ext cx="83050" cy="83075"/>
            </a:xfrm>
            <a:custGeom>
              <a:avLst/>
              <a:gdLst/>
              <a:ahLst/>
              <a:cxnLst/>
              <a:rect l="l" t="t" r="r" b="b"/>
              <a:pathLst>
                <a:path w="3322" h="3323" fill="none" extrusionOk="0">
                  <a:moveTo>
                    <a:pt x="3322" y="1656"/>
                  </a:moveTo>
                  <a:cubicBezTo>
                    <a:pt x="3322" y="2573"/>
                    <a:pt x="2584" y="3323"/>
                    <a:pt x="1667" y="3323"/>
                  </a:cubicBezTo>
                  <a:cubicBezTo>
                    <a:pt x="750" y="3323"/>
                    <a:pt x="0" y="2573"/>
                    <a:pt x="0" y="1656"/>
                  </a:cubicBezTo>
                  <a:cubicBezTo>
                    <a:pt x="0" y="739"/>
                    <a:pt x="750" y="1"/>
                    <a:pt x="1667" y="1"/>
                  </a:cubicBezTo>
                  <a:cubicBezTo>
                    <a:pt x="2584" y="1"/>
                    <a:pt x="3322" y="739"/>
                    <a:pt x="3322" y="1656"/>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31;p48">
              <a:extLst>
                <a:ext uri="{FF2B5EF4-FFF2-40B4-BE49-F238E27FC236}">
                  <a16:creationId xmlns:a16="http://schemas.microsoft.com/office/drawing/2014/main" id="{1C9AEEB8-B2AC-344F-AF7A-545C83298E90}"/>
                </a:ext>
              </a:extLst>
            </p:cNvPr>
            <p:cNvSpPr/>
            <p:nvPr/>
          </p:nvSpPr>
          <p:spPr>
            <a:xfrm>
              <a:off x="1886825" y="2962700"/>
              <a:ext cx="83075" cy="83075"/>
            </a:xfrm>
            <a:custGeom>
              <a:avLst/>
              <a:gdLst/>
              <a:ahLst/>
              <a:cxnLst/>
              <a:rect l="l" t="t" r="r" b="b"/>
              <a:pathLst>
                <a:path w="3323" h="3323" fill="none" extrusionOk="0">
                  <a:moveTo>
                    <a:pt x="3323" y="1655"/>
                  </a:moveTo>
                  <a:cubicBezTo>
                    <a:pt x="3323" y="2572"/>
                    <a:pt x="2584" y="3322"/>
                    <a:pt x="1668" y="3322"/>
                  </a:cubicBezTo>
                  <a:cubicBezTo>
                    <a:pt x="739" y="3322"/>
                    <a:pt x="1" y="2572"/>
                    <a:pt x="1" y="1655"/>
                  </a:cubicBezTo>
                  <a:cubicBezTo>
                    <a:pt x="1" y="739"/>
                    <a:pt x="739" y="0"/>
                    <a:pt x="1668" y="0"/>
                  </a:cubicBezTo>
                  <a:cubicBezTo>
                    <a:pt x="2584" y="0"/>
                    <a:pt x="3323" y="739"/>
                    <a:pt x="3323" y="1655"/>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32;p48">
              <a:extLst>
                <a:ext uri="{FF2B5EF4-FFF2-40B4-BE49-F238E27FC236}">
                  <a16:creationId xmlns:a16="http://schemas.microsoft.com/office/drawing/2014/main" id="{97783271-40FF-F141-8D59-3C03B7432B0F}"/>
                </a:ext>
              </a:extLst>
            </p:cNvPr>
            <p:cNvSpPr/>
            <p:nvPr/>
          </p:nvSpPr>
          <p:spPr>
            <a:xfrm>
              <a:off x="1866600" y="2998125"/>
              <a:ext cx="20250" cy="6875"/>
            </a:xfrm>
            <a:custGeom>
              <a:avLst/>
              <a:gdLst/>
              <a:ahLst/>
              <a:cxnLst/>
              <a:rect l="l" t="t" r="r" b="b"/>
              <a:pathLst>
                <a:path w="810" h="275" fill="none" extrusionOk="0">
                  <a:moveTo>
                    <a:pt x="0" y="250"/>
                  </a:moveTo>
                  <a:cubicBezTo>
                    <a:pt x="381" y="0"/>
                    <a:pt x="500" y="36"/>
                    <a:pt x="810" y="274"/>
                  </a:cubicBezTo>
                </a:path>
              </a:pathLst>
            </a:custGeom>
            <a:noFill/>
            <a:ln w="4775"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509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Human Rights Lesson">
  <a:themeElements>
    <a:clrScheme name="Simple Light">
      <a:dk1>
        <a:srgbClr val="660202"/>
      </a:dk1>
      <a:lt1>
        <a:srgbClr val="A80E0E"/>
      </a:lt1>
      <a:dk2>
        <a:srgbClr val="FAE393"/>
      </a:dk2>
      <a:lt2>
        <a:srgbClr val="F0805A"/>
      </a:lt2>
      <a:accent1>
        <a:srgbClr val="FFF1E8"/>
      </a:accent1>
      <a:accent2>
        <a:srgbClr val="F0C5A7"/>
      </a:accent2>
      <a:accent3>
        <a:srgbClr val="D87860"/>
      </a:accent3>
      <a:accent4>
        <a:srgbClr val="EB8416"/>
      </a:accent4>
      <a:accent5>
        <a:srgbClr val="613932"/>
      </a:accent5>
      <a:accent6>
        <a:srgbClr val="FAD75F"/>
      </a:accent6>
      <a:hlink>
        <a:srgbClr val="66020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6CA951BD199142A398762185471606" ma:contentTypeVersion="9" ma:contentTypeDescription="Create a new document." ma:contentTypeScope="" ma:versionID="f9a35748ca51d2ca9cd0e5058e1b0e20">
  <xsd:schema xmlns:xsd="http://www.w3.org/2001/XMLSchema" xmlns:xs="http://www.w3.org/2001/XMLSchema" xmlns:p="http://schemas.microsoft.com/office/2006/metadata/properties" xmlns:ns2="394b767b-26e6-46bf-9576-9ed7a79977af" targetNamespace="http://schemas.microsoft.com/office/2006/metadata/properties" ma:root="true" ma:fieldsID="23a942ea1f20b3efda9021838fa34448" ns2:_="">
    <xsd:import namespace="394b767b-26e6-46bf-9576-9ed7a79977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4b767b-26e6-46bf-9576-9ed7a79977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882604-3434-4FDE-943E-6F2BEE9878ED}"/>
</file>

<file path=customXml/itemProps2.xml><?xml version="1.0" encoding="utf-8"?>
<ds:datastoreItem xmlns:ds="http://schemas.openxmlformats.org/officeDocument/2006/customXml" ds:itemID="{F25ADE23-0C51-4912-BDBE-9352FFD65C71}"/>
</file>

<file path=customXml/itemProps3.xml><?xml version="1.0" encoding="utf-8"?>
<ds:datastoreItem xmlns:ds="http://schemas.openxmlformats.org/officeDocument/2006/customXml" ds:itemID="{7A048CE8-C4D6-47FE-B941-1E239A8B4C55}"/>
</file>

<file path=docProps/app.xml><?xml version="1.0" encoding="utf-8"?>
<Properties xmlns="http://schemas.openxmlformats.org/officeDocument/2006/extended-properties" xmlns:vt="http://schemas.openxmlformats.org/officeDocument/2006/docPropsVTypes">
  <TotalTime>432</TotalTime>
  <Words>1131</Words>
  <Application>Microsoft Macintosh PowerPoint</Application>
  <PresentationFormat>On-screen Show (16:9)</PresentationFormat>
  <Paragraphs>112</Paragraphs>
  <Slides>34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Abel</vt:lpstr>
      <vt:lpstr>Arial</vt:lpstr>
      <vt:lpstr>Arial Rounded MT Bold</vt:lpstr>
      <vt:lpstr>Arvo</vt:lpstr>
      <vt:lpstr>Berlin Sans FB Demi</vt:lpstr>
      <vt:lpstr>Human Rights Lesson</vt:lpstr>
      <vt:lpstr>Human Rights of India</vt:lpstr>
      <vt:lpstr>Table of Contents</vt:lpstr>
      <vt:lpstr>Human Rights…</vt:lpstr>
      <vt:lpstr>PowerPoint Presentation</vt:lpstr>
      <vt:lpstr>Right to Work…</vt:lpstr>
      <vt:lpstr>PowerPoint Presentation</vt:lpstr>
      <vt:lpstr>No Slavery…</vt:lpstr>
      <vt:lpstr>No slavery…</vt:lpstr>
      <vt:lpstr>Right to Own Things…</vt:lpstr>
      <vt:lpstr>Right to own things…</vt:lpstr>
      <vt:lpstr>Right to Education…</vt:lpstr>
      <vt:lpstr>Right to education…</vt:lpstr>
      <vt:lpstr>Freedom of Speech and Expression…</vt:lpstr>
      <vt:lpstr>Freedom of speech and expression…</vt:lpstr>
      <vt:lpstr>Right to Trial…</vt:lpstr>
      <vt:lpstr>Right for trial…</vt:lpstr>
      <vt:lpstr>Right to Marry and have a Family…</vt:lpstr>
      <vt:lpstr>Right to marry and have a family…</vt:lpstr>
      <vt:lpstr>Right to Democracy… </vt:lpstr>
      <vt:lpstr>PowerPoint Presentation</vt:lpstr>
      <vt:lpstr>Right to Life…</vt:lpstr>
      <vt:lpstr>Right to life…</vt:lpstr>
      <vt:lpstr>No Discrimination…</vt:lpstr>
      <vt:lpstr>No discrimination…</vt:lpstr>
      <vt:lpstr>Right to Privacy…</vt:lpstr>
      <vt:lpstr>Right to privacy…</vt:lpstr>
      <vt:lpstr>All Equal before Law…</vt:lpstr>
      <vt:lpstr>All are equal before law…</vt:lpstr>
      <vt:lpstr>Human Rights can’t be Taken Away…</vt:lpstr>
      <vt:lpstr>Human rights cant be taken away…</vt:lpstr>
      <vt:lpstr>A video…</vt:lpstr>
      <vt:lpstr>PowerPoint Presentation</vt:lpstr>
      <vt:lpstr>Copyright</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Rights</dc:title>
  <cp:lastModifiedBy>Chemmala Ravi</cp:lastModifiedBy>
  <cp:revision>24</cp:revision>
  <dcterms:modified xsi:type="dcterms:W3CDTF">2020-12-09T11:18:26Z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0x010100466CA951BD199142A398762185471606</vt:lpwstr>
  </property>
</Properties>
</file>